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diagrams/data3.xml" ContentType="application/vnd.openxmlformats-officedocument.drawingml.diagramData+xml"/>
  <Override PartName="/ppt/diagrams/data6.xml" ContentType="application/vnd.openxmlformats-officedocument.drawingml.diagramData+xml"/>
  <Override PartName="/ppt/diagrams/data9.xml" ContentType="application/vnd.openxmlformats-officedocument.drawingml.diagramData+xml"/>
  <Override PartName="/ppt/diagrams/data2.xml" ContentType="application/vnd.openxmlformats-officedocument.drawingml.diagramData+xml"/>
  <Override PartName="/ppt/diagrams/data5.xml" ContentType="application/vnd.openxmlformats-officedocument.drawingml.diagramData+xml"/>
  <Override PartName="/ppt/diagrams/data7.xml" ContentType="application/vnd.openxmlformats-officedocument.drawingml.diagramData+xml"/>
  <Override PartName="/ppt/diagrams/data11.xml" ContentType="application/vnd.openxmlformats-officedocument.drawingml.diagramData+xml"/>
  <Override PartName="/ppt/diagrams/data8.xml" ContentType="application/vnd.openxmlformats-officedocument.drawingml.diagramData+xml"/>
  <Override PartName="/ppt/diagrams/data1.xml" ContentType="application/vnd.openxmlformats-officedocument.drawingml.diagramData+xml"/>
  <Override PartName="/ppt/diagrams/data10.xml" ContentType="application/vnd.openxmlformats-officedocument.drawingml.diagramData+xml"/>
  <Override PartName="/ppt/diagrams/data4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3.xml" ContentType="application/vnd.openxmlformats-officedocument.presentationml.notesSlide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layout1.xml" ContentType="application/vnd.openxmlformats-officedocument.drawingml.diagramLayout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authors.xml" ContentType="application/vnd.ms-powerpoint.authors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modernComment_10B_71EA5754.xml" ContentType="application/vnd.ms-powerpoint.comments+xml"/>
  <Override PartName="/ppt/diagrams/quickStyle4.xml" ContentType="application/vnd.openxmlformats-officedocument.drawingml.diagramStyle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layout4.xml" ContentType="application/vnd.openxmlformats-officedocument.drawingml.diagramLayou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rawing11.xml" ContentType="application/vnd.ms-office.drawingml.diagramDrawing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ags/tag9.xml" ContentType="application/vnd.openxmlformats-officedocument.presentationml.tags+xml"/>
  <Override PartName="/ppt/tags/tag3.xml" ContentType="application/vnd.openxmlformats-officedocument.presentationml.tags+xml"/>
  <Override PartName="/ppt/revisionInfo.xml" ContentType="application/vnd.ms-powerpoint.revisioninfo+xml"/>
  <Override PartName="/ppt/tags/tag16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2.xml" ContentType="application/vnd.openxmlformats-officedocument.presentationml.tags+xml"/>
  <Override PartName="/ppt/tags/tag1.xml" ContentType="application/vnd.openxmlformats-officedocument.presentationml.tags+xml"/>
  <Override PartName="/ppt/tags/tag12.xml" ContentType="application/vnd.openxmlformats-officedocument.presentationml.tags+xml"/>
  <Override PartName="/ppt/tags/tag17.xml" ContentType="application/vnd.openxmlformats-officedocument.presentationml.tags+xml"/>
  <Override PartName="/ppt/tags/tag5.xml" ContentType="application/vnd.openxmlformats-officedocument.presentationml.tags+xml"/>
  <Override PartName="/ppt/tags/tag11.xml" ContentType="application/vnd.openxmlformats-officedocument.presentationml.tags+xml"/>
  <Override PartName="/ppt/tags/tag13.xml" ContentType="application/vnd.openxmlformats-officedocument.presentationml.tags+xml"/>
  <Override PartName="/ppt/tags/tag7.xml" ContentType="application/vnd.openxmlformats-officedocument.presentationml.tags+xml"/>
  <Override PartName="/ppt/tags/tag15.xml" ContentType="application/vnd.openxmlformats-officedocument.presentationml.tags+xml"/>
  <Override PartName="/ppt/tags/tag8.xml" ContentType="application/vnd.openxmlformats-officedocument.presentationml.tags+xml"/>
  <Override PartName="/ppt/tags/tag18.xml" ContentType="application/vnd.openxmlformats-officedocument.presentationml.tags+xml"/>
  <Override PartName="/ppt/tags/tag4.xml" ContentType="application/vnd.openxmlformats-officedocument.presentationml.tags+xml"/>
  <Override PartName="/ppt/tags/tag14.xml" ContentType="application/vnd.openxmlformats-officedocument.presentationml.tags+xml"/>
  <Override PartName="/ppt/tags/tag10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57" r:id="rId4"/>
    <p:sldId id="267" r:id="rId5"/>
    <p:sldId id="259" r:id="rId6"/>
    <p:sldId id="260" r:id="rId7"/>
    <p:sldId id="264" r:id="rId8"/>
    <p:sldId id="263" r:id="rId9"/>
    <p:sldId id="265" r:id="rId10"/>
    <p:sldId id="270" r:id="rId11"/>
    <p:sldId id="272" r:id="rId12"/>
    <p:sldId id="273" r:id="rId13"/>
    <p:sldId id="268" r:id="rId14"/>
    <p:sldId id="271" r:id="rId15"/>
    <p:sldId id="262" r:id="rId16"/>
    <p:sldId id="277" r:id="rId17"/>
    <p:sldId id="27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BE2F433-DB70-0B7E-04B7-4108E0D37629}" name="Daniel Jones" initials="DJ" userId="S::djones@guidehouse.com::758ae2a6-f75a-4904-bb83-6ba0fa3eb1e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4AAD7E-CF43-43E2-9C4E-341D88A90667}" v="138" dt="2026-05-23T14:33:43.7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6642" autoAdjust="0"/>
  </p:normalViewPr>
  <p:slideViewPr>
    <p:cSldViewPr snapToGrid="0" showGuides="1">
      <p:cViewPr>
        <p:scale>
          <a:sx n="66" d="100"/>
          <a:sy n="66" d="100"/>
        </p:scale>
        <p:origin x="668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Relationship Id="rId27" Type="http://schemas.openxmlformats.org/officeDocument/2006/relationships/customXml" Target="../customXml/item2.xml"/></Relationships>
</file>

<file path=ppt/comments/modernComment_10B_71EA575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982E124-EF82-41E3-9B3B-A9DCDFFA9E95}" authorId="{CBE2F433-DB70-0B7E-04B7-4108E0D37629}" created="2026-05-22T21:47:31.716">
    <pc:sldMkLst xmlns:pc="http://schemas.microsoft.com/office/powerpoint/2013/main/command">
      <pc:docMk/>
      <pc:sldMk cId="1911183188" sldId="267"/>
    </pc:sldMkLst>
    <p188:txBody>
      <a:bodyPr/>
      <a:lstStyle/>
      <a:p>
        <a:r>
          <a:rPr lang="en-US"/>
          <a:t>Starts with small subtle things
- Haven’t done myles speech programme for a while
- walking around the house - haven’t done that.
Grows into bigger things:
- Failing
- Not a good mum</a:t>
        </a:r>
      </a:p>
    </p188:txBody>
  </p188:cm>
</p188:cmLst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4" Type="http://schemas.openxmlformats.org/officeDocument/2006/relationships/image" Target="../media/image6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4" Type="http://schemas.openxmlformats.org/officeDocument/2006/relationships/image" Target="../media/image6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BulletTimelineColorVariant1">
  <dgm:title val="Bullet Timeline Color Variant 1"/>
  <dgm:desc val="Bullet Timeline Color Variant 1"/>
  <dgm:catLst>
    <dgm:cat type="Other" pri="2"/>
  </dgm:catLst>
  <dgm:styleLbl name="node0">
    <dgm:fillClrLst meth="repeat">
      <a:schemeClr val="dk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dk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lnNode1">
    <dgm:fillClrLst meth="repeat">
      <a:schemeClr val="dk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dk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>
        <a:lumMod val="20000"/>
        <a:lumOff val="80000"/>
      </a:schemeClr>
    </dgm:fillClrLst>
    <dgm:linClrLst meth="repeat">
      <a:schemeClr val="tx1"/>
    </dgm:linClrLst>
    <dgm:effectClrLst/>
    <dgm:txLinClrLst/>
    <dgm:txFillClrLst/>
    <dgm:txEffectClrLst/>
  </dgm:styleLbl>
  <dgm:styleLbl name="node3">
    <dgm:fillClrLst meth="repeat">
      <a:schemeClr val="dk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dk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dk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dk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dk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dk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dk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dk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1">
        <a:alpha val="90000"/>
        <a:tint val="40000"/>
      </a:schemeClr>
    </dgm:fillClrLst>
    <dgm:linClrLst meth="repeat">
      <a:schemeClr val="dk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1">
        <a:alpha val="90000"/>
        <a:tint val="40000"/>
      </a:schemeClr>
    </dgm:fillClrLst>
    <dgm:linClrLst meth="repeat">
      <a:schemeClr val="dk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1">
        <a:alpha val="90000"/>
        <a:tint val="40000"/>
      </a:schemeClr>
    </dgm:fillClrLst>
    <dgm:linClrLst meth="repeat">
      <a:schemeClr val="dk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BulletTimelineColorVariant1">
  <dgm:title val="Bullet Timeline Color Variant 1"/>
  <dgm:desc val="Bullet Timeline Color Variant 1"/>
  <dgm:catLst>
    <dgm:cat type="Other" pri="2"/>
  </dgm:catLst>
  <dgm:styleLbl name="node0">
    <dgm:fillClrLst meth="repeat">
      <a:schemeClr val="dk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dk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lnNode1">
    <dgm:fillClrLst meth="repeat">
      <a:schemeClr val="dk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dk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>
        <a:lumMod val="20000"/>
        <a:lumOff val="80000"/>
      </a:schemeClr>
    </dgm:fillClrLst>
    <dgm:linClrLst meth="repeat">
      <a:schemeClr val="tx1"/>
    </dgm:linClrLst>
    <dgm:effectClrLst/>
    <dgm:txLinClrLst/>
    <dgm:txFillClrLst/>
    <dgm:txEffectClrLst/>
  </dgm:styleLbl>
  <dgm:styleLbl name="node3">
    <dgm:fillClrLst meth="repeat">
      <a:schemeClr val="dk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dk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dk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dk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dk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dk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dk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dk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1">
        <a:alpha val="90000"/>
        <a:tint val="40000"/>
      </a:schemeClr>
    </dgm:fillClrLst>
    <dgm:linClrLst meth="repeat">
      <a:schemeClr val="dk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1">
        <a:alpha val="90000"/>
        <a:tint val="40000"/>
      </a:schemeClr>
    </dgm:fillClrLst>
    <dgm:linClrLst meth="repeat">
      <a:schemeClr val="dk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1">
        <a:alpha val="90000"/>
        <a:tint val="40000"/>
      </a:schemeClr>
    </dgm:fillClrLst>
    <dgm:linClrLst meth="repeat">
      <a:schemeClr val="dk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1E5E77-EC9F-4699-85E0-B7B38E4A585F}" type="doc">
      <dgm:prSet loTypeId="urn:microsoft.com/office/officeart/2024/3/layout/BulletTimelineVariant1" loCatId="Timeline" qsTypeId="urn:microsoft.com/office/officeart/2005/8/quickstyle/simple1" qsCatId="simple" csTypeId="urn:microsoft.com/office/officeart/2005/8/colors/BulletTimelineColorVariant1" csCatId="other" phldr="1"/>
      <dgm:spPr/>
      <dgm:t>
        <a:bodyPr/>
        <a:lstStyle/>
        <a:p>
          <a:endParaRPr lang="en-US"/>
        </a:p>
      </dgm:t>
    </dgm:pt>
    <dgm:pt modelId="{B7155422-E885-42D0-9E21-5BE55FBE324D}">
      <dgm:prSet/>
      <dgm:spPr/>
      <dgm:t>
        <a:bodyPr/>
        <a:lstStyle/>
        <a:p>
          <a:pPr>
            <a:defRPr b="1"/>
          </a:pPr>
          <a:r>
            <a:rPr lang="en-GB" dirty="0"/>
            <a:t>I see life circumstances</a:t>
          </a:r>
        </a:p>
      </dgm:t>
    </dgm:pt>
    <dgm:pt modelId="{9B5E26B2-7A37-4498-91D5-3B231FC2487B}" type="parTrans" cxnId="{A4A371C8-138D-4BCB-883D-E1FDF6D98F54}">
      <dgm:prSet/>
      <dgm:spPr/>
      <dgm:t>
        <a:bodyPr/>
        <a:lstStyle/>
        <a:p>
          <a:endParaRPr lang="en-US"/>
        </a:p>
      </dgm:t>
    </dgm:pt>
    <dgm:pt modelId="{810DA8EC-CCD0-4BCE-A89F-B76ED8138BC6}" type="sibTrans" cxnId="{A4A371C8-138D-4BCB-883D-E1FDF6D98F54}">
      <dgm:prSet/>
      <dgm:spPr/>
      <dgm:t>
        <a:bodyPr/>
        <a:lstStyle/>
        <a:p>
          <a:endParaRPr lang="en-US"/>
        </a:p>
      </dgm:t>
    </dgm:pt>
    <dgm:pt modelId="{4C5918F4-B23A-47A8-9D59-C9AE40D816E3}">
      <dgm:prSet/>
      <dgm:spPr/>
      <dgm:t>
        <a:bodyPr/>
        <a:lstStyle/>
        <a:p>
          <a:r>
            <a:rPr lang="en-GB" dirty="0"/>
            <a:t>Feeling anxious, overwhelmed, unworthy,  defeated </a:t>
          </a:r>
        </a:p>
      </dgm:t>
    </dgm:pt>
    <dgm:pt modelId="{E2F6DDAA-F5F3-4955-9CD7-99B2CD6D6206}" type="parTrans" cxnId="{C4332551-78A1-4E98-A8FE-5C9F696EF960}">
      <dgm:prSet/>
      <dgm:spPr/>
      <dgm:t>
        <a:bodyPr/>
        <a:lstStyle/>
        <a:p>
          <a:endParaRPr lang="en-US"/>
        </a:p>
      </dgm:t>
    </dgm:pt>
    <dgm:pt modelId="{F49D266B-9EF0-444E-A779-2E9F93A45F3F}" type="sibTrans" cxnId="{C4332551-78A1-4E98-A8FE-5C9F696EF960}">
      <dgm:prSet/>
      <dgm:spPr/>
      <dgm:t>
        <a:bodyPr/>
        <a:lstStyle/>
        <a:p>
          <a:endParaRPr lang="en-US"/>
        </a:p>
      </dgm:t>
    </dgm:pt>
    <dgm:pt modelId="{681EED82-CEFC-40CA-8E59-1EF8C25275C0}">
      <dgm:prSet/>
      <dgm:spPr/>
      <dgm:t>
        <a:bodyPr/>
        <a:lstStyle/>
        <a:p>
          <a:pPr>
            <a:defRPr b="1"/>
          </a:pPr>
          <a:r>
            <a:rPr lang="en-GB" dirty="0"/>
            <a:t>I see the enemy’s role</a:t>
          </a:r>
        </a:p>
      </dgm:t>
    </dgm:pt>
    <dgm:pt modelId="{1A888CFC-D262-4770-9FB1-59D0C41AD894}" type="parTrans" cxnId="{DB3EE2DE-4E3E-4EB6-B31D-4EC1A8159F05}">
      <dgm:prSet/>
      <dgm:spPr/>
      <dgm:t>
        <a:bodyPr/>
        <a:lstStyle/>
        <a:p>
          <a:endParaRPr lang="en-US"/>
        </a:p>
      </dgm:t>
    </dgm:pt>
    <dgm:pt modelId="{902D724C-584A-405C-B6B4-A4FC5B1A6B62}" type="sibTrans" cxnId="{DB3EE2DE-4E3E-4EB6-B31D-4EC1A8159F05}">
      <dgm:prSet/>
      <dgm:spPr/>
      <dgm:t>
        <a:bodyPr/>
        <a:lstStyle/>
        <a:p>
          <a:endParaRPr lang="en-US"/>
        </a:p>
      </dgm:t>
    </dgm:pt>
    <dgm:pt modelId="{8366B5DC-8FDC-4180-9DA2-9AF6EA3BF1D1}">
      <dgm:prSet/>
      <dgm:spPr/>
      <dgm:t>
        <a:bodyPr/>
        <a:lstStyle/>
        <a:p>
          <a:r>
            <a:rPr lang="en-GB" dirty="0"/>
            <a:t>Recognise how the enemy works in our thought processes</a:t>
          </a:r>
        </a:p>
      </dgm:t>
    </dgm:pt>
    <dgm:pt modelId="{130C4661-9016-4375-B426-7ABA2E8BEAFB}" type="parTrans" cxnId="{9DD4C72A-5EEB-419C-B6C1-C0F5084E4739}">
      <dgm:prSet/>
      <dgm:spPr/>
      <dgm:t>
        <a:bodyPr/>
        <a:lstStyle/>
        <a:p>
          <a:endParaRPr lang="en-US"/>
        </a:p>
      </dgm:t>
    </dgm:pt>
    <dgm:pt modelId="{28833BE3-F33E-49D5-A278-B3E1FAE76B64}" type="sibTrans" cxnId="{9DD4C72A-5EEB-419C-B6C1-C0F5084E4739}">
      <dgm:prSet/>
      <dgm:spPr/>
      <dgm:t>
        <a:bodyPr/>
        <a:lstStyle/>
        <a:p>
          <a:endParaRPr lang="en-US"/>
        </a:p>
      </dgm:t>
    </dgm:pt>
    <dgm:pt modelId="{D853F4D1-C521-4239-B435-E434325059FF}">
      <dgm:prSet/>
      <dgm:spPr/>
      <dgm:t>
        <a:bodyPr/>
        <a:lstStyle/>
        <a:p>
          <a:pPr>
            <a:defRPr b="1"/>
          </a:pPr>
          <a:r>
            <a:rPr lang="en-GB" dirty="0"/>
            <a:t>I see the lies he has planted</a:t>
          </a:r>
        </a:p>
      </dgm:t>
    </dgm:pt>
    <dgm:pt modelId="{1813C40D-E305-4CF0-9FE6-ED5665ED0508}" type="parTrans" cxnId="{759D893A-C921-4C8D-A95C-CF5A8791E723}">
      <dgm:prSet/>
      <dgm:spPr/>
      <dgm:t>
        <a:bodyPr/>
        <a:lstStyle/>
        <a:p>
          <a:endParaRPr lang="en-US"/>
        </a:p>
      </dgm:t>
    </dgm:pt>
    <dgm:pt modelId="{A4E6B7F8-6AB2-4FC1-B6C1-9B213E08042A}" type="sibTrans" cxnId="{759D893A-C921-4C8D-A95C-CF5A8791E723}">
      <dgm:prSet/>
      <dgm:spPr/>
      <dgm:t>
        <a:bodyPr/>
        <a:lstStyle/>
        <a:p>
          <a:endParaRPr lang="en-US"/>
        </a:p>
      </dgm:t>
    </dgm:pt>
    <dgm:pt modelId="{29D22D09-7CF3-46E1-B55E-01CF66B918F3}">
      <dgm:prSet/>
      <dgm:spPr/>
      <dgm:t>
        <a:bodyPr/>
        <a:lstStyle/>
        <a:p>
          <a:r>
            <a:rPr lang="en-GB" dirty="0"/>
            <a:t>Recognise and separate the lies from my thoughts</a:t>
          </a:r>
        </a:p>
      </dgm:t>
    </dgm:pt>
    <dgm:pt modelId="{A4D404D5-1DA9-48FA-8720-73B9350AEC53}" type="parTrans" cxnId="{EF322F80-EFDE-42C6-9D76-61B01B126271}">
      <dgm:prSet/>
      <dgm:spPr/>
      <dgm:t>
        <a:bodyPr/>
        <a:lstStyle/>
        <a:p>
          <a:endParaRPr lang="en-US"/>
        </a:p>
      </dgm:t>
    </dgm:pt>
    <dgm:pt modelId="{05166049-BB2B-4B8F-B350-F6F04B890A5C}" type="sibTrans" cxnId="{EF322F80-EFDE-42C6-9D76-61B01B126271}">
      <dgm:prSet/>
      <dgm:spPr/>
      <dgm:t>
        <a:bodyPr/>
        <a:lstStyle/>
        <a:p>
          <a:endParaRPr lang="en-US"/>
        </a:p>
      </dgm:t>
    </dgm:pt>
    <dgm:pt modelId="{7477EF8C-DACE-419A-9BAA-EE49D622AB14}">
      <dgm:prSet/>
      <dgm:spPr/>
      <dgm:t>
        <a:bodyPr/>
        <a:lstStyle/>
        <a:p>
          <a:pPr>
            <a:defRPr b="1"/>
          </a:pPr>
          <a:r>
            <a:rPr lang="en-GB" dirty="0"/>
            <a:t>I see how to respond</a:t>
          </a:r>
        </a:p>
      </dgm:t>
    </dgm:pt>
    <dgm:pt modelId="{14B3D1DE-A9BC-4BE9-9ABA-82176BC9C18E}" type="parTrans" cxnId="{5A939707-BA4C-428A-9BFE-591E98829ED9}">
      <dgm:prSet/>
      <dgm:spPr/>
      <dgm:t>
        <a:bodyPr/>
        <a:lstStyle/>
        <a:p>
          <a:endParaRPr lang="en-US"/>
        </a:p>
      </dgm:t>
    </dgm:pt>
    <dgm:pt modelId="{A5E6D2A7-97C8-4DAD-ADB4-E7E74CAC9576}" type="sibTrans" cxnId="{5A939707-BA4C-428A-9BFE-591E98829ED9}">
      <dgm:prSet/>
      <dgm:spPr/>
      <dgm:t>
        <a:bodyPr/>
        <a:lstStyle/>
        <a:p>
          <a:endParaRPr lang="en-US"/>
        </a:p>
      </dgm:t>
    </dgm:pt>
    <dgm:pt modelId="{773F663A-F98F-474C-BCB5-82F837D4BE69}">
      <dgm:prSet/>
      <dgm:spPr/>
      <dgm:t>
        <a:bodyPr/>
        <a:lstStyle/>
        <a:p>
          <a:r>
            <a:rPr lang="en-GB" dirty="0"/>
            <a:t>Empowered knowing I have ammunition and can fight back</a:t>
          </a:r>
        </a:p>
      </dgm:t>
    </dgm:pt>
    <dgm:pt modelId="{99712314-3496-4722-95DA-643EE69BB650}" type="parTrans" cxnId="{2E6631C5-3D5B-4960-B8D4-571243C206B2}">
      <dgm:prSet/>
      <dgm:spPr/>
      <dgm:t>
        <a:bodyPr/>
        <a:lstStyle/>
        <a:p>
          <a:endParaRPr lang="en-US"/>
        </a:p>
      </dgm:t>
    </dgm:pt>
    <dgm:pt modelId="{1658F394-0CAA-49B9-BA5F-ED75467BA61D}" type="sibTrans" cxnId="{2E6631C5-3D5B-4960-B8D4-571243C206B2}">
      <dgm:prSet/>
      <dgm:spPr/>
      <dgm:t>
        <a:bodyPr/>
        <a:lstStyle/>
        <a:p>
          <a:endParaRPr lang="en-US"/>
        </a:p>
      </dgm:t>
    </dgm:pt>
    <dgm:pt modelId="{D12101C1-3C5C-48EB-8E12-595DBB63286B}">
      <dgm:prSet/>
      <dgm:spPr/>
      <dgm:t>
        <a:bodyPr/>
        <a:lstStyle/>
        <a:p>
          <a:pPr>
            <a:defRPr b="1"/>
          </a:pPr>
          <a:r>
            <a:rPr lang="en-GB" dirty="0"/>
            <a:t>I’m calling upon truth</a:t>
          </a:r>
        </a:p>
      </dgm:t>
    </dgm:pt>
    <dgm:pt modelId="{B1D1881F-6914-47DD-9948-04A4D5CCCE19}" type="parTrans" cxnId="{007721C9-3902-45DD-85CB-D68866B53D98}">
      <dgm:prSet/>
      <dgm:spPr/>
      <dgm:t>
        <a:bodyPr/>
        <a:lstStyle/>
        <a:p>
          <a:endParaRPr lang="en-US"/>
        </a:p>
      </dgm:t>
    </dgm:pt>
    <dgm:pt modelId="{8960881E-DD69-4E50-8A8B-B180B3B8F586}" type="sibTrans" cxnId="{007721C9-3902-45DD-85CB-D68866B53D98}">
      <dgm:prSet/>
      <dgm:spPr/>
      <dgm:t>
        <a:bodyPr/>
        <a:lstStyle/>
        <a:p>
          <a:endParaRPr lang="en-US"/>
        </a:p>
      </dgm:t>
    </dgm:pt>
    <dgm:pt modelId="{30F8DD4F-05EA-4B57-912F-212B5CB62348}">
      <dgm:prSet/>
      <dgm:spPr/>
      <dgm:t>
        <a:bodyPr/>
        <a:lstStyle/>
        <a:p>
          <a:r>
            <a:rPr lang="en-GB" dirty="0"/>
            <a:t>Drawing upon ammunition and operating from a position of victory</a:t>
          </a:r>
        </a:p>
      </dgm:t>
    </dgm:pt>
    <dgm:pt modelId="{3C5A8EFA-56E0-4835-8C3D-2C5310717FF2}" type="parTrans" cxnId="{A89E2AB9-3B0D-4794-B9F6-BF357ED161A7}">
      <dgm:prSet/>
      <dgm:spPr/>
      <dgm:t>
        <a:bodyPr/>
        <a:lstStyle/>
        <a:p>
          <a:endParaRPr lang="en-US"/>
        </a:p>
      </dgm:t>
    </dgm:pt>
    <dgm:pt modelId="{ADE3DD39-2109-4417-8000-1F06852391AD}" type="sibTrans" cxnId="{A89E2AB9-3B0D-4794-B9F6-BF357ED161A7}">
      <dgm:prSet/>
      <dgm:spPr/>
      <dgm:t>
        <a:bodyPr/>
        <a:lstStyle/>
        <a:p>
          <a:endParaRPr lang="en-US"/>
        </a:p>
      </dgm:t>
    </dgm:pt>
    <dgm:pt modelId="{AC806408-60FC-4316-97FF-945CF40BBA63}" type="pres">
      <dgm:prSet presAssocID="{BD1E5E77-EC9F-4699-85E0-B7B38E4A585F}" presName="root" presStyleCnt="0">
        <dgm:presLayoutVars>
          <dgm:chMax/>
          <dgm:chPref/>
          <dgm:animLvl val="lvl"/>
        </dgm:presLayoutVars>
      </dgm:prSet>
      <dgm:spPr/>
    </dgm:pt>
    <dgm:pt modelId="{7BFC5646-4C6E-49E3-A5EC-DB1EB9D988DC}" type="pres">
      <dgm:prSet presAssocID="{BD1E5E77-EC9F-4699-85E0-B7B38E4A585F}" presName="divider" presStyleLbl="fgAcc1" presStyleIdx="0" presStyleCnt="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4225BB97-F0D4-4C19-915B-31FFFB49D7A9}" type="pres">
      <dgm:prSet presAssocID="{BD1E5E77-EC9F-4699-85E0-B7B38E4A585F}" presName="nodes" presStyleCnt="0">
        <dgm:presLayoutVars>
          <dgm:chMax/>
          <dgm:chPref/>
          <dgm:animLvl val="lvl"/>
        </dgm:presLayoutVars>
      </dgm:prSet>
      <dgm:spPr/>
    </dgm:pt>
    <dgm:pt modelId="{A44B6B5C-A85E-4991-BCAC-4803E8A704D4}" type="pres">
      <dgm:prSet presAssocID="{B7155422-E885-42D0-9E21-5BE55FBE324D}" presName="composite" presStyleCnt="0"/>
      <dgm:spPr/>
    </dgm:pt>
    <dgm:pt modelId="{D220A343-D14D-444B-9026-895614818C3F}" type="pres">
      <dgm:prSet presAssocID="{B7155422-E885-42D0-9E21-5BE55FBE324D}" presName="ConnectorPoint" presStyleLbl="lnNode1" presStyleIdx="0" presStyleCnt="5"/>
      <dgm:spPr>
        <a:solidFill>
          <a:schemeClr val="dk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EDCEF000-7A9F-4F59-BBE5-60DF6438E087}" type="pres">
      <dgm:prSet presAssocID="{B7155422-E885-42D0-9E21-5BE55FBE324D}" presName="DropPinPlaceHolder" presStyleCnt="0"/>
      <dgm:spPr/>
    </dgm:pt>
    <dgm:pt modelId="{6B94384F-0C4D-487C-A7F7-C4841BC0221A}" type="pres">
      <dgm:prSet presAssocID="{B7155422-E885-42D0-9E21-5BE55FBE324D}" presName="DropPin" presStyleLbl="revTx" presStyleIdx="0" presStyleCnt="15"/>
      <dgm:spPr/>
    </dgm:pt>
    <dgm:pt modelId="{5D209293-4D10-4435-BAEB-E82ABA210B52}" type="pres">
      <dgm:prSet presAssocID="{B7155422-E885-42D0-9E21-5BE55FBE324D}" presName="Ellipse" presStyleLbl="node2" presStyleIdx="0" presStyleCnt="5"/>
      <dgm:spPr>
        <a:solidFill>
          <a:schemeClr val="accent1">
            <a:lumMod val="20000"/>
            <a:lumOff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97DEA73B-3747-43F7-913E-C043F23E2AE7}" type="pres">
      <dgm:prSet presAssocID="{B7155422-E885-42D0-9E21-5BE55FBE324D}" presName="L2TextContainer" presStyleLbl="revTx" presStyleIdx="1" presStyleCnt="15">
        <dgm:presLayoutVars>
          <dgm:bulletEnabled val="1"/>
        </dgm:presLayoutVars>
      </dgm:prSet>
      <dgm:spPr/>
    </dgm:pt>
    <dgm:pt modelId="{6BA1D7E5-FB88-4A1C-B9F0-3532AD849A25}" type="pres">
      <dgm:prSet presAssocID="{B7155422-E885-42D0-9E21-5BE55FBE324D}" presName="L1TextContainer" presStyleLbl="revTx" presStyleIdx="2" presStyleCnt="15">
        <dgm:presLayoutVars>
          <dgm:chMax val="1"/>
          <dgm:chPref val="1"/>
          <dgm:bulletEnabled val="1"/>
        </dgm:presLayoutVars>
      </dgm:prSet>
      <dgm:spPr/>
    </dgm:pt>
    <dgm:pt modelId="{AA452833-C189-41E1-A61D-AB0B343D974A}" type="pres">
      <dgm:prSet presAssocID="{B7155422-E885-42D0-9E21-5BE55FBE324D}" presName="ConnectLine" presStyleLbl="sibTrans1D1" presStyleIdx="0" presStyleCnt="5"/>
      <dgm:spPr/>
    </dgm:pt>
    <dgm:pt modelId="{66A16D9C-FFB9-4D51-874E-FD8C0EC266AE}" type="pres">
      <dgm:prSet presAssocID="{B7155422-E885-42D0-9E21-5BE55FBE324D}" presName="EmptyPlaceHolder" presStyleCnt="0"/>
      <dgm:spPr/>
    </dgm:pt>
    <dgm:pt modelId="{9487F0F3-6AA9-4FB6-8373-9B25C3602995}" type="pres">
      <dgm:prSet presAssocID="{810DA8EC-CCD0-4BCE-A89F-B76ED8138BC6}" presName="spaceBetweenRectangles" presStyleCnt="0"/>
      <dgm:spPr/>
    </dgm:pt>
    <dgm:pt modelId="{C48A8578-6F35-411E-95D4-0B0C1D88E21E}" type="pres">
      <dgm:prSet presAssocID="{681EED82-CEFC-40CA-8E59-1EF8C25275C0}" presName="composite" presStyleCnt="0"/>
      <dgm:spPr/>
    </dgm:pt>
    <dgm:pt modelId="{E7A81191-1234-4371-A332-7EBDD66E2238}" type="pres">
      <dgm:prSet presAssocID="{681EED82-CEFC-40CA-8E59-1EF8C25275C0}" presName="ConnectorPoint" presStyleLbl="lnNode1" presStyleIdx="1" presStyleCnt="5"/>
      <dgm:spPr>
        <a:solidFill>
          <a:schemeClr val="dk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6C8C056B-71D8-4238-98EC-AD4B220BC35A}" type="pres">
      <dgm:prSet presAssocID="{681EED82-CEFC-40CA-8E59-1EF8C25275C0}" presName="DropPinPlaceHolder" presStyleCnt="0"/>
      <dgm:spPr/>
    </dgm:pt>
    <dgm:pt modelId="{70C9E4E9-9892-4B9C-9A65-39C84FF90FA0}" type="pres">
      <dgm:prSet presAssocID="{681EED82-CEFC-40CA-8E59-1EF8C25275C0}" presName="DropPin" presStyleLbl="revTx" presStyleIdx="3" presStyleCnt="15"/>
      <dgm:spPr/>
    </dgm:pt>
    <dgm:pt modelId="{4D9599F9-5993-4566-9A23-9903B6B91128}" type="pres">
      <dgm:prSet presAssocID="{681EED82-CEFC-40CA-8E59-1EF8C25275C0}" presName="Ellipse" presStyleLbl="node2" presStyleIdx="1" presStyleCnt="5"/>
      <dgm:spPr>
        <a:solidFill>
          <a:schemeClr val="accent1">
            <a:lumMod val="20000"/>
            <a:lumOff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C875BCAF-DF2D-4720-A788-99F8228CC447}" type="pres">
      <dgm:prSet presAssocID="{681EED82-CEFC-40CA-8E59-1EF8C25275C0}" presName="L2TextContainer" presStyleLbl="revTx" presStyleIdx="4" presStyleCnt="15">
        <dgm:presLayoutVars>
          <dgm:bulletEnabled val="1"/>
        </dgm:presLayoutVars>
      </dgm:prSet>
      <dgm:spPr/>
    </dgm:pt>
    <dgm:pt modelId="{734F4E01-CB19-4C35-8B54-4D54CDAA61B5}" type="pres">
      <dgm:prSet presAssocID="{681EED82-CEFC-40CA-8E59-1EF8C25275C0}" presName="L1TextContainer" presStyleLbl="revTx" presStyleIdx="5" presStyleCnt="15">
        <dgm:presLayoutVars>
          <dgm:chMax val="1"/>
          <dgm:chPref val="1"/>
          <dgm:bulletEnabled val="1"/>
        </dgm:presLayoutVars>
      </dgm:prSet>
      <dgm:spPr/>
    </dgm:pt>
    <dgm:pt modelId="{6136CEF3-3399-453B-BE42-F69FF2525AC3}" type="pres">
      <dgm:prSet presAssocID="{681EED82-CEFC-40CA-8E59-1EF8C25275C0}" presName="ConnectLine" presStyleLbl="sibTrans1D1" presStyleIdx="1" presStyleCnt="5"/>
      <dgm:spPr/>
    </dgm:pt>
    <dgm:pt modelId="{87D6CE4B-6367-4797-9192-51FB4BC9FDF7}" type="pres">
      <dgm:prSet presAssocID="{681EED82-CEFC-40CA-8E59-1EF8C25275C0}" presName="EmptyPlaceHolder" presStyleCnt="0"/>
      <dgm:spPr/>
    </dgm:pt>
    <dgm:pt modelId="{F0A63D96-65AA-4E91-867D-299DBAEB740E}" type="pres">
      <dgm:prSet presAssocID="{902D724C-584A-405C-B6B4-A4FC5B1A6B62}" presName="spaceBetweenRectangles" presStyleCnt="0"/>
      <dgm:spPr/>
    </dgm:pt>
    <dgm:pt modelId="{32E873EB-DB0D-459F-B751-A5B90E88D32E}" type="pres">
      <dgm:prSet presAssocID="{D853F4D1-C521-4239-B435-E434325059FF}" presName="composite" presStyleCnt="0"/>
      <dgm:spPr/>
    </dgm:pt>
    <dgm:pt modelId="{BC2BCCA8-90DB-40FC-A06E-A11A12601B64}" type="pres">
      <dgm:prSet presAssocID="{D853F4D1-C521-4239-B435-E434325059FF}" presName="ConnectorPoint" presStyleLbl="lnNode1" presStyleIdx="2" presStyleCnt="5"/>
      <dgm:spPr>
        <a:solidFill>
          <a:schemeClr val="dk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0176615B-BD73-401D-92A9-28CA1405C772}" type="pres">
      <dgm:prSet presAssocID="{D853F4D1-C521-4239-B435-E434325059FF}" presName="DropPinPlaceHolder" presStyleCnt="0"/>
      <dgm:spPr/>
    </dgm:pt>
    <dgm:pt modelId="{D1B6F61B-00E1-489C-9BA1-FC8270A6CEB7}" type="pres">
      <dgm:prSet presAssocID="{D853F4D1-C521-4239-B435-E434325059FF}" presName="DropPin" presStyleLbl="revTx" presStyleIdx="6" presStyleCnt="15"/>
      <dgm:spPr/>
    </dgm:pt>
    <dgm:pt modelId="{75D0B9E3-8187-490F-BAA4-B2FE63109A94}" type="pres">
      <dgm:prSet presAssocID="{D853F4D1-C521-4239-B435-E434325059FF}" presName="Ellipse" presStyleLbl="node2" presStyleIdx="2" presStyleCnt="5"/>
      <dgm:spPr>
        <a:solidFill>
          <a:schemeClr val="accent1">
            <a:lumMod val="20000"/>
            <a:lumOff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2A04C6EC-0C0B-4737-8395-C063A4098056}" type="pres">
      <dgm:prSet presAssocID="{D853F4D1-C521-4239-B435-E434325059FF}" presName="L2TextContainer" presStyleLbl="revTx" presStyleIdx="7" presStyleCnt="15">
        <dgm:presLayoutVars>
          <dgm:bulletEnabled val="1"/>
        </dgm:presLayoutVars>
      </dgm:prSet>
      <dgm:spPr/>
    </dgm:pt>
    <dgm:pt modelId="{F8511794-7718-4399-9714-D3F019C8229A}" type="pres">
      <dgm:prSet presAssocID="{D853F4D1-C521-4239-B435-E434325059FF}" presName="L1TextContainer" presStyleLbl="revTx" presStyleIdx="8" presStyleCnt="15">
        <dgm:presLayoutVars>
          <dgm:chMax val="1"/>
          <dgm:chPref val="1"/>
          <dgm:bulletEnabled val="1"/>
        </dgm:presLayoutVars>
      </dgm:prSet>
      <dgm:spPr/>
    </dgm:pt>
    <dgm:pt modelId="{C51310C6-9AD1-4C8D-879A-661632A21287}" type="pres">
      <dgm:prSet presAssocID="{D853F4D1-C521-4239-B435-E434325059FF}" presName="ConnectLine" presStyleLbl="sibTrans1D1" presStyleIdx="2" presStyleCnt="5"/>
      <dgm:spPr/>
    </dgm:pt>
    <dgm:pt modelId="{4F5DC255-94F2-4F16-AA71-581BD805CFAF}" type="pres">
      <dgm:prSet presAssocID="{D853F4D1-C521-4239-B435-E434325059FF}" presName="EmptyPlaceHolder" presStyleCnt="0"/>
      <dgm:spPr/>
    </dgm:pt>
    <dgm:pt modelId="{E73BB64A-5C85-4152-847D-D270DA564583}" type="pres">
      <dgm:prSet presAssocID="{A4E6B7F8-6AB2-4FC1-B6C1-9B213E08042A}" presName="spaceBetweenRectangles" presStyleCnt="0"/>
      <dgm:spPr/>
    </dgm:pt>
    <dgm:pt modelId="{53AC686F-BB23-4BAE-8599-6468D17B085A}" type="pres">
      <dgm:prSet presAssocID="{7477EF8C-DACE-419A-9BAA-EE49D622AB14}" presName="composite" presStyleCnt="0"/>
      <dgm:spPr/>
    </dgm:pt>
    <dgm:pt modelId="{7FE2F3FB-6173-4126-8503-3F830205E799}" type="pres">
      <dgm:prSet presAssocID="{7477EF8C-DACE-419A-9BAA-EE49D622AB14}" presName="ConnectorPoint" presStyleLbl="lnNode1" presStyleIdx="3" presStyleCnt="5"/>
      <dgm:spPr>
        <a:solidFill>
          <a:schemeClr val="dk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4DAE56C5-DF0C-4853-ABB9-ED4F3FF4705E}" type="pres">
      <dgm:prSet presAssocID="{7477EF8C-DACE-419A-9BAA-EE49D622AB14}" presName="DropPinPlaceHolder" presStyleCnt="0"/>
      <dgm:spPr/>
    </dgm:pt>
    <dgm:pt modelId="{C9E38C0B-9D91-4C52-B2ED-6A78309253D9}" type="pres">
      <dgm:prSet presAssocID="{7477EF8C-DACE-419A-9BAA-EE49D622AB14}" presName="DropPin" presStyleLbl="revTx" presStyleIdx="9" presStyleCnt="15"/>
      <dgm:spPr/>
    </dgm:pt>
    <dgm:pt modelId="{9057E203-500C-4B7D-BEC8-19A864AC36D8}" type="pres">
      <dgm:prSet presAssocID="{7477EF8C-DACE-419A-9BAA-EE49D622AB14}" presName="Ellipse" presStyleLbl="node2" presStyleIdx="3" presStyleCnt="5"/>
      <dgm:spPr>
        <a:solidFill>
          <a:schemeClr val="accent1">
            <a:lumMod val="20000"/>
            <a:lumOff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9F61C699-4B36-4A91-A3E7-65958FD376E4}" type="pres">
      <dgm:prSet presAssocID="{7477EF8C-DACE-419A-9BAA-EE49D622AB14}" presName="L2TextContainer" presStyleLbl="revTx" presStyleIdx="10" presStyleCnt="15">
        <dgm:presLayoutVars>
          <dgm:bulletEnabled val="1"/>
        </dgm:presLayoutVars>
      </dgm:prSet>
      <dgm:spPr/>
    </dgm:pt>
    <dgm:pt modelId="{7AA16C45-9811-4E5F-863F-A90365F7A377}" type="pres">
      <dgm:prSet presAssocID="{7477EF8C-DACE-419A-9BAA-EE49D622AB14}" presName="L1TextContainer" presStyleLbl="revTx" presStyleIdx="11" presStyleCnt="15">
        <dgm:presLayoutVars>
          <dgm:chMax val="1"/>
          <dgm:chPref val="1"/>
          <dgm:bulletEnabled val="1"/>
        </dgm:presLayoutVars>
      </dgm:prSet>
      <dgm:spPr/>
    </dgm:pt>
    <dgm:pt modelId="{60E8CCFE-C50C-4C13-8945-13D6945C484D}" type="pres">
      <dgm:prSet presAssocID="{7477EF8C-DACE-419A-9BAA-EE49D622AB14}" presName="ConnectLine" presStyleLbl="sibTrans1D1" presStyleIdx="3" presStyleCnt="5"/>
      <dgm:spPr/>
    </dgm:pt>
    <dgm:pt modelId="{E2706DFC-151E-4CAF-8990-8A6D65F37066}" type="pres">
      <dgm:prSet presAssocID="{7477EF8C-DACE-419A-9BAA-EE49D622AB14}" presName="EmptyPlaceHolder" presStyleCnt="0"/>
      <dgm:spPr/>
    </dgm:pt>
    <dgm:pt modelId="{0F367944-AF1E-408B-ADE9-D6658938EC04}" type="pres">
      <dgm:prSet presAssocID="{A5E6D2A7-97C8-4DAD-ADB4-E7E74CAC9576}" presName="spaceBetweenRectangles" presStyleCnt="0"/>
      <dgm:spPr/>
    </dgm:pt>
    <dgm:pt modelId="{2774D8B7-8B7B-485C-9C01-6C9B0B1566C2}" type="pres">
      <dgm:prSet presAssocID="{D12101C1-3C5C-48EB-8E12-595DBB63286B}" presName="composite" presStyleCnt="0"/>
      <dgm:spPr/>
    </dgm:pt>
    <dgm:pt modelId="{465B31D6-147F-428D-916D-72630E1A9676}" type="pres">
      <dgm:prSet presAssocID="{D12101C1-3C5C-48EB-8E12-595DBB63286B}" presName="ConnectorPoint" presStyleLbl="lnNode1" presStyleIdx="4" presStyleCnt="5"/>
      <dgm:spPr>
        <a:solidFill>
          <a:schemeClr val="dk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21FE7130-A59B-4943-A51A-81591990C32D}" type="pres">
      <dgm:prSet presAssocID="{D12101C1-3C5C-48EB-8E12-595DBB63286B}" presName="DropPinPlaceHolder" presStyleCnt="0"/>
      <dgm:spPr/>
    </dgm:pt>
    <dgm:pt modelId="{735BE307-F81F-420D-8C5D-726278F28647}" type="pres">
      <dgm:prSet presAssocID="{D12101C1-3C5C-48EB-8E12-595DBB63286B}" presName="DropPin" presStyleLbl="revTx" presStyleIdx="12" presStyleCnt="15"/>
      <dgm:spPr/>
    </dgm:pt>
    <dgm:pt modelId="{72E1336E-93E9-40DB-8639-DD4A39D109DB}" type="pres">
      <dgm:prSet presAssocID="{D12101C1-3C5C-48EB-8E12-595DBB63286B}" presName="Ellipse" presStyleLbl="node2" presStyleIdx="4" presStyleCnt="5"/>
      <dgm:spPr>
        <a:solidFill>
          <a:schemeClr val="accent1">
            <a:lumMod val="20000"/>
            <a:lumOff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F0A2719F-1755-4F53-8E46-E64BD2FD6FB0}" type="pres">
      <dgm:prSet presAssocID="{D12101C1-3C5C-48EB-8E12-595DBB63286B}" presName="L2TextContainer" presStyleLbl="revTx" presStyleIdx="13" presStyleCnt="15">
        <dgm:presLayoutVars>
          <dgm:bulletEnabled val="1"/>
        </dgm:presLayoutVars>
      </dgm:prSet>
      <dgm:spPr/>
    </dgm:pt>
    <dgm:pt modelId="{C9632C19-4493-43D0-89EC-4229FDA4E827}" type="pres">
      <dgm:prSet presAssocID="{D12101C1-3C5C-48EB-8E12-595DBB63286B}" presName="L1TextContainer" presStyleLbl="revTx" presStyleIdx="14" presStyleCnt="15">
        <dgm:presLayoutVars>
          <dgm:chMax val="1"/>
          <dgm:chPref val="1"/>
          <dgm:bulletEnabled val="1"/>
        </dgm:presLayoutVars>
      </dgm:prSet>
      <dgm:spPr/>
    </dgm:pt>
    <dgm:pt modelId="{02D71EF5-8E29-4E13-A07B-7E32DD5E2D6B}" type="pres">
      <dgm:prSet presAssocID="{D12101C1-3C5C-48EB-8E12-595DBB63286B}" presName="ConnectLine" presStyleLbl="sibTrans1D1" presStyleIdx="4" presStyleCnt="5"/>
      <dgm:spPr/>
    </dgm:pt>
    <dgm:pt modelId="{BCB9C4F2-7D1E-41AA-9B09-ACC2C64848D2}" type="pres">
      <dgm:prSet presAssocID="{D12101C1-3C5C-48EB-8E12-595DBB63286B}" presName="EmptyPlaceHolder" presStyleCnt="0"/>
      <dgm:spPr/>
    </dgm:pt>
  </dgm:ptLst>
  <dgm:cxnLst>
    <dgm:cxn modelId="{5A939707-BA4C-428A-9BFE-591E98829ED9}" srcId="{BD1E5E77-EC9F-4699-85E0-B7B38E4A585F}" destId="{7477EF8C-DACE-419A-9BAA-EE49D622AB14}" srcOrd="3" destOrd="0" parTransId="{14B3D1DE-A9BC-4BE9-9ABA-82176BC9C18E}" sibTransId="{A5E6D2A7-97C8-4DAD-ADB4-E7E74CAC9576}"/>
    <dgm:cxn modelId="{6965C80D-1308-4304-833E-8B5C09C04CCB}" type="presOf" srcId="{D853F4D1-C521-4239-B435-E434325059FF}" destId="{F8511794-7718-4399-9714-D3F019C8229A}" srcOrd="0" destOrd="0" presId="urn:microsoft.com/office/officeart/2024/3/layout/BulletTimelineVariant1"/>
    <dgm:cxn modelId="{9DD4C72A-5EEB-419C-B6C1-C0F5084E4739}" srcId="{681EED82-CEFC-40CA-8E59-1EF8C25275C0}" destId="{8366B5DC-8FDC-4180-9DA2-9AF6EA3BF1D1}" srcOrd="0" destOrd="0" parTransId="{130C4661-9016-4375-B426-7ABA2E8BEAFB}" sibTransId="{28833BE3-F33E-49D5-A278-B3E1FAE76B64}"/>
    <dgm:cxn modelId="{759D893A-C921-4C8D-A95C-CF5A8791E723}" srcId="{BD1E5E77-EC9F-4699-85E0-B7B38E4A585F}" destId="{D853F4D1-C521-4239-B435-E434325059FF}" srcOrd="2" destOrd="0" parTransId="{1813C40D-E305-4CF0-9FE6-ED5665ED0508}" sibTransId="{A4E6B7F8-6AB2-4FC1-B6C1-9B213E08042A}"/>
    <dgm:cxn modelId="{6400153C-33B8-493C-8E27-6BBD9E92C00B}" type="presOf" srcId="{7477EF8C-DACE-419A-9BAA-EE49D622AB14}" destId="{7AA16C45-9811-4E5F-863F-A90365F7A377}" srcOrd="0" destOrd="0" presId="urn:microsoft.com/office/officeart/2024/3/layout/BulletTimelineVariant1"/>
    <dgm:cxn modelId="{11D93F62-37DE-4091-A7D6-CB55C76229BC}" type="presOf" srcId="{30F8DD4F-05EA-4B57-912F-212B5CB62348}" destId="{F0A2719F-1755-4F53-8E46-E64BD2FD6FB0}" srcOrd="0" destOrd="0" presId="urn:microsoft.com/office/officeart/2024/3/layout/BulletTimelineVariant1"/>
    <dgm:cxn modelId="{0797F468-B222-4CC2-BE4C-2B3A54108106}" type="presOf" srcId="{BD1E5E77-EC9F-4699-85E0-B7B38E4A585F}" destId="{AC806408-60FC-4316-97FF-945CF40BBA63}" srcOrd="0" destOrd="0" presId="urn:microsoft.com/office/officeart/2024/3/layout/BulletTimelineVariant1"/>
    <dgm:cxn modelId="{C4332551-78A1-4E98-A8FE-5C9F696EF960}" srcId="{B7155422-E885-42D0-9E21-5BE55FBE324D}" destId="{4C5918F4-B23A-47A8-9D59-C9AE40D816E3}" srcOrd="0" destOrd="0" parTransId="{E2F6DDAA-F5F3-4955-9CD7-99B2CD6D6206}" sibTransId="{F49D266B-9EF0-444E-A779-2E9F93A45F3F}"/>
    <dgm:cxn modelId="{F9C1267C-8574-4D99-B5DD-8A1EE726EC92}" type="presOf" srcId="{29D22D09-7CF3-46E1-B55E-01CF66B918F3}" destId="{2A04C6EC-0C0B-4737-8395-C063A4098056}" srcOrd="0" destOrd="0" presId="urn:microsoft.com/office/officeart/2024/3/layout/BulletTimelineVariant1"/>
    <dgm:cxn modelId="{314FF47E-5B3A-45E6-A569-48A0AC414F9A}" type="presOf" srcId="{681EED82-CEFC-40CA-8E59-1EF8C25275C0}" destId="{734F4E01-CB19-4C35-8B54-4D54CDAA61B5}" srcOrd="0" destOrd="0" presId="urn:microsoft.com/office/officeart/2024/3/layout/BulletTimelineVariant1"/>
    <dgm:cxn modelId="{EF322F80-EFDE-42C6-9D76-61B01B126271}" srcId="{D853F4D1-C521-4239-B435-E434325059FF}" destId="{29D22D09-7CF3-46E1-B55E-01CF66B918F3}" srcOrd="0" destOrd="0" parTransId="{A4D404D5-1DA9-48FA-8720-73B9350AEC53}" sibTransId="{05166049-BB2B-4B8F-B350-F6F04B890A5C}"/>
    <dgm:cxn modelId="{83733E90-35D5-44F8-B001-CA0180F2A37B}" type="presOf" srcId="{B7155422-E885-42D0-9E21-5BE55FBE324D}" destId="{6BA1D7E5-FB88-4A1C-B9F0-3532AD849A25}" srcOrd="0" destOrd="0" presId="urn:microsoft.com/office/officeart/2024/3/layout/BulletTimelineVariant1"/>
    <dgm:cxn modelId="{452FA997-3165-41EC-B7D8-F2F959B87265}" type="presOf" srcId="{D12101C1-3C5C-48EB-8E12-595DBB63286B}" destId="{C9632C19-4493-43D0-89EC-4229FDA4E827}" srcOrd="0" destOrd="0" presId="urn:microsoft.com/office/officeart/2024/3/layout/BulletTimelineVariant1"/>
    <dgm:cxn modelId="{272CDBA8-36A5-4850-9215-8579DC45EB66}" type="presOf" srcId="{773F663A-F98F-474C-BCB5-82F837D4BE69}" destId="{9F61C699-4B36-4A91-A3E7-65958FD376E4}" srcOrd="0" destOrd="0" presId="urn:microsoft.com/office/officeart/2024/3/layout/BulletTimelineVariant1"/>
    <dgm:cxn modelId="{A89E2AB9-3B0D-4794-B9F6-BF357ED161A7}" srcId="{D12101C1-3C5C-48EB-8E12-595DBB63286B}" destId="{30F8DD4F-05EA-4B57-912F-212B5CB62348}" srcOrd="0" destOrd="0" parTransId="{3C5A8EFA-56E0-4835-8C3D-2C5310717FF2}" sibTransId="{ADE3DD39-2109-4417-8000-1F06852391AD}"/>
    <dgm:cxn modelId="{FF09FAC0-D0D9-47B3-A18E-11967B2E729F}" type="presOf" srcId="{8366B5DC-8FDC-4180-9DA2-9AF6EA3BF1D1}" destId="{C875BCAF-DF2D-4720-A788-99F8228CC447}" srcOrd="0" destOrd="0" presId="urn:microsoft.com/office/officeart/2024/3/layout/BulletTimelineVariant1"/>
    <dgm:cxn modelId="{2E6631C5-3D5B-4960-B8D4-571243C206B2}" srcId="{7477EF8C-DACE-419A-9BAA-EE49D622AB14}" destId="{773F663A-F98F-474C-BCB5-82F837D4BE69}" srcOrd="0" destOrd="0" parTransId="{99712314-3496-4722-95DA-643EE69BB650}" sibTransId="{1658F394-0CAA-49B9-BA5F-ED75467BA61D}"/>
    <dgm:cxn modelId="{A4A371C8-138D-4BCB-883D-E1FDF6D98F54}" srcId="{BD1E5E77-EC9F-4699-85E0-B7B38E4A585F}" destId="{B7155422-E885-42D0-9E21-5BE55FBE324D}" srcOrd="0" destOrd="0" parTransId="{9B5E26B2-7A37-4498-91D5-3B231FC2487B}" sibTransId="{810DA8EC-CCD0-4BCE-A89F-B76ED8138BC6}"/>
    <dgm:cxn modelId="{007721C9-3902-45DD-85CB-D68866B53D98}" srcId="{BD1E5E77-EC9F-4699-85E0-B7B38E4A585F}" destId="{D12101C1-3C5C-48EB-8E12-595DBB63286B}" srcOrd="4" destOrd="0" parTransId="{B1D1881F-6914-47DD-9948-04A4D5CCCE19}" sibTransId="{8960881E-DD69-4E50-8A8B-B180B3B8F586}"/>
    <dgm:cxn modelId="{C97BB7CD-CA44-4A6E-BF09-A6E5DFC0CF59}" type="presOf" srcId="{4C5918F4-B23A-47A8-9D59-C9AE40D816E3}" destId="{97DEA73B-3747-43F7-913E-C043F23E2AE7}" srcOrd="0" destOrd="0" presId="urn:microsoft.com/office/officeart/2024/3/layout/BulletTimelineVariant1"/>
    <dgm:cxn modelId="{DB3EE2DE-4E3E-4EB6-B31D-4EC1A8159F05}" srcId="{BD1E5E77-EC9F-4699-85E0-B7B38E4A585F}" destId="{681EED82-CEFC-40CA-8E59-1EF8C25275C0}" srcOrd="1" destOrd="0" parTransId="{1A888CFC-D262-4770-9FB1-59D0C41AD894}" sibTransId="{902D724C-584A-405C-B6B4-A4FC5B1A6B62}"/>
    <dgm:cxn modelId="{4D8383C1-211A-4DBD-B8C4-565AF62D8008}" type="presParOf" srcId="{AC806408-60FC-4316-97FF-945CF40BBA63}" destId="{7BFC5646-4C6E-49E3-A5EC-DB1EB9D988DC}" srcOrd="0" destOrd="0" presId="urn:microsoft.com/office/officeart/2024/3/layout/BulletTimelineVariant1"/>
    <dgm:cxn modelId="{20BACAB1-3DB7-4B61-8D15-AAD599D955A6}" type="presParOf" srcId="{AC806408-60FC-4316-97FF-945CF40BBA63}" destId="{4225BB97-F0D4-4C19-915B-31FFFB49D7A9}" srcOrd="1" destOrd="0" presId="urn:microsoft.com/office/officeart/2024/3/layout/BulletTimelineVariant1"/>
    <dgm:cxn modelId="{E9E9AB91-4607-4C35-92A0-CE9A2F2031E5}" type="presParOf" srcId="{4225BB97-F0D4-4C19-915B-31FFFB49D7A9}" destId="{A44B6B5C-A85E-4991-BCAC-4803E8A704D4}" srcOrd="0" destOrd="0" presId="urn:microsoft.com/office/officeart/2024/3/layout/BulletTimelineVariant1"/>
    <dgm:cxn modelId="{8E7A5D3C-EE9A-4D0B-9F93-4A69A93E8720}" type="presParOf" srcId="{A44B6B5C-A85E-4991-BCAC-4803E8A704D4}" destId="{D220A343-D14D-444B-9026-895614818C3F}" srcOrd="0" destOrd="0" presId="urn:microsoft.com/office/officeart/2024/3/layout/BulletTimelineVariant1"/>
    <dgm:cxn modelId="{FF87FC1E-8A12-411D-97E2-D174B0FCBFAE}" type="presParOf" srcId="{A44B6B5C-A85E-4991-BCAC-4803E8A704D4}" destId="{EDCEF000-7A9F-4F59-BBE5-60DF6438E087}" srcOrd="1" destOrd="0" presId="urn:microsoft.com/office/officeart/2024/3/layout/BulletTimelineVariant1"/>
    <dgm:cxn modelId="{9F7E80F2-7877-440E-9D17-FAF365BD4271}" type="presParOf" srcId="{EDCEF000-7A9F-4F59-BBE5-60DF6438E087}" destId="{6B94384F-0C4D-487C-A7F7-C4841BC0221A}" srcOrd="0" destOrd="0" presId="urn:microsoft.com/office/officeart/2024/3/layout/BulletTimelineVariant1"/>
    <dgm:cxn modelId="{2E2463B4-E41C-4150-9379-7BCE1B1C3068}" type="presParOf" srcId="{EDCEF000-7A9F-4F59-BBE5-60DF6438E087}" destId="{5D209293-4D10-4435-BAEB-E82ABA210B52}" srcOrd="1" destOrd="0" presId="urn:microsoft.com/office/officeart/2024/3/layout/BulletTimelineVariant1"/>
    <dgm:cxn modelId="{F6EB98AA-C6F4-4298-A0C0-2BA54DF917A8}" type="presParOf" srcId="{A44B6B5C-A85E-4991-BCAC-4803E8A704D4}" destId="{97DEA73B-3747-43F7-913E-C043F23E2AE7}" srcOrd="2" destOrd="0" presId="urn:microsoft.com/office/officeart/2024/3/layout/BulletTimelineVariant1"/>
    <dgm:cxn modelId="{8EFAEDA1-4C60-4760-992C-93AA4620FBC7}" type="presParOf" srcId="{A44B6B5C-A85E-4991-BCAC-4803E8A704D4}" destId="{6BA1D7E5-FB88-4A1C-B9F0-3532AD849A25}" srcOrd="3" destOrd="0" presId="urn:microsoft.com/office/officeart/2024/3/layout/BulletTimelineVariant1"/>
    <dgm:cxn modelId="{B53AEC9A-82F8-4AF6-820C-C04F1C11EE15}" type="presParOf" srcId="{A44B6B5C-A85E-4991-BCAC-4803E8A704D4}" destId="{AA452833-C189-41E1-A61D-AB0B343D974A}" srcOrd="4" destOrd="0" presId="urn:microsoft.com/office/officeart/2024/3/layout/BulletTimelineVariant1"/>
    <dgm:cxn modelId="{501FBAE1-F7D8-4988-9C29-DD36341BBA9A}" type="presParOf" srcId="{A44B6B5C-A85E-4991-BCAC-4803E8A704D4}" destId="{66A16D9C-FFB9-4D51-874E-FD8C0EC266AE}" srcOrd="5" destOrd="0" presId="urn:microsoft.com/office/officeart/2024/3/layout/BulletTimelineVariant1"/>
    <dgm:cxn modelId="{8243F899-5985-46D3-B313-BE09EA464CC4}" type="presParOf" srcId="{4225BB97-F0D4-4C19-915B-31FFFB49D7A9}" destId="{9487F0F3-6AA9-4FB6-8373-9B25C3602995}" srcOrd="1" destOrd="0" presId="urn:microsoft.com/office/officeart/2024/3/layout/BulletTimelineVariant1"/>
    <dgm:cxn modelId="{0DF72294-EF1D-413A-878D-1C2AF907DB0F}" type="presParOf" srcId="{4225BB97-F0D4-4C19-915B-31FFFB49D7A9}" destId="{C48A8578-6F35-411E-95D4-0B0C1D88E21E}" srcOrd="2" destOrd="0" presId="urn:microsoft.com/office/officeart/2024/3/layout/BulletTimelineVariant1"/>
    <dgm:cxn modelId="{D4142FF9-AFFE-405E-867C-9F547CAAF7EE}" type="presParOf" srcId="{C48A8578-6F35-411E-95D4-0B0C1D88E21E}" destId="{E7A81191-1234-4371-A332-7EBDD66E2238}" srcOrd="0" destOrd="0" presId="urn:microsoft.com/office/officeart/2024/3/layout/BulletTimelineVariant1"/>
    <dgm:cxn modelId="{71FF8CB4-CDAC-4333-95B0-78A908C2E74E}" type="presParOf" srcId="{C48A8578-6F35-411E-95D4-0B0C1D88E21E}" destId="{6C8C056B-71D8-4238-98EC-AD4B220BC35A}" srcOrd="1" destOrd="0" presId="urn:microsoft.com/office/officeart/2024/3/layout/BulletTimelineVariant1"/>
    <dgm:cxn modelId="{244AA289-E74B-4335-B070-E764F22696B5}" type="presParOf" srcId="{6C8C056B-71D8-4238-98EC-AD4B220BC35A}" destId="{70C9E4E9-9892-4B9C-9A65-39C84FF90FA0}" srcOrd="0" destOrd="0" presId="urn:microsoft.com/office/officeart/2024/3/layout/BulletTimelineVariant1"/>
    <dgm:cxn modelId="{AA554EDA-DBA0-4C83-819D-4DF1C49681F2}" type="presParOf" srcId="{6C8C056B-71D8-4238-98EC-AD4B220BC35A}" destId="{4D9599F9-5993-4566-9A23-9903B6B91128}" srcOrd="1" destOrd="0" presId="urn:microsoft.com/office/officeart/2024/3/layout/BulletTimelineVariant1"/>
    <dgm:cxn modelId="{C0D8D053-FC72-4E20-9335-916E1616EC98}" type="presParOf" srcId="{C48A8578-6F35-411E-95D4-0B0C1D88E21E}" destId="{C875BCAF-DF2D-4720-A788-99F8228CC447}" srcOrd="2" destOrd="0" presId="urn:microsoft.com/office/officeart/2024/3/layout/BulletTimelineVariant1"/>
    <dgm:cxn modelId="{D550A06C-41F5-4606-86CE-D538A129CE8A}" type="presParOf" srcId="{C48A8578-6F35-411E-95D4-0B0C1D88E21E}" destId="{734F4E01-CB19-4C35-8B54-4D54CDAA61B5}" srcOrd="3" destOrd="0" presId="urn:microsoft.com/office/officeart/2024/3/layout/BulletTimelineVariant1"/>
    <dgm:cxn modelId="{15E3BD71-5AC8-461E-851A-0199928CA7E1}" type="presParOf" srcId="{C48A8578-6F35-411E-95D4-0B0C1D88E21E}" destId="{6136CEF3-3399-453B-BE42-F69FF2525AC3}" srcOrd="4" destOrd="0" presId="urn:microsoft.com/office/officeart/2024/3/layout/BulletTimelineVariant1"/>
    <dgm:cxn modelId="{4D13720E-8C05-46E6-BCF7-652B236DD114}" type="presParOf" srcId="{C48A8578-6F35-411E-95D4-0B0C1D88E21E}" destId="{87D6CE4B-6367-4797-9192-51FB4BC9FDF7}" srcOrd="5" destOrd="0" presId="urn:microsoft.com/office/officeart/2024/3/layout/BulletTimelineVariant1"/>
    <dgm:cxn modelId="{BE79864B-4925-4FF7-8BE4-6853B4195B12}" type="presParOf" srcId="{4225BB97-F0D4-4C19-915B-31FFFB49D7A9}" destId="{F0A63D96-65AA-4E91-867D-299DBAEB740E}" srcOrd="3" destOrd="0" presId="urn:microsoft.com/office/officeart/2024/3/layout/BulletTimelineVariant1"/>
    <dgm:cxn modelId="{303450BD-DBC9-4986-840F-D09F75498743}" type="presParOf" srcId="{4225BB97-F0D4-4C19-915B-31FFFB49D7A9}" destId="{32E873EB-DB0D-459F-B751-A5B90E88D32E}" srcOrd="4" destOrd="0" presId="urn:microsoft.com/office/officeart/2024/3/layout/BulletTimelineVariant1"/>
    <dgm:cxn modelId="{DA28C828-F9BF-44DF-9AA0-41C34DC0C5B3}" type="presParOf" srcId="{32E873EB-DB0D-459F-B751-A5B90E88D32E}" destId="{BC2BCCA8-90DB-40FC-A06E-A11A12601B64}" srcOrd="0" destOrd="0" presId="urn:microsoft.com/office/officeart/2024/3/layout/BulletTimelineVariant1"/>
    <dgm:cxn modelId="{8F454667-3A39-4958-AC37-D6126E76143D}" type="presParOf" srcId="{32E873EB-DB0D-459F-B751-A5B90E88D32E}" destId="{0176615B-BD73-401D-92A9-28CA1405C772}" srcOrd="1" destOrd="0" presId="urn:microsoft.com/office/officeart/2024/3/layout/BulletTimelineVariant1"/>
    <dgm:cxn modelId="{37B587FC-D813-4473-850B-E2E5CE9624E6}" type="presParOf" srcId="{0176615B-BD73-401D-92A9-28CA1405C772}" destId="{D1B6F61B-00E1-489C-9BA1-FC8270A6CEB7}" srcOrd="0" destOrd="0" presId="urn:microsoft.com/office/officeart/2024/3/layout/BulletTimelineVariant1"/>
    <dgm:cxn modelId="{66DF70E6-6050-47D5-B4EC-89136657607A}" type="presParOf" srcId="{0176615B-BD73-401D-92A9-28CA1405C772}" destId="{75D0B9E3-8187-490F-BAA4-B2FE63109A94}" srcOrd="1" destOrd="0" presId="urn:microsoft.com/office/officeart/2024/3/layout/BulletTimelineVariant1"/>
    <dgm:cxn modelId="{31AF9EEF-E7DF-4806-97F5-E47D45EFCEC3}" type="presParOf" srcId="{32E873EB-DB0D-459F-B751-A5B90E88D32E}" destId="{2A04C6EC-0C0B-4737-8395-C063A4098056}" srcOrd="2" destOrd="0" presId="urn:microsoft.com/office/officeart/2024/3/layout/BulletTimelineVariant1"/>
    <dgm:cxn modelId="{B2B894F7-3B1B-4699-BDEF-28AD72D11770}" type="presParOf" srcId="{32E873EB-DB0D-459F-B751-A5B90E88D32E}" destId="{F8511794-7718-4399-9714-D3F019C8229A}" srcOrd="3" destOrd="0" presId="urn:microsoft.com/office/officeart/2024/3/layout/BulletTimelineVariant1"/>
    <dgm:cxn modelId="{23708628-76AE-4273-A3E3-81583D47E8D1}" type="presParOf" srcId="{32E873EB-DB0D-459F-B751-A5B90E88D32E}" destId="{C51310C6-9AD1-4C8D-879A-661632A21287}" srcOrd="4" destOrd="0" presId="urn:microsoft.com/office/officeart/2024/3/layout/BulletTimelineVariant1"/>
    <dgm:cxn modelId="{0D30892E-12A0-4493-86FD-3971966A69BE}" type="presParOf" srcId="{32E873EB-DB0D-459F-B751-A5B90E88D32E}" destId="{4F5DC255-94F2-4F16-AA71-581BD805CFAF}" srcOrd="5" destOrd="0" presId="urn:microsoft.com/office/officeart/2024/3/layout/BulletTimelineVariant1"/>
    <dgm:cxn modelId="{963EBE6A-63A6-40AD-AC53-19AFC00DAA7F}" type="presParOf" srcId="{4225BB97-F0D4-4C19-915B-31FFFB49D7A9}" destId="{E73BB64A-5C85-4152-847D-D270DA564583}" srcOrd="5" destOrd="0" presId="urn:microsoft.com/office/officeart/2024/3/layout/BulletTimelineVariant1"/>
    <dgm:cxn modelId="{12777CE6-3AB6-4C36-9A73-D679150F7032}" type="presParOf" srcId="{4225BB97-F0D4-4C19-915B-31FFFB49D7A9}" destId="{53AC686F-BB23-4BAE-8599-6468D17B085A}" srcOrd="6" destOrd="0" presId="urn:microsoft.com/office/officeart/2024/3/layout/BulletTimelineVariant1"/>
    <dgm:cxn modelId="{C223DD33-44E9-441B-8237-29E9594753B4}" type="presParOf" srcId="{53AC686F-BB23-4BAE-8599-6468D17B085A}" destId="{7FE2F3FB-6173-4126-8503-3F830205E799}" srcOrd="0" destOrd="0" presId="urn:microsoft.com/office/officeart/2024/3/layout/BulletTimelineVariant1"/>
    <dgm:cxn modelId="{6D0F07BC-FC46-4402-89C5-AE82AED11A30}" type="presParOf" srcId="{53AC686F-BB23-4BAE-8599-6468D17B085A}" destId="{4DAE56C5-DF0C-4853-ABB9-ED4F3FF4705E}" srcOrd="1" destOrd="0" presId="urn:microsoft.com/office/officeart/2024/3/layout/BulletTimelineVariant1"/>
    <dgm:cxn modelId="{25833DBC-4F83-4C4C-9042-14919D54D508}" type="presParOf" srcId="{4DAE56C5-DF0C-4853-ABB9-ED4F3FF4705E}" destId="{C9E38C0B-9D91-4C52-B2ED-6A78309253D9}" srcOrd="0" destOrd="0" presId="urn:microsoft.com/office/officeart/2024/3/layout/BulletTimelineVariant1"/>
    <dgm:cxn modelId="{9A39FC8C-D114-4D48-860F-7148C212CC79}" type="presParOf" srcId="{4DAE56C5-DF0C-4853-ABB9-ED4F3FF4705E}" destId="{9057E203-500C-4B7D-BEC8-19A864AC36D8}" srcOrd="1" destOrd="0" presId="urn:microsoft.com/office/officeart/2024/3/layout/BulletTimelineVariant1"/>
    <dgm:cxn modelId="{C28DA60D-27E0-4D7F-B85C-170E02F92963}" type="presParOf" srcId="{53AC686F-BB23-4BAE-8599-6468D17B085A}" destId="{9F61C699-4B36-4A91-A3E7-65958FD376E4}" srcOrd="2" destOrd="0" presId="urn:microsoft.com/office/officeart/2024/3/layout/BulletTimelineVariant1"/>
    <dgm:cxn modelId="{D0A4FBEE-9EA0-4D65-A0B4-E3A7EA3DFA29}" type="presParOf" srcId="{53AC686F-BB23-4BAE-8599-6468D17B085A}" destId="{7AA16C45-9811-4E5F-863F-A90365F7A377}" srcOrd="3" destOrd="0" presId="urn:microsoft.com/office/officeart/2024/3/layout/BulletTimelineVariant1"/>
    <dgm:cxn modelId="{06CEE8F9-C6BC-4CC9-AD34-A9B4C1AC0BC0}" type="presParOf" srcId="{53AC686F-BB23-4BAE-8599-6468D17B085A}" destId="{60E8CCFE-C50C-4C13-8945-13D6945C484D}" srcOrd="4" destOrd="0" presId="urn:microsoft.com/office/officeart/2024/3/layout/BulletTimelineVariant1"/>
    <dgm:cxn modelId="{D67390AB-A73F-4279-80A6-2D26AB367014}" type="presParOf" srcId="{53AC686F-BB23-4BAE-8599-6468D17B085A}" destId="{E2706DFC-151E-4CAF-8990-8A6D65F37066}" srcOrd="5" destOrd="0" presId="urn:microsoft.com/office/officeart/2024/3/layout/BulletTimelineVariant1"/>
    <dgm:cxn modelId="{AF6BD63D-11A9-4BDA-8038-042B59A29AAC}" type="presParOf" srcId="{4225BB97-F0D4-4C19-915B-31FFFB49D7A9}" destId="{0F367944-AF1E-408B-ADE9-D6658938EC04}" srcOrd="7" destOrd="0" presId="urn:microsoft.com/office/officeart/2024/3/layout/BulletTimelineVariant1"/>
    <dgm:cxn modelId="{7DE291E6-B93F-4B8A-AC1E-25B021B26002}" type="presParOf" srcId="{4225BB97-F0D4-4C19-915B-31FFFB49D7A9}" destId="{2774D8B7-8B7B-485C-9C01-6C9B0B1566C2}" srcOrd="8" destOrd="0" presId="urn:microsoft.com/office/officeart/2024/3/layout/BulletTimelineVariant1"/>
    <dgm:cxn modelId="{060B1657-2A4E-4AC9-9905-4623959C06D5}" type="presParOf" srcId="{2774D8B7-8B7B-485C-9C01-6C9B0B1566C2}" destId="{465B31D6-147F-428D-916D-72630E1A9676}" srcOrd="0" destOrd="0" presId="urn:microsoft.com/office/officeart/2024/3/layout/BulletTimelineVariant1"/>
    <dgm:cxn modelId="{AE94C899-F9CB-471C-83E0-AFF224C4DD31}" type="presParOf" srcId="{2774D8B7-8B7B-485C-9C01-6C9B0B1566C2}" destId="{21FE7130-A59B-4943-A51A-81591990C32D}" srcOrd="1" destOrd="0" presId="urn:microsoft.com/office/officeart/2024/3/layout/BulletTimelineVariant1"/>
    <dgm:cxn modelId="{A465792A-4C9D-4546-8C9F-22BEB1ED42E7}" type="presParOf" srcId="{21FE7130-A59B-4943-A51A-81591990C32D}" destId="{735BE307-F81F-420D-8C5D-726278F28647}" srcOrd="0" destOrd="0" presId="urn:microsoft.com/office/officeart/2024/3/layout/BulletTimelineVariant1"/>
    <dgm:cxn modelId="{1ABC552E-C6AE-426B-B874-67BE7EA3D01C}" type="presParOf" srcId="{21FE7130-A59B-4943-A51A-81591990C32D}" destId="{72E1336E-93E9-40DB-8639-DD4A39D109DB}" srcOrd="1" destOrd="0" presId="urn:microsoft.com/office/officeart/2024/3/layout/BulletTimelineVariant1"/>
    <dgm:cxn modelId="{C5DB62C0-B7DB-4AE8-99A0-7948628D1F54}" type="presParOf" srcId="{2774D8B7-8B7B-485C-9C01-6C9B0B1566C2}" destId="{F0A2719F-1755-4F53-8E46-E64BD2FD6FB0}" srcOrd="2" destOrd="0" presId="urn:microsoft.com/office/officeart/2024/3/layout/BulletTimelineVariant1"/>
    <dgm:cxn modelId="{472F470A-64A9-4BCA-B455-89180803C6C8}" type="presParOf" srcId="{2774D8B7-8B7B-485C-9C01-6C9B0B1566C2}" destId="{C9632C19-4493-43D0-89EC-4229FDA4E827}" srcOrd="3" destOrd="0" presId="urn:microsoft.com/office/officeart/2024/3/layout/BulletTimelineVariant1"/>
    <dgm:cxn modelId="{A02126D3-4586-4542-8E99-7A0D0323E167}" type="presParOf" srcId="{2774D8B7-8B7B-485C-9C01-6C9B0B1566C2}" destId="{02D71EF5-8E29-4E13-A07B-7E32DD5E2D6B}" srcOrd="4" destOrd="0" presId="urn:microsoft.com/office/officeart/2024/3/layout/BulletTimelineVariant1"/>
    <dgm:cxn modelId="{A5027A2F-611A-4C3F-AA04-2EB3FBAA9A9E}" type="presParOf" srcId="{2774D8B7-8B7B-485C-9C01-6C9B0B1566C2}" destId="{BCB9C4F2-7D1E-41AA-9B09-ACC2C64848D2}" srcOrd="5" destOrd="0" presId="urn:microsoft.com/office/officeart/2024/3/layout/BulletTimelineVarian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52B870-ECE6-4BCE-AD5B-37C75A63951D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25D2627-CA9E-4314-A6E0-008CAA964065}">
      <dgm:prSet/>
      <dgm:spPr/>
      <dgm:t>
        <a:bodyPr/>
        <a:lstStyle/>
        <a:p>
          <a:r>
            <a:rPr lang="en-US" dirty="0"/>
            <a:t>Satan’s lies don’t usually crash into our lives; they creep in slowly</a:t>
          </a:r>
        </a:p>
      </dgm:t>
    </dgm:pt>
    <dgm:pt modelId="{A5D0EE19-0E20-4CBE-9C7F-0EDE97D0136B}" type="parTrans" cxnId="{739B5CE6-5238-4A00-A9AE-18F1E1B366F7}">
      <dgm:prSet/>
      <dgm:spPr/>
      <dgm:t>
        <a:bodyPr/>
        <a:lstStyle/>
        <a:p>
          <a:endParaRPr lang="en-US"/>
        </a:p>
      </dgm:t>
    </dgm:pt>
    <dgm:pt modelId="{98D302F2-E605-4632-8301-CFDCDE69E7A6}" type="sibTrans" cxnId="{739B5CE6-5238-4A00-A9AE-18F1E1B366F7}">
      <dgm:prSet/>
      <dgm:spPr/>
      <dgm:t>
        <a:bodyPr/>
        <a:lstStyle/>
        <a:p>
          <a:endParaRPr lang="en-US"/>
        </a:p>
      </dgm:t>
    </dgm:pt>
    <dgm:pt modelId="{94AA43C3-23EC-49D8-A608-357F26FA174C}">
      <dgm:prSet/>
      <dgm:spPr/>
      <dgm:t>
        <a:bodyPr/>
        <a:lstStyle/>
        <a:p>
          <a:r>
            <a:rPr lang="en-US"/>
            <a:t>Starts small and grows over time</a:t>
          </a:r>
        </a:p>
      </dgm:t>
    </dgm:pt>
    <dgm:pt modelId="{AA263878-DF90-4386-BABB-8DE8C849580F}" type="parTrans" cxnId="{AB6FA5ED-E1B9-4914-AA28-8A6443861DA3}">
      <dgm:prSet/>
      <dgm:spPr/>
      <dgm:t>
        <a:bodyPr/>
        <a:lstStyle/>
        <a:p>
          <a:endParaRPr lang="en-US"/>
        </a:p>
      </dgm:t>
    </dgm:pt>
    <dgm:pt modelId="{E60F3641-F0D2-443F-BCCA-85B97D771FB9}" type="sibTrans" cxnId="{AB6FA5ED-E1B9-4914-AA28-8A6443861DA3}">
      <dgm:prSet/>
      <dgm:spPr/>
      <dgm:t>
        <a:bodyPr/>
        <a:lstStyle/>
        <a:p>
          <a:endParaRPr lang="en-US"/>
        </a:p>
      </dgm:t>
    </dgm:pt>
    <dgm:pt modelId="{AF1F048F-AF21-4FBA-94BF-24408117BF94}" type="pres">
      <dgm:prSet presAssocID="{1552B870-ECE6-4BCE-AD5B-37C75A63951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764B8D2-FC11-466D-BA64-6DB9B7958DBB}" type="pres">
      <dgm:prSet presAssocID="{025D2627-CA9E-4314-A6E0-008CAA964065}" presName="root" presStyleCnt="0"/>
      <dgm:spPr/>
    </dgm:pt>
    <dgm:pt modelId="{9889C5DF-8EA8-4985-B48B-C80D0987CCDF}" type="pres">
      <dgm:prSet presAssocID="{025D2627-CA9E-4314-A6E0-008CAA964065}" presName="rootComposite" presStyleCnt="0"/>
      <dgm:spPr/>
    </dgm:pt>
    <dgm:pt modelId="{7228929C-2148-4F42-BD10-7178C78FA4EC}" type="pres">
      <dgm:prSet presAssocID="{025D2627-CA9E-4314-A6E0-008CAA964065}" presName="rootText" presStyleLbl="node1" presStyleIdx="0" presStyleCnt="2"/>
      <dgm:spPr/>
    </dgm:pt>
    <dgm:pt modelId="{A0B6D122-FB37-48EF-9D41-6E5AD3F81E3B}" type="pres">
      <dgm:prSet presAssocID="{025D2627-CA9E-4314-A6E0-008CAA964065}" presName="rootConnector" presStyleLbl="node1" presStyleIdx="0" presStyleCnt="2"/>
      <dgm:spPr/>
    </dgm:pt>
    <dgm:pt modelId="{17B248C2-526D-4070-A932-D3E8AFE6FA67}" type="pres">
      <dgm:prSet presAssocID="{025D2627-CA9E-4314-A6E0-008CAA964065}" presName="childShape" presStyleCnt="0"/>
      <dgm:spPr/>
    </dgm:pt>
    <dgm:pt modelId="{8157A8DB-6911-47E2-89E2-81FA908DDEAF}" type="pres">
      <dgm:prSet presAssocID="{94AA43C3-23EC-49D8-A608-357F26FA174C}" presName="root" presStyleCnt="0"/>
      <dgm:spPr/>
    </dgm:pt>
    <dgm:pt modelId="{F9A00604-24B6-43B7-879F-DC04CC85DD51}" type="pres">
      <dgm:prSet presAssocID="{94AA43C3-23EC-49D8-A608-357F26FA174C}" presName="rootComposite" presStyleCnt="0"/>
      <dgm:spPr/>
    </dgm:pt>
    <dgm:pt modelId="{1DB0F1EB-99AB-42EA-9C8E-B68D3865CED4}" type="pres">
      <dgm:prSet presAssocID="{94AA43C3-23EC-49D8-A608-357F26FA174C}" presName="rootText" presStyleLbl="node1" presStyleIdx="1" presStyleCnt="2"/>
      <dgm:spPr/>
    </dgm:pt>
    <dgm:pt modelId="{72638D49-C516-4DB4-AA58-5044C0076973}" type="pres">
      <dgm:prSet presAssocID="{94AA43C3-23EC-49D8-A608-357F26FA174C}" presName="rootConnector" presStyleLbl="node1" presStyleIdx="1" presStyleCnt="2"/>
      <dgm:spPr/>
    </dgm:pt>
    <dgm:pt modelId="{16C85C79-9530-4134-B004-F257CC0802E1}" type="pres">
      <dgm:prSet presAssocID="{94AA43C3-23EC-49D8-A608-357F26FA174C}" presName="childShape" presStyleCnt="0"/>
      <dgm:spPr/>
    </dgm:pt>
  </dgm:ptLst>
  <dgm:cxnLst>
    <dgm:cxn modelId="{14E9AE20-3403-485A-A603-37E81BEA4B21}" type="presOf" srcId="{025D2627-CA9E-4314-A6E0-008CAA964065}" destId="{7228929C-2148-4F42-BD10-7178C78FA4EC}" srcOrd="0" destOrd="0" presId="urn:microsoft.com/office/officeart/2005/8/layout/hierarchy3"/>
    <dgm:cxn modelId="{1094228E-7C63-42A8-828F-43AC9C05676C}" type="presOf" srcId="{1552B870-ECE6-4BCE-AD5B-37C75A63951D}" destId="{AF1F048F-AF21-4FBA-94BF-24408117BF94}" srcOrd="0" destOrd="0" presId="urn:microsoft.com/office/officeart/2005/8/layout/hierarchy3"/>
    <dgm:cxn modelId="{55B645AE-948D-498B-9451-656F32562967}" type="presOf" srcId="{94AA43C3-23EC-49D8-A608-357F26FA174C}" destId="{1DB0F1EB-99AB-42EA-9C8E-B68D3865CED4}" srcOrd="0" destOrd="0" presId="urn:microsoft.com/office/officeart/2005/8/layout/hierarchy3"/>
    <dgm:cxn modelId="{739B5CE6-5238-4A00-A9AE-18F1E1B366F7}" srcId="{1552B870-ECE6-4BCE-AD5B-37C75A63951D}" destId="{025D2627-CA9E-4314-A6E0-008CAA964065}" srcOrd="0" destOrd="0" parTransId="{A5D0EE19-0E20-4CBE-9C7F-0EDE97D0136B}" sibTransId="{98D302F2-E605-4632-8301-CFDCDE69E7A6}"/>
    <dgm:cxn modelId="{AB6FA5ED-E1B9-4914-AA28-8A6443861DA3}" srcId="{1552B870-ECE6-4BCE-AD5B-37C75A63951D}" destId="{94AA43C3-23EC-49D8-A608-357F26FA174C}" srcOrd="1" destOrd="0" parTransId="{AA263878-DF90-4386-BABB-8DE8C849580F}" sibTransId="{E60F3641-F0D2-443F-BCCA-85B97D771FB9}"/>
    <dgm:cxn modelId="{B59E08F5-F072-40CA-A602-33C5706A2984}" type="presOf" srcId="{94AA43C3-23EC-49D8-A608-357F26FA174C}" destId="{72638D49-C516-4DB4-AA58-5044C0076973}" srcOrd="1" destOrd="0" presId="urn:microsoft.com/office/officeart/2005/8/layout/hierarchy3"/>
    <dgm:cxn modelId="{877AA3F6-C859-4256-BD19-D2CF3E35C7A7}" type="presOf" srcId="{025D2627-CA9E-4314-A6E0-008CAA964065}" destId="{A0B6D122-FB37-48EF-9D41-6E5AD3F81E3B}" srcOrd="1" destOrd="0" presId="urn:microsoft.com/office/officeart/2005/8/layout/hierarchy3"/>
    <dgm:cxn modelId="{E8C3A1FC-5984-42EA-9E80-F8C166FADC0D}" type="presParOf" srcId="{AF1F048F-AF21-4FBA-94BF-24408117BF94}" destId="{4764B8D2-FC11-466D-BA64-6DB9B7958DBB}" srcOrd="0" destOrd="0" presId="urn:microsoft.com/office/officeart/2005/8/layout/hierarchy3"/>
    <dgm:cxn modelId="{3034836C-AE9E-479E-B4EB-2586E09C7ADA}" type="presParOf" srcId="{4764B8D2-FC11-466D-BA64-6DB9B7958DBB}" destId="{9889C5DF-8EA8-4985-B48B-C80D0987CCDF}" srcOrd="0" destOrd="0" presId="urn:microsoft.com/office/officeart/2005/8/layout/hierarchy3"/>
    <dgm:cxn modelId="{D16E9A01-F658-49F9-8F27-542701BE63BE}" type="presParOf" srcId="{9889C5DF-8EA8-4985-B48B-C80D0987CCDF}" destId="{7228929C-2148-4F42-BD10-7178C78FA4EC}" srcOrd="0" destOrd="0" presId="urn:microsoft.com/office/officeart/2005/8/layout/hierarchy3"/>
    <dgm:cxn modelId="{8FA94C7F-244F-43BB-9698-C37ADA17DFEA}" type="presParOf" srcId="{9889C5DF-8EA8-4985-B48B-C80D0987CCDF}" destId="{A0B6D122-FB37-48EF-9D41-6E5AD3F81E3B}" srcOrd="1" destOrd="0" presId="urn:microsoft.com/office/officeart/2005/8/layout/hierarchy3"/>
    <dgm:cxn modelId="{E6B14197-35C4-4140-9209-7D58538A54FA}" type="presParOf" srcId="{4764B8D2-FC11-466D-BA64-6DB9B7958DBB}" destId="{17B248C2-526D-4070-A932-D3E8AFE6FA67}" srcOrd="1" destOrd="0" presId="urn:microsoft.com/office/officeart/2005/8/layout/hierarchy3"/>
    <dgm:cxn modelId="{92DB8CCF-DAE3-4002-A7F5-99E6FFA13902}" type="presParOf" srcId="{AF1F048F-AF21-4FBA-94BF-24408117BF94}" destId="{8157A8DB-6911-47E2-89E2-81FA908DDEAF}" srcOrd="1" destOrd="0" presId="urn:microsoft.com/office/officeart/2005/8/layout/hierarchy3"/>
    <dgm:cxn modelId="{46BF7DCD-A1BC-4E50-9733-BD1A8ECDCBC4}" type="presParOf" srcId="{8157A8DB-6911-47E2-89E2-81FA908DDEAF}" destId="{F9A00604-24B6-43B7-879F-DC04CC85DD51}" srcOrd="0" destOrd="0" presId="urn:microsoft.com/office/officeart/2005/8/layout/hierarchy3"/>
    <dgm:cxn modelId="{8B65CCD3-E18E-4964-9F47-BFC175856EDC}" type="presParOf" srcId="{F9A00604-24B6-43B7-879F-DC04CC85DD51}" destId="{1DB0F1EB-99AB-42EA-9C8E-B68D3865CED4}" srcOrd="0" destOrd="0" presId="urn:microsoft.com/office/officeart/2005/8/layout/hierarchy3"/>
    <dgm:cxn modelId="{D9A9D88F-1EA9-4343-A6C9-98955DA49C57}" type="presParOf" srcId="{F9A00604-24B6-43B7-879F-DC04CC85DD51}" destId="{72638D49-C516-4DB4-AA58-5044C0076973}" srcOrd="1" destOrd="0" presId="urn:microsoft.com/office/officeart/2005/8/layout/hierarchy3"/>
    <dgm:cxn modelId="{401B712F-D5D1-4011-A4DD-A24FD10386E8}" type="presParOf" srcId="{8157A8DB-6911-47E2-89E2-81FA908DDEAF}" destId="{16C85C79-9530-4134-B004-F257CC0802E1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338B6C6-BBD9-4657-9A43-578053CAE249}" type="doc">
      <dgm:prSet loTypeId="urn:microsoft.com/office/officeart/2005/8/layout/hierarchy3" loCatId="hierarchy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568ACCB-2E6B-4271-B10C-413679058005}">
      <dgm:prSet/>
      <dgm:spPr/>
      <dgm:t>
        <a:bodyPr/>
        <a:lstStyle/>
        <a:p>
          <a:r>
            <a:rPr lang="en-US"/>
            <a:t>The Bible makes it clear: Satan is “</a:t>
          </a:r>
          <a:r>
            <a:rPr lang="en-US" b="1"/>
            <a:t>the father of lies</a:t>
          </a:r>
          <a:r>
            <a:rPr lang="en-US"/>
            <a:t>” (John 8:44).</a:t>
          </a:r>
        </a:p>
      </dgm:t>
    </dgm:pt>
    <dgm:pt modelId="{7F5FC03E-884A-45F7-87D5-89FCA2876362}" type="parTrans" cxnId="{2221EF7F-22E0-4BAA-8ECB-F79698976999}">
      <dgm:prSet/>
      <dgm:spPr/>
      <dgm:t>
        <a:bodyPr/>
        <a:lstStyle/>
        <a:p>
          <a:endParaRPr lang="en-US"/>
        </a:p>
      </dgm:t>
    </dgm:pt>
    <dgm:pt modelId="{37D27487-FBCC-417E-B8D9-86C21219A38A}" type="sibTrans" cxnId="{2221EF7F-22E0-4BAA-8ECB-F79698976999}">
      <dgm:prSet/>
      <dgm:spPr/>
      <dgm:t>
        <a:bodyPr/>
        <a:lstStyle/>
        <a:p>
          <a:endParaRPr lang="en-US"/>
        </a:p>
      </dgm:t>
    </dgm:pt>
    <dgm:pt modelId="{BF95D6F4-7754-4B73-9675-688917D4F23E}">
      <dgm:prSet/>
      <dgm:spPr/>
      <dgm:t>
        <a:bodyPr/>
        <a:lstStyle/>
        <a:p>
          <a:r>
            <a:rPr lang="en-US"/>
            <a:t>His mission is spelled out in John 10:10: “The thief comes only to </a:t>
          </a:r>
          <a:r>
            <a:rPr lang="en-US" b="1"/>
            <a:t>steal, kill, and destroy</a:t>
          </a:r>
          <a:r>
            <a:rPr lang="en-US"/>
            <a:t>; I have come that they may have life, and have it to the full” (NIV).</a:t>
          </a:r>
        </a:p>
      </dgm:t>
    </dgm:pt>
    <dgm:pt modelId="{AF2C0882-03A4-408E-9299-07BE69182658}" type="parTrans" cxnId="{EAFBFFE2-A71E-4F79-AD95-002FED1BEA46}">
      <dgm:prSet/>
      <dgm:spPr/>
      <dgm:t>
        <a:bodyPr/>
        <a:lstStyle/>
        <a:p>
          <a:endParaRPr lang="en-US"/>
        </a:p>
      </dgm:t>
    </dgm:pt>
    <dgm:pt modelId="{3B7E7629-B6FD-442F-BCE8-9855479E9328}" type="sibTrans" cxnId="{EAFBFFE2-A71E-4F79-AD95-002FED1BEA46}">
      <dgm:prSet/>
      <dgm:spPr/>
      <dgm:t>
        <a:bodyPr/>
        <a:lstStyle/>
        <a:p>
          <a:endParaRPr lang="en-US"/>
        </a:p>
      </dgm:t>
    </dgm:pt>
    <dgm:pt modelId="{E55024B2-C13A-4C27-9BDE-DE47D7CC72AD}" type="pres">
      <dgm:prSet presAssocID="{4338B6C6-BBD9-4657-9A43-578053CAE24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777C4FD-76BC-4EA0-A35F-1CC6AD88E938}" type="pres">
      <dgm:prSet presAssocID="{3568ACCB-2E6B-4271-B10C-413679058005}" presName="root" presStyleCnt="0"/>
      <dgm:spPr/>
    </dgm:pt>
    <dgm:pt modelId="{51DFD04E-A077-46F1-ABAE-33E03F1C6D7E}" type="pres">
      <dgm:prSet presAssocID="{3568ACCB-2E6B-4271-B10C-413679058005}" presName="rootComposite" presStyleCnt="0"/>
      <dgm:spPr/>
    </dgm:pt>
    <dgm:pt modelId="{A01A3FE1-E52C-4116-AB46-A295F1A8297D}" type="pres">
      <dgm:prSet presAssocID="{3568ACCB-2E6B-4271-B10C-413679058005}" presName="rootText" presStyleLbl="node1" presStyleIdx="0" presStyleCnt="2"/>
      <dgm:spPr/>
    </dgm:pt>
    <dgm:pt modelId="{756BCB4E-B85A-4BEF-8665-7D1D21E2B349}" type="pres">
      <dgm:prSet presAssocID="{3568ACCB-2E6B-4271-B10C-413679058005}" presName="rootConnector" presStyleLbl="node1" presStyleIdx="0" presStyleCnt="2"/>
      <dgm:spPr/>
    </dgm:pt>
    <dgm:pt modelId="{BD31EA7D-9BC2-4630-9426-6B235A41FB35}" type="pres">
      <dgm:prSet presAssocID="{3568ACCB-2E6B-4271-B10C-413679058005}" presName="childShape" presStyleCnt="0"/>
      <dgm:spPr/>
    </dgm:pt>
    <dgm:pt modelId="{1C9C1A1E-0488-4A4B-9300-BE2AF9C9D33D}" type="pres">
      <dgm:prSet presAssocID="{BF95D6F4-7754-4B73-9675-688917D4F23E}" presName="root" presStyleCnt="0"/>
      <dgm:spPr/>
    </dgm:pt>
    <dgm:pt modelId="{CBDEC297-5D2F-4B6E-81DB-6C77F52EAD32}" type="pres">
      <dgm:prSet presAssocID="{BF95D6F4-7754-4B73-9675-688917D4F23E}" presName="rootComposite" presStyleCnt="0"/>
      <dgm:spPr/>
    </dgm:pt>
    <dgm:pt modelId="{C48C84A0-C8B3-4277-97D5-5FF9C87A3E46}" type="pres">
      <dgm:prSet presAssocID="{BF95D6F4-7754-4B73-9675-688917D4F23E}" presName="rootText" presStyleLbl="node1" presStyleIdx="1" presStyleCnt="2"/>
      <dgm:spPr/>
    </dgm:pt>
    <dgm:pt modelId="{CE192769-027D-4D2F-8867-0A53FFDB11B3}" type="pres">
      <dgm:prSet presAssocID="{BF95D6F4-7754-4B73-9675-688917D4F23E}" presName="rootConnector" presStyleLbl="node1" presStyleIdx="1" presStyleCnt="2"/>
      <dgm:spPr/>
    </dgm:pt>
    <dgm:pt modelId="{939A43E0-72DA-4061-817C-F9BA0112D671}" type="pres">
      <dgm:prSet presAssocID="{BF95D6F4-7754-4B73-9675-688917D4F23E}" presName="childShape" presStyleCnt="0"/>
      <dgm:spPr/>
    </dgm:pt>
  </dgm:ptLst>
  <dgm:cxnLst>
    <dgm:cxn modelId="{273EA838-C065-4FD0-9A90-119753C8A977}" type="presOf" srcId="{3568ACCB-2E6B-4271-B10C-413679058005}" destId="{A01A3FE1-E52C-4116-AB46-A295F1A8297D}" srcOrd="0" destOrd="0" presId="urn:microsoft.com/office/officeart/2005/8/layout/hierarchy3"/>
    <dgm:cxn modelId="{EF96BB56-A5C8-467D-9189-69FB5976C510}" type="presOf" srcId="{3568ACCB-2E6B-4271-B10C-413679058005}" destId="{756BCB4E-B85A-4BEF-8665-7D1D21E2B349}" srcOrd="1" destOrd="0" presId="urn:microsoft.com/office/officeart/2005/8/layout/hierarchy3"/>
    <dgm:cxn modelId="{C9FBC278-8004-4BE7-9786-006F0FB3270E}" type="presOf" srcId="{4338B6C6-BBD9-4657-9A43-578053CAE249}" destId="{E55024B2-C13A-4C27-9BDE-DE47D7CC72AD}" srcOrd="0" destOrd="0" presId="urn:microsoft.com/office/officeart/2005/8/layout/hierarchy3"/>
    <dgm:cxn modelId="{2221EF7F-22E0-4BAA-8ECB-F79698976999}" srcId="{4338B6C6-BBD9-4657-9A43-578053CAE249}" destId="{3568ACCB-2E6B-4271-B10C-413679058005}" srcOrd="0" destOrd="0" parTransId="{7F5FC03E-884A-45F7-87D5-89FCA2876362}" sibTransId="{37D27487-FBCC-417E-B8D9-86C21219A38A}"/>
    <dgm:cxn modelId="{B95F708B-681C-4ED6-81F0-F1FE8F0CA9C6}" type="presOf" srcId="{BF95D6F4-7754-4B73-9675-688917D4F23E}" destId="{C48C84A0-C8B3-4277-97D5-5FF9C87A3E46}" srcOrd="0" destOrd="0" presId="urn:microsoft.com/office/officeart/2005/8/layout/hierarchy3"/>
    <dgm:cxn modelId="{288C58BC-DAB6-4C3E-A191-FE12B258EA8C}" type="presOf" srcId="{BF95D6F4-7754-4B73-9675-688917D4F23E}" destId="{CE192769-027D-4D2F-8867-0A53FFDB11B3}" srcOrd="1" destOrd="0" presId="urn:microsoft.com/office/officeart/2005/8/layout/hierarchy3"/>
    <dgm:cxn modelId="{EAFBFFE2-A71E-4F79-AD95-002FED1BEA46}" srcId="{4338B6C6-BBD9-4657-9A43-578053CAE249}" destId="{BF95D6F4-7754-4B73-9675-688917D4F23E}" srcOrd="1" destOrd="0" parTransId="{AF2C0882-03A4-408E-9299-07BE69182658}" sibTransId="{3B7E7629-B6FD-442F-BCE8-9855479E9328}"/>
    <dgm:cxn modelId="{BA7A32C8-F024-4203-83DE-CE366E2D04B7}" type="presParOf" srcId="{E55024B2-C13A-4C27-9BDE-DE47D7CC72AD}" destId="{0777C4FD-76BC-4EA0-A35F-1CC6AD88E938}" srcOrd="0" destOrd="0" presId="urn:microsoft.com/office/officeart/2005/8/layout/hierarchy3"/>
    <dgm:cxn modelId="{94724C6C-D801-46BD-A49A-37F2050436E8}" type="presParOf" srcId="{0777C4FD-76BC-4EA0-A35F-1CC6AD88E938}" destId="{51DFD04E-A077-46F1-ABAE-33E03F1C6D7E}" srcOrd="0" destOrd="0" presId="urn:microsoft.com/office/officeart/2005/8/layout/hierarchy3"/>
    <dgm:cxn modelId="{5DE656DA-D401-4578-A32E-9292A77F946F}" type="presParOf" srcId="{51DFD04E-A077-46F1-ABAE-33E03F1C6D7E}" destId="{A01A3FE1-E52C-4116-AB46-A295F1A8297D}" srcOrd="0" destOrd="0" presId="urn:microsoft.com/office/officeart/2005/8/layout/hierarchy3"/>
    <dgm:cxn modelId="{D8EB5549-3E8B-470B-9F50-725D5B2131D4}" type="presParOf" srcId="{51DFD04E-A077-46F1-ABAE-33E03F1C6D7E}" destId="{756BCB4E-B85A-4BEF-8665-7D1D21E2B349}" srcOrd="1" destOrd="0" presId="urn:microsoft.com/office/officeart/2005/8/layout/hierarchy3"/>
    <dgm:cxn modelId="{9A2C6E37-D9AE-42CE-8B32-D9610CD94BD2}" type="presParOf" srcId="{0777C4FD-76BC-4EA0-A35F-1CC6AD88E938}" destId="{BD31EA7D-9BC2-4630-9426-6B235A41FB35}" srcOrd="1" destOrd="0" presId="urn:microsoft.com/office/officeart/2005/8/layout/hierarchy3"/>
    <dgm:cxn modelId="{5FC3E5AB-ECE7-4672-B2E1-36E30EFAD12F}" type="presParOf" srcId="{E55024B2-C13A-4C27-9BDE-DE47D7CC72AD}" destId="{1C9C1A1E-0488-4A4B-9300-BE2AF9C9D33D}" srcOrd="1" destOrd="0" presId="urn:microsoft.com/office/officeart/2005/8/layout/hierarchy3"/>
    <dgm:cxn modelId="{A05C8979-7F84-4148-8A25-D81951DAE9BB}" type="presParOf" srcId="{1C9C1A1E-0488-4A4B-9300-BE2AF9C9D33D}" destId="{CBDEC297-5D2F-4B6E-81DB-6C77F52EAD32}" srcOrd="0" destOrd="0" presId="urn:microsoft.com/office/officeart/2005/8/layout/hierarchy3"/>
    <dgm:cxn modelId="{9CC33BE2-3D2D-4749-B89B-16875D66EB4C}" type="presParOf" srcId="{CBDEC297-5D2F-4B6E-81DB-6C77F52EAD32}" destId="{C48C84A0-C8B3-4277-97D5-5FF9C87A3E46}" srcOrd="0" destOrd="0" presId="urn:microsoft.com/office/officeart/2005/8/layout/hierarchy3"/>
    <dgm:cxn modelId="{05583F07-9B54-4AB1-982B-5826E9F276CB}" type="presParOf" srcId="{CBDEC297-5D2F-4B6E-81DB-6C77F52EAD32}" destId="{CE192769-027D-4D2F-8867-0A53FFDB11B3}" srcOrd="1" destOrd="0" presId="urn:microsoft.com/office/officeart/2005/8/layout/hierarchy3"/>
    <dgm:cxn modelId="{9F8F2FFD-A0A1-48F1-B567-F65E95D35AE0}" type="presParOf" srcId="{1C9C1A1E-0488-4A4B-9300-BE2AF9C9D33D}" destId="{939A43E0-72DA-4061-817C-F9BA0112D671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D1B116F-C4C9-4A14-B7FB-BBA0F20380E3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95C11302-871A-4A17-914F-271CD34A9722}">
      <dgm:prSet/>
      <dgm:spPr/>
      <dgm:t>
        <a:bodyPr/>
        <a:lstStyle/>
        <a:p>
          <a:r>
            <a:rPr lang="en-US" dirty="0"/>
            <a:t>This calling is a waste of your time – quit.</a:t>
          </a:r>
        </a:p>
      </dgm:t>
    </dgm:pt>
    <dgm:pt modelId="{82438892-0950-44B9-A272-17668158EF49}" type="parTrans" cxnId="{B1F70D66-FFA0-4D8F-A49D-7FD7ADA2BD01}">
      <dgm:prSet/>
      <dgm:spPr/>
      <dgm:t>
        <a:bodyPr/>
        <a:lstStyle/>
        <a:p>
          <a:endParaRPr lang="en-US"/>
        </a:p>
      </dgm:t>
    </dgm:pt>
    <dgm:pt modelId="{4B681C8B-EEF7-464D-BAD5-7E35F1A40851}" type="sibTrans" cxnId="{B1F70D66-FFA0-4D8F-A49D-7FD7ADA2BD01}">
      <dgm:prSet/>
      <dgm:spPr/>
      <dgm:t>
        <a:bodyPr/>
        <a:lstStyle/>
        <a:p>
          <a:endParaRPr lang="en-US"/>
        </a:p>
      </dgm:t>
    </dgm:pt>
    <dgm:pt modelId="{B9591C1F-AADC-448D-A042-22ACC38481C4}">
      <dgm:prSet/>
      <dgm:spPr/>
      <dgm:t>
        <a:bodyPr/>
        <a:lstStyle/>
        <a:p>
          <a:r>
            <a:rPr lang="en-US" dirty="0"/>
            <a:t>They don’t appreciate you or truly love you.</a:t>
          </a:r>
        </a:p>
      </dgm:t>
    </dgm:pt>
    <dgm:pt modelId="{D7F46B1A-F5F4-43C2-AD0B-B3DC5C47FD24}" type="parTrans" cxnId="{F41A4CC2-EC8A-4E74-A228-B8B3D838F5D5}">
      <dgm:prSet/>
      <dgm:spPr/>
      <dgm:t>
        <a:bodyPr/>
        <a:lstStyle/>
        <a:p>
          <a:endParaRPr lang="en-US"/>
        </a:p>
      </dgm:t>
    </dgm:pt>
    <dgm:pt modelId="{E7F66C2A-0E67-4ED7-9A47-F77DE58CEE0F}" type="sibTrans" cxnId="{F41A4CC2-EC8A-4E74-A228-B8B3D838F5D5}">
      <dgm:prSet/>
      <dgm:spPr/>
      <dgm:t>
        <a:bodyPr/>
        <a:lstStyle/>
        <a:p>
          <a:endParaRPr lang="en-US"/>
        </a:p>
      </dgm:t>
    </dgm:pt>
    <dgm:pt modelId="{B3ED0F39-58E0-4E36-A19B-8410272EB1DA}">
      <dgm:prSet/>
      <dgm:spPr/>
      <dgm:t>
        <a:bodyPr/>
        <a:lstStyle/>
        <a:p>
          <a:r>
            <a:rPr lang="en-US" dirty="0"/>
            <a:t>You’ll never make it through this hardship.</a:t>
          </a:r>
        </a:p>
      </dgm:t>
    </dgm:pt>
    <dgm:pt modelId="{5197E0CC-0A36-4409-8FDD-A55D585E9D7A}" type="parTrans" cxnId="{E62F5B27-8951-45A2-8E63-DBFC3D01721B}">
      <dgm:prSet/>
      <dgm:spPr/>
      <dgm:t>
        <a:bodyPr/>
        <a:lstStyle/>
        <a:p>
          <a:endParaRPr lang="en-US"/>
        </a:p>
      </dgm:t>
    </dgm:pt>
    <dgm:pt modelId="{802D210B-FEB1-403F-951C-7A232BC005D4}" type="sibTrans" cxnId="{E62F5B27-8951-45A2-8E63-DBFC3D01721B}">
      <dgm:prSet/>
      <dgm:spPr/>
      <dgm:t>
        <a:bodyPr/>
        <a:lstStyle/>
        <a:p>
          <a:endParaRPr lang="en-US"/>
        </a:p>
      </dgm:t>
    </dgm:pt>
    <dgm:pt modelId="{193716F5-873A-4A8E-B76A-0AA6367E501A}">
      <dgm:prSet/>
      <dgm:spPr/>
      <dgm:t>
        <a:bodyPr/>
        <a:lstStyle/>
        <a:p>
          <a:r>
            <a:rPr lang="en-US" dirty="0"/>
            <a:t>You’re failing.</a:t>
          </a:r>
        </a:p>
      </dgm:t>
    </dgm:pt>
    <dgm:pt modelId="{BEBB2B7A-FF12-48C6-A1C8-84492E51D9AE}" type="parTrans" cxnId="{336B0736-29F4-4B94-9A09-62CD03774146}">
      <dgm:prSet/>
      <dgm:spPr/>
      <dgm:t>
        <a:bodyPr/>
        <a:lstStyle/>
        <a:p>
          <a:endParaRPr lang="en-US"/>
        </a:p>
      </dgm:t>
    </dgm:pt>
    <dgm:pt modelId="{9E8A5317-F3CB-4CD3-A631-436C65975DE5}" type="sibTrans" cxnId="{336B0736-29F4-4B94-9A09-62CD03774146}">
      <dgm:prSet/>
      <dgm:spPr/>
      <dgm:t>
        <a:bodyPr/>
        <a:lstStyle/>
        <a:p>
          <a:endParaRPr lang="en-US"/>
        </a:p>
      </dgm:t>
    </dgm:pt>
    <dgm:pt modelId="{F473BD6E-B6E5-40B0-AA26-DAC833A4006A}">
      <dgm:prSet/>
      <dgm:spPr/>
      <dgm:t>
        <a:bodyPr/>
        <a:lstStyle/>
        <a:p>
          <a:r>
            <a:rPr lang="en-US" dirty="0"/>
            <a:t>You’re not enough.</a:t>
          </a:r>
        </a:p>
      </dgm:t>
    </dgm:pt>
    <dgm:pt modelId="{0708E5CF-F998-43B9-9874-6BDF98CCF764}" type="parTrans" cxnId="{1FC056EC-5A8F-447E-9463-61493966B540}">
      <dgm:prSet/>
      <dgm:spPr/>
      <dgm:t>
        <a:bodyPr/>
        <a:lstStyle/>
        <a:p>
          <a:endParaRPr lang="en-US"/>
        </a:p>
      </dgm:t>
    </dgm:pt>
    <dgm:pt modelId="{692352DE-01E7-4A27-B4FA-34701B6C327E}" type="sibTrans" cxnId="{1FC056EC-5A8F-447E-9463-61493966B540}">
      <dgm:prSet/>
      <dgm:spPr/>
      <dgm:t>
        <a:bodyPr/>
        <a:lstStyle/>
        <a:p>
          <a:endParaRPr lang="en-US"/>
        </a:p>
      </dgm:t>
    </dgm:pt>
    <dgm:pt modelId="{318B3107-C800-4E20-8432-D214196AA5D3}" type="pres">
      <dgm:prSet presAssocID="{AD1B116F-C4C9-4A14-B7FB-BBA0F20380E3}" presName="linear" presStyleCnt="0">
        <dgm:presLayoutVars>
          <dgm:animLvl val="lvl"/>
          <dgm:resizeHandles val="exact"/>
        </dgm:presLayoutVars>
      </dgm:prSet>
      <dgm:spPr/>
    </dgm:pt>
    <dgm:pt modelId="{C929E6B5-2643-40CE-9B1B-32BB8F0F337C}" type="pres">
      <dgm:prSet presAssocID="{95C11302-871A-4A17-914F-271CD34A972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C07EBA1-6750-47C3-866E-30202D45C395}" type="pres">
      <dgm:prSet presAssocID="{4B681C8B-EEF7-464D-BAD5-7E35F1A40851}" presName="spacer" presStyleCnt="0"/>
      <dgm:spPr/>
    </dgm:pt>
    <dgm:pt modelId="{D8C3F14A-31D5-4F32-A43E-84C9FD0C55C8}" type="pres">
      <dgm:prSet presAssocID="{B9591C1F-AADC-448D-A042-22ACC38481C4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35C04B9E-DAA9-4DEF-86EB-D2F28B35ECA6}" type="pres">
      <dgm:prSet presAssocID="{E7F66C2A-0E67-4ED7-9A47-F77DE58CEE0F}" presName="spacer" presStyleCnt="0"/>
      <dgm:spPr/>
    </dgm:pt>
    <dgm:pt modelId="{CCB6FC5F-6ED4-4576-BD3B-0B44E1EA5AEC}" type="pres">
      <dgm:prSet presAssocID="{B3ED0F39-58E0-4E36-A19B-8410272EB1DA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239BA185-F692-4149-9B98-DCE1CC34CA3F}" type="pres">
      <dgm:prSet presAssocID="{802D210B-FEB1-403F-951C-7A232BC005D4}" presName="spacer" presStyleCnt="0"/>
      <dgm:spPr/>
    </dgm:pt>
    <dgm:pt modelId="{375B1DF7-A4DC-45C7-8321-E3C8BCD3D9EC}" type="pres">
      <dgm:prSet presAssocID="{193716F5-873A-4A8E-B76A-0AA6367E501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D05050B3-FAC6-4009-8EDF-D2491886C0BB}" type="pres">
      <dgm:prSet presAssocID="{9E8A5317-F3CB-4CD3-A631-436C65975DE5}" presName="spacer" presStyleCnt="0"/>
      <dgm:spPr/>
    </dgm:pt>
    <dgm:pt modelId="{08CD1999-D23D-409B-AE0B-672A7FE1C495}" type="pres">
      <dgm:prSet presAssocID="{F473BD6E-B6E5-40B0-AA26-DAC833A4006A}" presName="parentText" presStyleLbl="node1" presStyleIdx="4" presStyleCnt="5" custLinFactNeighborX="-15061" custLinFactNeighborY="-20682">
        <dgm:presLayoutVars>
          <dgm:chMax val="0"/>
          <dgm:bulletEnabled val="1"/>
        </dgm:presLayoutVars>
      </dgm:prSet>
      <dgm:spPr/>
    </dgm:pt>
  </dgm:ptLst>
  <dgm:cxnLst>
    <dgm:cxn modelId="{E62F5B27-8951-45A2-8E63-DBFC3D01721B}" srcId="{AD1B116F-C4C9-4A14-B7FB-BBA0F20380E3}" destId="{B3ED0F39-58E0-4E36-A19B-8410272EB1DA}" srcOrd="2" destOrd="0" parTransId="{5197E0CC-0A36-4409-8FDD-A55D585E9D7A}" sibTransId="{802D210B-FEB1-403F-951C-7A232BC005D4}"/>
    <dgm:cxn modelId="{336B0736-29F4-4B94-9A09-62CD03774146}" srcId="{AD1B116F-C4C9-4A14-B7FB-BBA0F20380E3}" destId="{193716F5-873A-4A8E-B76A-0AA6367E501A}" srcOrd="3" destOrd="0" parTransId="{BEBB2B7A-FF12-48C6-A1C8-84492E51D9AE}" sibTransId="{9E8A5317-F3CB-4CD3-A631-436C65975DE5}"/>
    <dgm:cxn modelId="{43B3763A-69E5-48E1-96A8-E26B609FADF5}" type="presOf" srcId="{95C11302-871A-4A17-914F-271CD34A9722}" destId="{C929E6B5-2643-40CE-9B1B-32BB8F0F337C}" srcOrd="0" destOrd="0" presId="urn:microsoft.com/office/officeart/2005/8/layout/vList2"/>
    <dgm:cxn modelId="{B1F70D66-FFA0-4D8F-A49D-7FD7ADA2BD01}" srcId="{AD1B116F-C4C9-4A14-B7FB-BBA0F20380E3}" destId="{95C11302-871A-4A17-914F-271CD34A9722}" srcOrd="0" destOrd="0" parTransId="{82438892-0950-44B9-A272-17668158EF49}" sibTransId="{4B681C8B-EEF7-464D-BAD5-7E35F1A40851}"/>
    <dgm:cxn modelId="{8EBAD048-F809-4918-83E2-3A4CD106D34A}" type="presOf" srcId="{193716F5-873A-4A8E-B76A-0AA6367E501A}" destId="{375B1DF7-A4DC-45C7-8321-E3C8BCD3D9EC}" srcOrd="0" destOrd="0" presId="urn:microsoft.com/office/officeart/2005/8/layout/vList2"/>
    <dgm:cxn modelId="{D334404E-1679-4771-94DF-0A0CF453A2B5}" type="presOf" srcId="{F473BD6E-B6E5-40B0-AA26-DAC833A4006A}" destId="{08CD1999-D23D-409B-AE0B-672A7FE1C495}" srcOrd="0" destOrd="0" presId="urn:microsoft.com/office/officeart/2005/8/layout/vList2"/>
    <dgm:cxn modelId="{D0384D9A-11A0-48C6-B921-FF25F59F8939}" type="presOf" srcId="{B3ED0F39-58E0-4E36-A19B-8410272EB1DA}" destId="{CCB6FC5F-6ED4-4576-BD3B-0B44E1EA5AEC}" srcOrd="0" destOrd="0" presId="urn:microsoft.com/office/officeart/2005/8/layout/vList2"/>
    <dgm:cxn modelId="{F41A4CC2-EC8A-4E74-A228-B8B3D838F5D5}" srcId="{AD1B116F-C4C9-4A14-B7FB-BBA0F20380E3}" destId="{B9591C1F-AADC-448D-A042-22ACC38481C4}" srcOrd="1" destOrd="0" parTransId="{D7F46B1A-F5F4-43C2-AD0B-B3DC5C47FD24}" sibTransId="{E7F66C2A-0E67-4ED7-9A47-F77DE58CEE0F}"/>
    <dgm:cxn modelId="{B879A7DE-AD0A-4045-B768-C442A2009362}" type="presOf" srcId="{AD1B116F-C4C9-4A14-B7FB-BBA0F20380E3}" destId="{318B3107-C800-4E20-8432-D214196AA5D3}" srcOrd="0" destOrd="0" presId="urn:microsoft.com/office/officeart/2005/8/layout/vList2"/>
    <dgm:cxn modelId="{1FC056EC-5A8F-447E-9463-61493966B540}" srcId="{AD1B116F-C4C9-4A14-B7FB-BBA0F20380E3}" destId="{F473BD6E-B6E5-40B0-AA26-DAC833A4006A}" srcOrd="4" destOrd="0" parTransId="{0708E5CF-F998-43B9-9874-6BDF98CCF764}" sibTransId="{692352DE-01E7-4A27-B4FA-34701B6C327E}"/>
    <dgm:cxn modelId="{57DA71F6-6248-497F-835E-56F9FF7906EC}" type="presOf" srcId="{B9591C1F-AADC-448D-A042-22ACC38481C4}" destId="{D8C3F14A-31D5-4F32-A43E-84C9FD0C55C8}" srcOrd="0" destOrd="0" presId="urn:microsoft.com/office/officeart/2005/8/layout/vList2"/>
    <dgm:cxn modelId="{10914F60-7782-410A-8CFE-F992957B334F}" type="presParOf" srcId="{318B3107-C800-4E20-8432-D214196AA5D3}" destId="{C929E6B5-2643-40CE-9B1B-32BB8F0F337C}" srcOrd="0" destOrd="0" presId="urn:microsoft.com/office/officeart/2005/8/layout/vList2"/>
    <dgm:cxn modelId="{8885077F-8F0E-4D96-A389-20F8E1F908A7}" type="presParOf" srcId="{318B3107-C800-4E20-8432-D214196AA5D3}" destId="{5C07EBA1-6750-47C3-866E-30202D45C395}" srcOrd="1" destOrd="0" presId="urn:microsoft.com/office/officeart/2005/8/layout/vList2"/>
    <dgm:cxn modelId="{B487D7AB-D4FF-4EBD-84A3-28627A227784}" type="presParOf" srcId="{318B3107-C800-4E20-8432-D214196AA5D3}" destId="{D8C3F14A-31D5-4F32-A43E-84C9FD0C55C8}" srcOrd="2" destOrd="0" presId="urn:microsoft.com/office/officeart/2005/8/layout/vList2"/>
    <dgm:cxn modelId="{3FD9BD4A-45C3-4BD7-AE47-FBBA4387CD8F}" type="presParOf" srcId="{318B3107-C800-4E20-8432-D214196AA5D3}" destId="{35C04B9E-DAA9-4DEF-86EB-D2F28B35ECA6}" srcOrd="3" destOrd="0" presId="urn:microsoft.com/office/officeart/2005/8/layout/vList2"/>
    <dgm:cxn modelId="{FD249A9A-9A49-40E6-8EF0-40FA4E4FBE5A}" type="presParOf" srcId="{318B3107-C800-4E20-8432-D214196AA5D3}" destId="{CCB6FC5F-6ED4-4576-BD3B-0B44E1EA5AEC}" srcOrd="4" destOrd="0" presId="urn:microsoft.com/office/officeart/2005/8/layout/vList2"/>
    <dgm:cxn modelId="{3C11A257-05EC-45C4-BC37-209E9122A46F}" type="presParOf" srcId="{318B3107-C800-4E20-8432-D214196AA5D3}" destId="{239BA185-F692-4149-9B98-DCE1CC34CA3F}" srcOrd="5" destOrd="0" presId="urn:microsoft.com/office/officeart/2005/8/layout/vList2"/>
    <dgm:cxn modelId="{74EE17CC-08BB-4136-A783-2816E15A823B}" type="presParOf" srcId="{318B3107-C800-4E20-8432-D214196AA5D3}" destId="{375B1DF7-A4DC-45C7-8321-E3C8BCD3D9EC}" srcOrd="6" destOrd="0" presId="urn:microsoft.com/office/officeart/2005/8/layout/vList2"/>
    <dgm:cxn modelId="{DA6A8D53-C60F-41D8-B771-6606ABD3073C}" type="presParOf" srcId="{318B3107-C800-4E20-8432-D214196AA5D3}" destId="{D05050B3-FAC6-4009-8EDF-D2491886C0BB}" srcOrd="7" destOrd="0" presId="urn:microsoft.com/office/officeart/2005/8/layout/vList2"/>
    <dgm:cxn modelId="{8DAEEB5A-E0EB-4F66-B861-649F2BE3E621}" type="presParOf" srcId="{318B3107-C800-4E20-8432-D214196AA5D3}" destId="{08CD1999-D23D-409B-AE0B-672A7FE1C49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69B65DD-A7BC-4358-BF33-8602959DE784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52A24DFC-0F13-4050-9BA2-29B8E5857931}">
      <dgm:prSet/>
      <dgm:spPr/>
      <dgm:t>
        <a:bodyPr/>
        <a:lstStyle/>
        <a:p>
          <a:pPr>
            <a:defRPr cap="all"/>
          </a:pPr>
          <a:r>
            <a:rPr lang="en-US"/>
            <a:t>Repetitive thought patterns</a:t>
          </a:r>
        </a:p>
      </dgm:t>
    </dgm:pt>
    <dgm:pt modelId="{D6CE6DD9-19D0-4B59-AA3F-FAE96A382369}" type="parTrans" cxnId="{11FB0D8F-8081-4D1E-8EA4-AD2063ADC9C6}">
      <dgm:prSet/>
      <dgm:spPr/>
      <dgm:t>
        <a:bodyPr/>
        <a:lstStyle/>
        <a:p>
          <a:endParaRPr lang="en-US"/>
        </a:p>
      </dgm:t>
    </dgm:pt>
    <dgm:pt modelId="{0DA4B911-8AFD-4F4D-A8AD-60D541668C5F}" type="sibTrans" cxnId="{11FB0D8F-8081-4D1E-8EA4-AD2063ADC9C6}">
      <dgm:prSet/>
      <dgm:spPr/>
      <dgm:t>
        <a:bodyPr/>
        <a:lstStyle/>
        <a:p>
          <a:endParaRPr lang="en-US"/>
        </a:p>
      </dgm:t>
    </dgm:pt>
    <dgm:pt modelId="{DA65CA2B-C467-41AE-B351-0D43A1352337}">
      <dgm:prSet/>
      <dgm:spPr/>
      <dgm:t>
        <a:bodyPr/>
        <a:lstStyle/>
        <a:p>
          <a:pPr>
            <a:defRPr cap="all"/>
          </a:pPr>
          <a:r>
            <a:rPr lang="en-US"/>
            <a:t>Questions / undermines self-worth</a:t>
          </a:r>
        </a:p>
      </dgm:t>
    </dgm:pt>
    <dgm:pt modelId="{AB5AAAC3-566E-416D-9E5B-AB9F1E0CAAE9}" type="parTrans" cxnId="{16097C86-C3BF-4C48-A3D5-B4D508F27C4A}">
      <dgm:prSet/>
      <dgm:spPr/>
      <dgm:t>
        <a:bodyPr/>
        <a:lstStyle/>
        <a:p>
          <a:endParaRPr lang="en-US"/>
        </a:p>
      </dgm:t>
    </dgm:pt>
    <dgm:pt modelId="{BB63C391-312B-4D4B-BF6D-0CE8C87FD903}" type="sibTrans" cxnId="{16097C86-C3BF-4C48-A3D5-B4D508F27C4A}">
      <dgm:prSet/>
      <dgm:spPr/>
      <dgm:t>
        <a:bodyPr/>
        <a:lstStyle/>
        <a:p>
          <a:endParaRPr lang="en-US"/>
        </a:p>
      </dgm:t>
    </dgm:pt>
    <dgm:pt modelId="{2B878AED-6707-4AEF-9189-B1F68168F88B}">
      <dgm:prSet/>
      <dgm:spPr/>
      <dgm:t>
        <a:bodyPr/>
        <a:lstStyle/>
        <a:p>
          <a:pPr>
            <a:defRPr cap="all"/>
          </a:pPr>
          <a:r>
            <a:rPr lang="en-US"/>
            <a:t>Projecting bad outcomes</a:t>
          </a:r>
        </a:p>
      </dgm:t>
    </dgm:pt>
    <dgm:pt modelId="{73013BB0-E7DB-4969-BAD9-9CF047039BA7}" type="parTrans" cxnId="{4F9A77F3-1F5F-432D-A285-52CF26277D3D}">
      <dgm:prSet/>
      <dgm:spPr/>
      <dgm:t>
        <a:bodyPr/>
        <a:lstStyle/>
        <a:p>
          <a:endParaRPr lang="en-US"/>
        </a:p>
      </dgm:t>
    </dgm:pt>
    <dgm:pt modelId="{CB94C5C4-AE9D-43A7-BA97-DD1D6C2CE817}" type="sibTrans" cxnId="{4F9A77F3-1F5F-432D-A285-52CF26277D3D}">
      <dgm:prSet/>
      <dgm:spPr/>
      <dgm:t>
        <a:bodyPr/>
        <a:lstStyle/>
        <a:p>
          <a:endParaRPr lang="en-US"/>
        </a:p>
      </dgm:t>
    </dgm:pt>
    <dgm:pt modelId="{08137CFB-D4BD-414A-BF70-5D5B92F50476}">
      <dgm:prSet/>
      <dgm:spPr/>
      <dgm:t>
        <a:bodyPr/>
        <a:lstStyle/>
        <a:p>
          <a:pPr>
            <a:defRPr cap="all"/>
          </a:pPr>
          <a:r>
            <a:rPr lang="en-US"/>
            <a:t>Accompanied by sense of overwhelm / doom</a:t>
          </a:r>
        </a:p>
      </dgm:t>
    </dgm:pt>
    <dgm:pt modelId="{04263AEE-A18B-4172-8B63-6C9677C563CE}" type="parTrans" cxnId="{E8A9D636-7DA7-4A5A-BE81-4309D25DDD10}">
      <dgm:prSet/>
      <dgm:spPr/>
      <dgm:t>
        <a:bodyPr/>
        <a:lstStyle/>
        <a:p>
          <a:endParaRPr lang="en-US"/>
        </a:p>
      </dgm:t>
    </dgm:pt>
    <dgm:pt modelId="{2BDF51EB-4115-4024-95EE-65A277CE610D}" type="sibTrans" cxnId="{E8A9D636-7DA7-4A5A-BE81-4309D25DDD10}">
      <dgm:prSet/>
      <dgm:spPr/>
      <dgm:t>
        <a:bodyPr/>
        <a:lstStyle/>
        <a:p>
          <a:endParaRPr lang="en-US"/>
        </a:p>
      </dgm:t>
    </dgm:pt>
    <dgm:pt modelId="{6815108D-75A8-41B7-B0FE-5DA7B513FDBA}" type="pres">
      <dgm:prSet presAssocID="{369B65DD-A7BC-4358-BF33-8602959DE784}" presName="root" presStyleCnt="0">
        <dgm:presLayoutVars>
          <dgm:dir/>
          <dgm:resizeHandles val="exact"/>
        </dgm:presLayoutVars>
      </dgm:prSet>
      <dgm:spPr/>
    </dgm:pt>
    <dgm:pt modelId="{EAEBBA57-7470-47C9-8B22-EA2192B07384}" type="pres">
      <dgm:prSet presAssocID="{52A24DFC-0F13-4050-9BA2-29B8E5857931}" presName="compNode" presStyleCnt="0"/>
      <dgm:spPr/>
    </dgm:pt>
    <dgm:pt modelId="{B3D8359E-A8C9-44CA-A568-3836B217494D}" type="pres">
      <dgm:prSet presAssocID="{52A24DFC-0F13-4050-9BA2-29B8E5857931}" presName="iconBgRect" presStyleLbl="bgShp" presStyleIdx="0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AF40F051-2259-4D2D-A3E0-644B95DF8EE8}" type="pres">
      <dgm:prSet presAssocID="{52A24DFC-0F13-4050-9BA2-29B8E5857931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B739DF56-2B38-48AC-A92D-5DCACBF6A0F9}" type="pres">
      <dgm:prSet presAssocID="{52A24DFC-0F13-4050-9BA2-29B8E5857931}" presName="spaceRect" presStyleCnt="0"/>
      <dgm:spPr/>
    </dgm:pt>
    <dgm:pt modelId="{B7ACA2B6-25B4-4E9F-9BE0-72068A4746B1}" type="pres">
      <dgm:prSet presAssocID="{52A24DFC-0F13-4050-9BA2-29B8E5857931}" presName="textRect" presStyleLbl="revTx" presStyleIdx="0" presStyleCnt="4">
        <dgm:presLayoutVars>
          <dgm:chMax val="1"/>
          <dgm:chPref val="1"/>
        </dgm:presLayoutVars>
      </dgm:prSet>
      <dgm:spPr/>
    </dgm:pt>
    <dgm:pt modelId="{957FE259-7D36-4648-8EAD-E232A6DD7092}" type="pres">
      <dgm:prSet presAssocID="{0DA4B911-8AFD-4F4D-A8AD-60D541668C5F}" presName="sibTrans" presStyleCnt="0"/>
      <dgm:spPr/>
    </dgm:pt>
    <dgm:pt modelId="{25ECC6E3-F07B-4329-B954-F0894FB240AB}" type="pres">
      <dgm:prSet presAssocID="{DA65CA2B-C467-41AE-B351-0D43A1352337}" presName="compNode" presStyleCnt="0"/>
      <dgm:spPr/>
    </dgm:pt>
    <dgm:pt modelId="{35AC67A2-C9B4-4D3A-82EC-269C68C5F233}" type="pres">
      <dgm:prSet presAssocID="{DA65CA2B-C467-41AE-B351-0D43A1352337}" presName="iconBgRect" presStyleLbl="bgShp" presStyleIdx="1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B3C2D675-3D51-4D5C-B658-C3348C72FC9F}" type="pres">
      <dgm:prSet presAssocID="{DA65CA2B-C467-41AE-B351-0D43A1352337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3E6A7765-9CB6-4FE2-AE4E-B437C013A1CC}" type="pres">
      <dgm:prSet presAssocID="{DA65CA2B-C467-41AE-B351-0D43A1352337}" presName="spaceRect" presStyleCnt="0"/>
      <dgm:spPr/>
    </dgm:pt>
    <dgm:pt modelId="{9D03ACAE-87E0-43F9-9843-D66D71D245EC}" type="pres">
      <dgm:prSet presAssocID="{DA65CA2B-C467-41AE-B351-0D43A1352337}" presName="textRect" presStyleLbl="revTx" presStyleIdx="1" presStyleCnt="4">
        <dgm:presLayoutVars>
          <dgm:chMax val="1"/>
          <dgm:chPref val="1"/>
        </dgm:presLayoutVars>
      </dgm:prSet>
      <dgm:spPr/>
    </dgm:pt>
    <dgm:pt modelId="{9CA31A7B-4980-4DC0-9B6D-B7BE4101256C}" type="pres">
      <dgm:prSet presAssocID="{BB63C391-312B-4D4B-BF6D-0CE8C87FD903}" presName="sibTrans" presStyleCnt="0"/>
      <dgm:spPr/>
    </dgm:pt>
    <dgm:pt modelId="{81423CA1-F6FE-4155-987F-2190A13C7171}" type="pres">
      <dgm:prSet presAssocID="{2B878AED-6707-4AEF-9189-B1F68168F88B}" presName="compNode" presStyleCnt="0"/>
      <dgm:spPr/>
    </dgm:pt>
    <dgm:pt modelId="{F0D34E6C-7946-4C15-B3A9-2940BED73F58}" type="pres">
      <dgm:prSet presAssocID="{2B878AED-6707-4AEF-9189-B1F68168F88B}" presName="iconBgRect" presStyleLbl="bgShp" presStyleIdx="2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F16B59F6-175C-4F63-812A-6F31AB8DEB96}" type="pres">
      <dgm:prSet presAssocID="{2B878AED-6707-4AEF-9189-B1F68168F88B}" presName="iconRect" presStyleLbl="node1" presStyleIdx="2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umbs Down with solid fill"/>
        </a:ext>
      </dgm:extLst>
    </dgm:pt>
    <dgm:pt modelId="{CF0EC9B6-1622-4680-913D-EC3907602322}" type="pres">
      <dgm:prSet presAssocID="{2B878AED-6707-4AEF-9189-B1F68168F88B}" presName="spaceRect" presStyleCnt="0"/>
      <dgm:spPr/>
    </dgm:pt>
    <dgm:pt modelId="{00324A3A-E826-4B22-92A6-AA1FA9F60DB6}" type="pres">
      <dgm:prSet presAssocID="{2B878AED-6707-4AEF-9189-B1F68168F88B}" presName="textRect" presStyleLbl="revTx" presStyleIdx="2" presStyleCnt="4">
        <dgm:presLayoutVars>
          <dgm:chMax val="1"/>
          <dgm:chPref val="1"/>
        </dgm:presLayoutVars>
      </dgm:prSet>
      <dgm:spPr/>
    </dgm:pt>
    <dgm:pt modelId="{3C7960ED-C01A-4F36-AC78-909A649945E4}" type="pres">
      <dgm:prSet presAssocID="{CB94C5C4-AE9D-43A7-BA97-DD1D6C2CE817}" presName="sibTrans" presStyleCnt="0"/>
      <dgm:spPr/>
    </dgm:pt>
    <dgm:pt modelId="{F244EAC1-1A99-4D28-A078-DF62195D4955}" type="pres">
      <dgm:prSet presAssocID="{08137CFB-D4BD-414A-BF70-5D5B92F50476}" presName="compNode" presStyleCnt="0"/>
      <dgm:spPr/>
    </dgm:pt>
    <dgm:pt modelId="{59538B08-C2B7-4461-BB83-5C14808CEC4F}" type="pres">
      <dgm:prSet presAssocID="{08137CFB-D4BD-414A-BF70-5D5B92F50476}" presName="iconBgRect" presStyleLbl="bgShp" presStyleIdx="3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A4D1D1AA-A1F3-497E-94D0-E2E578B7B211}" type="pres">
      <dgm:prSet presAssocID="{08137CFB-D4BD-414A-BF70-5D5B92F50476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ning"/>
        </a:ext>
      </dgm:extLst>
    </dgm:pt>
    <dgm:pt modelId="{C88C80A4-0FB8-4887-B116-1AB0FE6305B6}" type="pres">
      <dgm:prSet presAssocID="{08137CFB-D4BD-414A-BF70-5D5B92F50476}" presName="spaceRect" presStyleCnt="0"/>
      <dgm:spPr/>
    </dgm:pt>
    <dgm:pt modelId="{A14B1032-3A74-423B-BE2B-B41095251A88}" type="pres">
      <dgm:prSet presAssocID="{08137CFB-D4BD-414A-BF70-5D5B92F50476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DB51EE11-A14B-493C-B9EA-C6FB03F46169}" type="presOf" srcId="{2B878AED-6707-4AEF-9189-B1F68168F88B}" destId="{00324A3A-E826-4B22-92A6-AA1FA9F60DB6}" srcOrd="0" destOrd="0" presId="urn:microsoft.com/office/officeart/2018/5/layout/IconLeafLabelList"/>
    <dgm:cxn modelId="{E8A9D636-7DA7-4A5A-BE81-4309D25DDD10}" srcId="{369B65DD-A7BC-4358-BF33-8602959DE784}" destId="{08137CFB-D4BD-414A-BF70-5D5B92F50476}" srcOrd="3" destOrd="0" parTransId="{04263AEE-A18B-4172-8B63-6C9677C563CE}" sibTransId="{2BDF51EB-4115-4024-95EE-65A277CE610D}"/>
    <dgm:cxn modelId="{C28F7C82-EADF-4FC8-A811-87FF21ED1B0D}" type="presOf" srcId="{08137CFB-D4BD-414A-BF70-5D5B92F50476}" destId="{A14B1032-3A74-423B-BE2B-B41095251A88}" srcOrd="0" destOrd="0" presId="urn:microsoft.com/office/officeart/2018/5/layout/IconLeafLabelList"/>
    <dgm:cxn modelId="{16097C86-C3BF-4C48-A3D5-B4D508F27C4A}" srcId="{369B65DD-A7BC-4358-BF33-8602959DE784}" destId="{DA65CA2B-C467-41AE-B351-0D43A1352337}" srcOrd="1" destOrd="0" parTransId="{AB5AAAC3-566E-416D-9E5B-AB9F1E0CAAE9}" sibTransId="{BB63C391-312B-4D4B-BF6D-0CE8C87FD903}"/>
    <dgm:cxn modelId="{11FB0D8F-8081-4D1E-8EA4-AD2063ADC9C6}" srcId="{369B65DD-A7BC-4358-BF33-8602959DE784}" destId="{52A24DFC-0F13-4050-9BA2-29B8E5857931}" srcOrd="0" destOrd="0" parTransId="{D6CE6DD9-19D0-4B59-AA3F-FAE96A382369}" sibTransId="{0DA4B911-8AFD-4F4D-A8AD-60D541668C5F}"/>
    <dgm:cxn modelId="{5C59C2A9-CEE2-4DB6-9A0C-39750F5469B3}" type="presOf" srcId="{52A24DFC-0F13-4050-9BA2-29B8E5857931}" destId="{B7ACA2B6-25B4-4E9F-9BE0-72068A4746B1}" srcOrd="0" destOrd="0" presId="urn:microsoft.com/office/officeart/2018/5/layout/IconLeafLabelList"/>
    <dgm:cxn modelId="{16A7DDB1-8DB5-4485-8C00-5BA70CC34FF3}" type="presOf" srcId="{369B65DD-A7BC-4358-BF33-8602959DE784}" destId="{6815108D-75A8-41B7-B0FE-5DA7B513FDBA}" srcOrd="0" destOrd="0" presId="urn:microsoft.com/office/officeart/2018/5/layout/IconLeafLabelList"/>
    <dgm:cxn modelId="{80D607D5-7360-4D92-9653-AC53DB052F5E}" type="presOf" srcId="{DA65CA2B-C467-41AE-B351-0D43A1352337}" destId="{9D03ACAE-87E0-43F9-9843-D66D71D245EC}" srcOrd="0" destOrd="0" presId="urn:microsoft.com/office/officeart/2018/5/layout/IconLeafLabelList"/>
    <dgm:cxn modelId="{4F9A77F3-1F5F-432D-A285-52CF26277D3D}" srcId="{369B65DD-A7BC-4358-BF33-8602959DE784}" destId="{2B878AED-6707-4AEF-9189-B1F68168F88B}" srcOrd="2" destOrd="0" parTransId="{73013BB0-E7DB-4969-BAD9-9CF047039BA7}" sibTransId="{CB94C5C4-AE9D-43A7-BA97-DD1D6C2CE817}"/>
    <dgm:cxn modelId="{4EBBA749-254A-4B82-BFD1-95F9E1CAB460}" type="presParOf" srcId="{6815108D-75A8-41B7-B0FE-5DA7B513FDBA}" destId="{EAEBBA57-7470-47C9-8B22-EA2192B07384}" srcOrd="0" destOrd="0" presId="urn:microsoft.com/office/officeart/2018/5/layout/IconLeafLabelList"/>
    <dgm:cxn modelId="{D9792D07-5D39-45D6-9CC6-A6B6C605210A}" type="presParOf" srcId="{EAEBBA57-7470-47C9-8B22-EA2192B07384}" destId="{B3D8359E-A8C9-44CA-A568-3836B217494D}" srcOrd="0" destOrd="0" presId="urn:microsoft.com/office/officeart/2018/5/layout/IconLeafLabelList"/>
    <dgm:cxn modelId="{FC06203E-9C58-467F-8D0D-F1CD9EDEFC7A}" type="presParOf" srcId="{EAEBBA57-7470-47C9-8B22-EA2192B07384}" destId="{AF40F051-2259-4D2D-A3E0-644B95DF8EE8}" srcOrd="1" destOrd="0" presId="urn:microsoft.com/office/officeart/2018/5/layout/IconLeafLabelList"/>
    <dgm:cxn modelId="{BF75BC3B-5694-4EBD-A71E-AB9D7856D73D}" type="presParOf" srcId="{EAEBBA57-7470-47C9-8B22-EA2192B07384}" destId="{B739DF56-2B38-48AC-A92D-5DCACBF6A0F9}" srcOrd="2" destOrd="0" presId="urn:microsoft.com/office/officeart/2018/5/layout/IconLeafLabelList"/>
    <dgm:cxn modelId="{34445040-5B8F-48E1-B6FA-B8F8F415E31B}" type="presParOf" srcId="{EAEBBA57-7470-47C9-8B22-EA2192B07384}" destId="{B7ACA2B6-25B4-4E9F-9BE0-72068A4746B1}" srcOrd="3" destOrd="0" presId="urn:microsoft.com/office/officeart/2018/5/layout/IconLeafLabelList"/>
    <dgm:cxn modelId="{4FDCC3D6-140A-432C-8AAE-FC5BA8A49F10}" type="presParOf" srcId="{6815108D-75A8-41B7-B0FE-5DA7B513FDBA}" destId="{957FE259-7D36-4648-8EAD-E232A6DD7092}" srcOrd="1" destOrd="0" presId="urn:microsoft.com/office/officeart/2018/5/layout/IconLeafLabelList"/>
    <dgm:cxn modelId="{92E360E6-3A13-4E91-B26F-4F249090947E}" type="presParOf" srcId="{6815108D-75A8-41B7-B0FE-5DA7B513FDBA}" destId="{25ECC6E3-F07B-4329-B954-F0894FB240AB}" srcOrd="2" destOrd="0" presId="urn:microsoft.com/office/officeart/2018/5/layout/IconLeafLabelList"/>
    <dgm:cxn modelId="{17552309-90C5-46A0-B7AB-4FE818BEE0DC}" type="presParOf" srcId="{25ECC6E3-F07B-4329-B954-F0894FB240AB}" destId="{35AC67A2-C9B4-4D3A-82EC-269C68C5F233}" srcOrd="0" destOrd="0" presId="urn:microsoft.com/office/officeart/2018/5/layout/IconLeafLabelList"/>
    <dgm:cxn modelId="{10444B20-168C-4855-AEC5-3C6DBE5D3721}" type="presParOf" srcId="{25ECC6E3-F07B-4329-B954-F0894FB240AB}" destId="{B3C2D675-3D51-4D5C-B658-C3348C72FC9F}" srcOrd="1" destOrd="0" presId="urn:microsoft.com/office/officeart/2018/5/layout/IconLeafLabelList"/>
    <dgm:cxn modelId="{51B10CF6-7D99-42CB-8AB8-C1D54BA140B3}" type="presParOf" srcId="{25ECC6E3-F07B-4329-B954-F0894FB240AB}" destId="{3E6A7765-9CB6-4FE2-AE4E-B437C013A1CC}" srcOrd="2" destOrd="0" presId="urn:microsoft.com/office/officeart/2018/5/layout/IconLeafLabelList"/>
    <dgm:cxn modelId="{49EAC280-E9DA-4C35-A92C-6FDAE463E2B2}" type="presParOf" srcId="{25ECC6E3-F07B-4329-B954-F0894FB240AB}" destId="{9D03ACAE-87E0-43F9-9843-D66D71D245EC}" srcOrd="3" destOrd="0" presId="urn:microsoft.com/office/officeart/2018/5/layout/IconLeafLabelList"/>
    <dgm:cxn modelId="{FEE586A0-F5A6-4288-B0AF-C759F9E2BA64}" type="presParOf" srcId="{6815108D-75A8-41B7-B0FE-5DA7B513FDBA}" destId="{9CA31A7B-4980-4DC0-9B6D-B7BE4101256C}" srcOrd="3" destOrd="0" presId="urn:microsoft.com/office/officeart/2018/5/layout/IconLeafLabelList"/>
    <dgm:cxn modelId="{AFDD294C-B8D9-4EF4-ABA9-E60E825A3F5A}" type="presParOf" srcId="{6815108D-75A8-41B7-B0FE-5DA7B513FDBA}" destId="{81423CA1-F6FE-4155-987F-2190A13C7171}" srcOrd="4" destOrd="0" presId="urn:microsoft.com/office/officeart/2018/5/layout/IconLeafLabelList"/>
    <dgm:cxn modelId="{FABDABF8-FE2C-4F8B-B15A-8C670CB05901}" type="presParOf" srcId="{81423CA1-F6FE-4155-987F-2190A13C7171}" destId="{F0D34E6C-7946-4C15-B3A9-2940BED73F58}" srcOrd="0" destOrd="0" presId="urn:microsoft.com/office/officeart/2018/5/layout/IconLeafLabelList"/>
    <dgm:cxn modelId="{0FC74F23-1FC5-4034-AB46-2367CF240246}" type="presParOf" srcId="{81423CA1-F6FE-4155-987F-2190A13C7171}" destId="{F16B59F6-175C-4F63-812A-6F31AB8DEB96}" srcOrd="1" destOrd="0" presId="urn:microsoft.com/office/officeart/2018/5/layout/IconLeafLabelList"/>
    <dgm:cxn modelId="{9E20C441-001F-496E-9724-CF222ABC1199}" type="presParOf" srcId="{81423CA1-F6FE-4155-987F-2190A13C7171}" destId="{CF0EC9B6-1622-4680-913D-EC3907602322}" srcOrd="2" destOrd="0" presId="urn:microsoft.com/office/officeart/2018/5/layout/IconLeafLabelList"/>
    <dgm:cxn modelId="{E2FEDCEE-74DB-4E0A-9F8F-464FF2BE89EE}" type="presParOf" srcId="{81423CA1-F6FE-4155-987F-2190A13C7171}" destId="{00324A3A-E826-4B22-92A6-AA1FA9F60DB6}" srcOrd="3" destOrd="0" presId="urn:microsoft.com/office/officeart/2018/5/layout/IconLeafLabelList"/>
    <dgm:cxn modelId="{AA3BAD8C-C0AE-4A5B-BD96-6E8440EB7C8C}" type="presParOf" srcId="{6815108D-75A8-41B7-B0FE-5DA7B513FDBA}" destId="{3C7960ED-C01A-4F36-AC78-909A649945E4}" srcOrd="5" destOrd="0" presId="urn:microsoft.com/office/officeart/2018/5/layout/IconLeafLabelList"/>
    <dgm:cxn modelId="{8EB64577-C565-4331-BC4F-D981AA40279E}" type="presParOf" srcId="{6815108D-75A8-41B7-B0FE-5DA7B513FDBA}" destId="{F244EAC1-1A99-4D28-A078-DF62195D4955}" srcOrd="6" destOrd="0" presId="urn:microsoft.com/office/officeart/2018/5/layout/IconLeafLabelList"/>
    <dgm:cxn modelId="{1EB27888-E285-4B6C-B058-642FFCEE3E18}" type="presParOf" srcId="{F244EAC1-1A99-4D28-A078-DF62195D4955}" destId="{59538B08-C2B7-4461-BB83-5C14808CEC4F}" srcOrd="0" destOrd="0" presId="urn:microsoft.com/office/officeart/2018/5/layout/IconLeafLabelList"/>
    <dgm:cxn modelId="{4BB51A9B-636C-4399-8F21-B69368002B70}" type="presParOf" srcId="{F244EAC1-1A99-4D28-A078-DF62195D4955}" destId="{A4D1D1AA-A1F3-497E-94D0-E2E578B7B211}" srcOrd="1" destOrd="0" presId="urn:microsoft.com/office/officeart/2018/5/layout/IconLeafLabelList"/>
    <dgm:cxn modelId="{792A7A61-6CC4-4C7C-B7B3-58BB64DE2227}" type="presParOf" srcId="{F244EAC1-1A99-4D28-A078-DF62195D4955}" destId="{C88C80A4-0FB8-4887-B116-1AB0FE6305B6}" srcOrd="2" destOrd="0" presId="urn:microsoft.com/office/officeart/2018/5/layout/IconLeafLabelList"/>
    <dgm:cxn modelId="{7E935708-4DAD-49AA-A4E4-4CCFC9710D9C}" type="presParOf" srcId="{F244EAC1-1A99-4D28-A078-DF62195D4955}" destId="{A14B1032-3A74-423B-BE2B-B41095251A88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C3EEA49-E04B-4710-A2EB-870B17B3D542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783A048-6C9F-4D52-A634-F1CE18D40ED0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Speak</a:t>
          </a:r>
        </a:p>
      </dgm:t>
    </dgm:pt>
    <dgm:pt modelId="{D32D5412-9264-41F4-8AB5-E15116F02BEE}" type="parTrans" cxnId="{6C4DD956-0A14-4843-B86E-AA423CAD4AB9}">
      <dgm:prSet/>
      <dgm:spPr/>
      <dgm:t>
        <a:bodyPr/>
        <a:lstStyle/>
        <a:p>
          <a:endParaRPr lang="en-US"/>
        </a:p>
      </dgm:t>
    </dgm:pt>
    <dgm:pt modelId="{CBC5E3A1-3BEC-4AD8-96DB-C1DCB3DF9492}" type="sibTrans" cxnId="{6C4DD956-0A14-4843-B86E-AA423CAD4AB9}">
      <dgm:prSet/>
      <dgm:spPr/>
      <dgm:t>
        <a:bodyPr/>
        <a:lstStyle/>
        <a:p>
          <a:endParaRPr lang="en-US"/>
        </a:p>
      </dgm:t>
    </dgm:pt>
    <dgm:pt modelId="{90417366-DAAE-4582-90A2-E84D27349B8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Speak them aloud </a:t>
          </a:r>
        </a:p>
        <a:p>
          <a:pPr>
            <a:lnSpc>
              <a:spcPct val="100000"/>
            </a:lnSpc>
          </a:pPr>
          <a:r>
            <a:rPr lang="en-US" dirty="0"/>
            <a:t>(or write them down)</a:t>
          </a:r>
        </a:p>
      </dgm:t>
    </dgm:pt>
    <dgm:pt modelId="{7353482F-825A-4273-A806-56D097FF8B58}" type="parTrans" cxnId="{0C0CDD49-1619-423E-9F70-A528CA3C7C50}">
      <dgm:prSet/>
      <dgm:spPr/>
      <dgm:t>
        <a:bodyPr/>
        <a:lstStyle/>
        <a:p>
          <a:endParaRPr lang="en-US"/>
        </a:p>
      </dgm:t>
    </dgm:pt>
    <dgm:pt modelId="{B3E1BC2C-45C7-45DE-8FEE-B4ECF0C7B603}" type="sibTrans" cxnId="{0C0CDD49-1619-423E-9F70-A528CA3C7C50}">
      <dgm:prSet/>
      <dgm:spPr/>
      <dgm:t>
        <a:bodyPr/>
        <a:lstStyle/>
        <a:p>
          <a:endParaRPr lang="en-US"/>
        </a:p>
      </dgm:t>
    </dgm:pt>
    <dgm:pt modelId="{86FACEE1-26AD-4561-BB72-5D85CD2C4F3A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Ask</a:t>
          </a:r>
        </a:p>
      </dgm:t>
    </dgm:pt>
    <dgm:pt modelId="{7D564443-EA43-46B1-927A-E153C691C718}" type="parTrans" cxnId="{67559716-144C-498D-A07C-01BF5C738677}">
      <dgm:prSet/>
      <dgm:spPr/>
      <dgm:t>
        <a:bodyPr/>
        <a:lstStyle/>
        <a:p>
          <a:endParaRPr lang="en-US"/>
        </a:p>
      </dgm:t>
    </dgm:pt>
    <dgm:pt modelId="{3F7B503F-E31B-48B5-9347-0CF0C5DA185D}" type="sibTrans" cxnId="{67559716-144C-498D-A07C-01BF5C738677}">
      <dgm:prSet/>
      <dgm:spPr/>
      <dgm:t>
        <a:bodyPr/>
        <a:lstStyle/>
        <a:p>
          <a:endParaRPr lang="en-US"/>
        </a:p>
      </dgm:t>
    </dgm:pt>
    <dgm:pt modelId="{0A0F2F06-D9FE-45EA-BE65-3D8E58FDA29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Ask God to give you discernment</a:t>
          </a:r>
        </a:p>
      </dgm:t>
    </dgm:pt>
    <dgm:pt modelId="{1C2D2A46-F315-4A81-92BD-7077FE677CD5}" type="parTrans" cxnId="{59D3C4B2-00B7-4DE9-859B-E39EC7B61C51}">
      <dgm:prSet/>
      <dgm:spPr/>
      <dgm:t>
        <a:bodyPr/>
        <a:lstStyle/>
        <a:p>
          <a:endParaRPr lang="en-US"/>
        </a:p>
      </dgm:t>
    </dgm:pt>
    <dgm:pt modelId="{4987C638-537A-41B2-9D0C-2A0608CD00B9}" type="sibTrans" cxnId="{59D3C4B2-00B7-4DE9-859B-E39EC7B61C51}">
      <dgm:prSet/>
      <dgm:spPr/>
      <dgm:t>
        <a:bodyPr/>
        <a:lstStyle/>
        <a:p>
          <a:endParaRPr lang="en-US"/>
        </a:p>
      </dgm:t>
    </dgm:pt>
    <dgm:pt modelId="{7CF785FE-4162-432A-90F6-5643700D4713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Share</a:t>
          </a:r>
        </a:p>
      </dgm:t>
    </dgm:pt>
    <dgm:pt modelId="{0B9F031D-1093-489A-8565-D4B12C6FE29F}" type="parTrans" cxnId="{B73FDF96-0204-45B6-9B79-B605DE8C5573}">
      <dgm:prSet/>
      <dgm:spPr/>
      <dgm:t>
        <a:bodyPr/>
        <a:lstStyle/>
        <a:p>
          <a:endParaRPr lang="en-US"/>
        </a:p>
      </dgm:t>
    </dgm:pt>
    <dgm:pt modelId="{3BED0E51-02C6-46AF-9C84-4CF01BA6B13D}" type="sibTrans" cxnId="{B73FDF96-0204-45B6-9B79-B605DE8C5573}">
      <dgm:prSet/>
      <dgm:spPr/>
      <dgm:t>
        <a:bodyPr/>
        <a:lstStyle/>
        <a:p>
          <a:endParaRPr lang="en-US"/>
        </a:p>
      </dgm:t>
    </dgm:pt>
    <dgm:pt modelId="{A7D919CD-EAFF-4837-8E0A-FCF8C4510FD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Share them with somebody else</a:t>
          </a:r>
        </a:p>
      </dgm:t>
    </dgm:pt>
    <dgm:pt modelId="{ECFEDF46-3202-4958-A02B-4811348FA479}" type="parTrans" cxnId="{AE0B6567-151A-4EB0-B10B-CBE0D2B8DBF2}">
      <dgm:prSet/>
      <dgm:spPr/>
      <dgm:t>
        <a:bodyPr/>
        <a:lstStyle/>
        <a:p>
          <a:endParaRPr lang="en-US"/>
        </a:p>
      </dgm:t>
    </dgm:pt>
    <dgm:pt modelId="{B04F185F-2EA8-46E2-8C70-286F2425BDED}" type="sibTrans" cxnId="{AE0B6567-151A-4EB0-B10B-CBE0D2B8DBF2}">
      <dgm:prSet/>
      <dgm:spPr/>
      <dgm:t>
        <a:bodyPr/>
        <a:lstStyle/>
        <a:p>
          <a:endParaRPr lang="en-US"/>
        </a:p>
      </dgm:t>
    </dgm:pt>
    <dgm:pt modelId="{6EAD4AC9-557C-41F6-A5E8-94EC28B39AE5}" type="pres">
      <dgm:prSet presAssocID="{0C3EEA49-E04B-4710-A2EB-870B17B3D542}" presName="root" presStyleCnt="0">
        <dgm:presLayoutVars>
          <dgm:dir/>
          <dgm:resizeHandles val="exact"/>
        </dgm:presLayoutVars>
      </dgm:prSet>
      <dgm:spPr/>
    </dgm:pt>
    <dgm:pt modelId="{9E7DDD21-95B1-4EEB-9B89-E7389B6EBB4E}" type="pres">
      <dgm:prSet presAssocID="{1783A048-6C9F-4D52-A634-F1CE18D40ED0}" presName="compNode" presStyleCnt="0"/>
      <dgm:spPr/>
    </dgm:pt>
    <dgm:pt modelId="{F3C36FDF-1D5A-4C26-BBAA-6D177E3EDE1D}" type="pres">
      <dgm:prSet presAssocID="{1783A048-6C9F-4D52-A634-F1CE18D40ED0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aphone"/>
        </a:ext>
      </dgm:extLst>
    </dgm:pt>
    <dgm:pt modelId="{83BD29E4-90CE-45BA-A3F5-935034998015}" type="pres">
      <dgm:prSet presAssocID="{1783A048-6C9F-4D52-A634-F1CE18D40ED0}" presName="iconSpace" presStyleCnt="0"/>
      <dgm:spPr/>
    </dgm:pt>
    <dgm:pt modelId="{AAEBE7B4-D175-4229-A346-88EF64929D73}" type="pres">
      <dgm:prSet presAssocID="{1783A048-6C9F-4D52-A634-F1CE18D40ED0}" presName="parTx" presStyleLbl="revTx" presStyleIdx="0" presStyleCnt="6">
        <dgm:presLayoutVars>
          <dgm:chMax val="0"/>
          <dgm:chPref val="0"/>
        </dgm:presLayoutVars>
      </dgm:prSet>
      <dgm:spPr/>
    </dgm:pt>
    <dgm:pt modelId="{BFE0DB02-C841-447A-85DD-FC7151DA6821}" type="pres">
      <dgm:prSet presAssocID="{1783A048-6C9F-4D52-A634-F1CE18D40ED0}" presName="txSpace" presStyleCnt="0"/>
      <dgm:spPr/>
    </dgm:pt>
    <dgm:pt modelId="{97EB3435-83E6-4F2D-AFCC-046619426C2E}" type="pres">
      <dgm:prSet presAssocID="{1783A048-6C9F-4D52-A634-F1CE18D40ED0}" presName="desTx" presStyleLbl="revTx" presStyleIdx="1" presStyleCnt="6">
        <dgm:presLayoutVars/>
      </dgm:prSet>
      <dgm:spPr/>
    </dgm:pt>
    <dgm:pt modelId="{4D80B5C7-096C-49DE-8AEC-57251FDC82F5}" type="pres">
      <dgm:prSet presAssocID="{CBC5E3A1-3BEC-4AD8-96DB-C1DCB3DF9492}" presName="sibTrans" presStyleCnt="0"/>
      <dgm:spPr/>
    </dgm:pt>
    <dgm:pt modelId="{D207DDA3-CD2C-4F46-B604-77E2773D9D5C}" type="pres">
      <dgm:prSet presAssocID="{86FACEE1-26AD-4561-BB72-5D85CD2C4F3A}" presName="compNode" presStyleCnt="0"/>
      <dgm:spPr/>
    </dgm:pt>
    <dgm:pt modelId="{7C74F87B-8E0F-4A0A-9563-853C05C242EA}" type="pres">
      <dgm:prSet presAssocID="{86FACEE1-26AD-4561-BB72-5D85CD2C4F3A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0063910B-0D07-4B05-A302-92604118FF64}" type="pres">
      <dgm:prSet presAssocID="{86FACEE1-26AD-4561-BB72-5D85CD2C4F3A}" presName="iconSpace" presStyleCnt="0"/>
      <dgm:spPr/>
    </dgm:pt>
    <dgm:pt modelId="{BBEA8F31-5592-4F51-9017-9CE0DEB4F6D9}" type="pres">
      <dgm:prSet presAssocID="{86FACEE1-26AD-4561-BB72-5D85CD2C4F3A}" presName="parTx" presStyleLbl="revTx" presStyleIdx="2" presStyleCnt="6">
        <dgm:presLayoutVars>
          <dgm:chMax val="0"/>
          <dgm:chPref val="0"/>
        </dgm:presLayoutVars>
      </dgm:prSet>
      <dgm:spPr/>
    </dgm:pt>
    <dgm:pt modelId="{59D90537-DDF6-4D1F-86B4-BDDDA7124373}" type="pres">
      <dgm:prSet presAssocID="{86FACEE1-26AD-4561-BB72-5D85CD2C4F3A}" presName="txSpace" presStyleCnt="0"/>
      <dgm:spPr/>
    </dgm:pt>
    <dgm:pt modelId="{B58F05A3-B0D4-49F9-A58F-250A45E99B14}" type="pres">
      <dgm:prSet presAssocID="{86FACEE1-26AD-4561-BB72-5D85CD2C4F3A}" presName="desTx" presStyleLbl="revTx" presStyleIdx="3" presStyleCnt="6">
        <dgm:presLayoutVars/>
      </dgm:prSet>
      <dgm:spPr/>
    </dgm:pt>
    <dgm:pt modelId="{7ECC7573-C8C7-4B34-B47B-9EB8E39DC197}" type="pres">
      <dgm:prSet presAssocID="{3F7B503F-E31B-48B5-9347-0CF0C5DA185D}" presName="sibTrans" presStyleCnt="0"/>
      <dgm:spPr/>
    </dgm:pt>
    <dgm:pt modelId="{B9D13E19-C7E9-49E0-876D-BC2BF2649E7F}" type="pres">
      <dgm:prSet presAssocID="{7CF785FE-4162-432A-90F6-5643700D4713}" presName="compNode" presStyleCnt="0"/>
      <dgm:spPr/>
    </dgm:pt>
    <dgm:pt modelId="{08AFD606-B86F-46B4-9C85-5CAE157ACC4A}" type="pres">
      <dgm:prSet presAssocID="{7CF785FE-4162-432A-90F6-5643700D4713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315E2B17-B02B-4395-A37E-D01588637155}" type="pres">
      <dgm:prSet presAssocID="{7CF785FE-4162-432A-90F6-5643700D4713}" presName="iconSpace" presStyleCnt="0"/>
      <dgm:spPr/>
    </dgm:pt>
    <dgm:pt modelId="{68F57789-8242-412F-9C07-E2841EF97C75}" type="pres">
      <dgm:prSet presAssocID="{7CF785FE-4162-432A-90F6-5643700D4713}" presName="parTx" presStyleLbl="revTx" presStyleIdx="4" presStyleCnt="6">
        <dgm:presLayoutVars>
          <dgm:chMax val="0"/>
          <dgm:chPref val="0"/>
        </dgm:presLayoutVars>
      </dgm:prSet>
      <dgm:spPr/>
    </dgm:pt>
    <dgm:pt modelId="{E3A71034-0848-4F37-95A4-C9806BFC90FB}" type="pres">
      <dgm:prSet presAssocID="{7CF785FE-4162-432A-90F6-5643700D4713}" presName="txSpace" presStyleCnt="0"/>
      <dgm:spPr/>
    </dgm:pt>
    <dgm:pt modelId="{CB93B4C1-0F5C-498E-BAE6-22514C2390A8}" type="pres">
      <dgm:prSet presAssocID="{7CF785FE-4162-432A-90F6-5643700D4713}" presName="desTx" presStyleLbl="revTx" presStyleIdx="5" presStyleCnt="6">
        <dgm:presLayoutVars/>
      </dgm:prSet>
      <dgm:spPr/>
    </dgm:pt>
  </dgm:ptLst>
  <dgm:cxnLst>
    <dgm:cxn modelId="{BE578210-958A-462B-9D76-27F9BFB53F7A}" type="presOf" srcId="{0A0F2F06-D9FE-45EA-BE65-3D8E58FDA292}" destId="{B58F05A3-B0D4-49F9-A58F-250A45E99B14}" srcOrd="0" destOrd="0" presId="urn:microsoft.com/office/officeart/2018/5/layout/CenteredIconLabelDescriptionList"/>
    <dgm:cxn modelId="{FEA59813-0AA6-41C8-A069-754A76828CF9}" type="presOf" srcId="{A7D919CD-EAFF-4837-8E0A-FCF8C4510FD9}" destId="{CB93B4C1-0F5C-498E-BAE6-22514C2390A8}" srcOrd="0" destOrd="0" presId="urn:microsoft.com/office/officeart/2018/5/layout/CenteredIconLabelDescriptionList"/>
    <dgm:cxn modelId="{67559716-144C-498D-A07C-01BF5C738677}" srcId="{0C3EEA49-E04B-4710-A2EB-870B17B3D542}" destId="{86FACEE1-26AD-4561-BB72-5D85CD2C4F3A}" srcOrd="1" destOrd="0" parTransId="{7D564443-EA43-46B1-927A-E153C691C718}" sibTransId="{3F7B503F-E31B-48B5-9347-0CF0C5DA185D}"/>
    <dgm:cxn modelId="{3E9E9220-E2BA-4811-B59F-70C58A8884AE}" type="presOf" srcId="{90417366-DAAE-4582-90A2-E84D27349B8B}" destId="{97EB3435-83E6-4F2D-AFCC-046619426C2E}" srcOrd="0" destOrd="0" presId="urn:microsoft.com/office/officeart/2018/5/layout/CenteredIconLabelDescriptionList"/>
    <dgm:cxn modelId="{A068ED2F-3FBF-4BB1-A904-7A50F9DFA720}" type="presOf" srcId="{1783A048-6C9F-4D52-A634-F1CE18D40ED0}" destId="{AAEBE7B4-D175-4229-A346-88EF64929D73}" srcOrd="0" destOrd="0" presId="urn:microsoft.com/office/officeart/2018/5/layout/CenteredIconLabelDescriptionList"/>
    <dgm:cxn modelId="{AE0B6567-151A-4EB0-B10B-CBE0D2B8DBF2}" srcId="{7CF785FE-4162-432A-90F6-5643700D4713}" destId="{A7D919CD-EAFF-4837-8E0A-FCF8C4510FD9}" srcOrd="0" destOrd="0" parTransId="{ECFEDF46-3202-4958-A02B-4811348FA479}" sibTransId="{B04F185F-2EA8-46E2-8C70-286F2425BDED}"/>
    <dgm:cxn modelId="{0C0CDD49-1619-423E-9F70-A528CA3C7C50}" srcId="{1783A048-6C9F-4D52-A634-F1CE18D40ED0}" destId="{90417366-DAAE-4582-90A2-E84D27349B8B}" srcOrd="0" destOrd="0" parTransId="{7353482F-825A-4273-A806-56D097FF8B58}" sibTransId="{B3E1BC2C-45C7-45DE-8FEE-B4ECF0C7B603}"/>
    <dgm:cxn modelId="{6C4DD956-0A14-4843-B86E-AA423CAD4AB9}" srcId="{0C3EEA49-E04B-4710-A2EB-870B17B3D542}" destId="{1783A048-6C9F-4D52-A634-F1CE18D40ED0}" srcOrd="0" destOrd="0" parTransId="{D32D5412-9264-41F4-8AB5-E15116F02BEE}" sibTransId="{CBC5E3A1-3BEC-4AD8-96DB-C1DCB3DF9492}"/>
    <dgm:cxn modelId="{B73FDF96-0204-45B6-9B79-B605DE8C5573}" srcId="{0C3EEA49-E04B-4710-A2EB-870B17B3D542}" destId="{7CF785FE-4162-432A-90F6-5643700D4713}" srcOrd="2" destOrd="0" parTransId="{0B9F031D-1093-489A-8565-D4B12C6FE29F}" sibTransId="{3BED0E51-02C6-46AF-9C84-4CF01BA6B13D}"/>
    <dgm:cxn modelId="{59D3C4B2-00B7-4DE9-859B-E39EC7B61C51}" srcId="{86FACEE1-26AD-4561-BB72-5D85CD2C4F3A}" destId="{0A0F2F06-D9FE-45EA-BE65-3D8E58FDA292}" srcOrd="0" destOrd="0" parTransId="{1C2D2A46-F315-4A81-92BD-7077FE677CD5}" sibTransId="{4987C638-537A-41B2-9D0C-2A0608CD00B9}"/>
    <dgm:cxn modelId="{0CCE76D0-ACB5-4916-9D23-73115D56E906}" type="presOf" srcId="{7CF785FE-4162-432A-90F6-5643700D4713}" destId="{68F57789-8242-412F-9C07-E2841EF97C75}" srcOrd="0" destOrd="0" presId="urn:microsoft.com/office/officeart/2018/5/layout/CenteredIconLabelDescriptionList"/>
    <dgm:cxn modelId="{B1C92EE5-F2C1-4418-8727-28E21DE159AF}" type="presOf" srcId="{86FACEE1-26AD-4561-BB72-5D85CD2C4F3A}" destId="{BBEA8F31-5592-4F51-9017-9CE0DEB4F6D9}" srcOrd="0" destOrd="0" presId="urn:microsoft.com/office/officeart/2018/5/layout/CenteredIconLabelDescriptionList"/>
    <dgm:cxn modelId="{BF9122F8-D6AE-4A46-92EC-A7D2C49533B6}" type="presOf" srcId="{0C3EEA49-E04B-4710-A2EB-870B17B3D542}" destId="{6EAD4AC9-557C-41F6-A5E8-94EC28B39AE5}" srcOrd="0" destOrd="0" presId="urn:microsoft.com/office/officeart/2018/5/layout/CenteredIconLabelDescriptionList"/>
    <dgm:cxn modelId="{7675462B-6A48-437C-81ED-17457749F432}" type="presParOf" srcId="{6EAD4AC9-557C-41F6-A5E8-94EC28B39AE5}" destId="{9E7DDD21-95B1-4EEB-9B89-E7389B6EBB4E}" srcOrd="0" destOrd="0" presId="urn:microsoft.com/office/officeart/2018/5/layout/CenteredIconLabelDescriptionList"/>
    <dgm:cxn modelId="{B815BE1A-AB4F-4F15-B3B3-A6A8AA12424D}" type="presParOf" srcId="{9E7DDD21-95B1-4EEB-9B89-E7389B6EBB4E}" destId="{F3C36FDF-1D5A-4C26-BBAA-6D177E3EDE1D}" srcOrd="0" destOrd="0" presId="urn:microsoft.com/office/officeart/2018/5/layout/CenteredIconLabelDescriptionList"/>
    <dgm:cxn modelId="{F441995D-FF4A-4C2F-8277-7E285353D3C4}" type="presParOf" srcId="{9E7DDD21-95B1-4EEB-9B89-E7389B6EBB4E}" destId="{83BD29E4-90CE-45BA-A3F5-935034998015}" srcOrd="1" destOrd="0" presId="urn:microsoft.com/office/officeart/2018/5/layout/CenteredIconLabelDescriptionList"/>
    <dgm:cxn modelId="{C9888054-0386-4F4A-BAB0-47589495EE3F}" type="presParOf" srcId="{9E7DDD21-95B1-4EEB-9B89-E7389B6EBB4E}" destId="{AAEBE7B4-D175-4229-A346-88EF64929D73}" srcOrd="2" destOrd="0" presId="urn:microsoft.com/office/officeart/2018/5/layout/CenteredIconLabelDescriptionList"/>
    <dgm:cxn modelId="{8BDE2B92-DECB-4CE6-8981-3E47FFFD5249}" type="presParOf" srcId="{9E7DDD21-95B1-4EEB-9B89-E7389B6EBB4E}" destId="{BFE0DB02-C841-447A-85DD-FC7151DA6821}" srcOrd="3" destOrd="0" presId="urn:microsoft.com/office/officeart/2018/5/layout/CenteredIconLabelDescriptionList"/>
    <dgm:cxn modelId="{170A0E4E-8DE9-40C7-89A0-A9EDE4679569}" type="presParOf" srcId="{9E7DDD21-95B1-4EEB-9B89-E7389B6EBB4E}" destId="{97EB3435-83E6-4F2D-AFCC-046619426C2E}" srcOrd="4" destOrd="0" presId="urn:microsoft.com/office/officeart/2018/5/layout/CenteredIconLabelDescriptionList"/>
    <dgm:cxn modelId="{6C0374EC-4543-4295-85D8-73EA68477414}" type="presParOf" srcId="{6EAD4AC9-557C-41F6-A5E8-94EC28B39AE5}" destId="{4D80B5C7-096C-49DE-8AEC-57251FDC82F5}" srcOrd="1" destOrd="0" presId="urn:microsoft.com/office/officeart/2018/5/layout/CenteredIconLabelDescriptionList"/>
    <dgm:cxn modelId="{65C38A1B-B105-4D13-8DE3-095828A262CD}" type="presParOf" srcId="{6EAD4AC9-557C-41F6-A5E8-94EC28B39AE5}" destId="{D207DDA3-CD2C-4F46-B604-77E2773D9D5C}" srcOrd="2" destOrd="0" presId="urn:microsoft.com/office/officeart/2018/5/layout/CenteredIconLabelDescriptionList"/>
    <dgm:cxn modelId="{43478930-4A47-491C-AB98-F9ECC2250427}" type="presParOf" srcId="{D207DDA3-CD2C-4F46-B604-77E2773D9D5C}" destId="{7C74F87B-8E0F-4A0A-9563-853C05C242EA}" srcOrd="0" destOrd="0" presId="urn:microsoft.com/office/officeart/2018/5/layout/CenteredIconLabelDescriptionList"/>
    <dgm:cxn modelId="{80201407-E7DD-4ACD-84BB-11302F1D69D0}" type="presParOf" srcId="{D207DDA3-CD2C-4F46-B604-77E2773D9D5C}" destId="{0063910B-0D07-4B05-A302-92604118FF64}" srcOrd="1" destOrd="0" presId="urn:microsoft.com/office/officeart/2018/5/layout/CenteredIconLabelDescriptionList"/>
    <dgm:cxn modelId="{BBB33D57-0779-488D-A5D0-BFD8AAAFE519}" type="presParOf" srcId="{D207DDA3-CD2C-4F46-B604-77E2773D9D5C}" destId="{BBEA8F31-5592-4F51-9017-9CE0DEB4F6D9}" srcOrd="2" destOrd="0" presId="urn:microsoft.com/office/officeart/2018/5/layout/CenteredIconLabelDescriptionList"/>
    <dgm:cxn modelId="{3EE894A4-CCD2-4A7B-9F9E-C9CFF061EB56}" type="presParOf" srcId="{D207DDA3-CD2C-4F46-B604-77E2773D9D5C}" destId="{59D90537-DDF6-4D1F-86B4-BDDDA7124373}" srcOrd="3" destOrd="0" presId="urn:microsoft.com/office/officeart/2018/5/layout/CenteredIconLabelDescriptionList"/>
    <dgm:cxn modelId="{048D0DB0-3036-40A2-B6FA-F0ABD8908A84}" type="presParOf" srcId="{D207DDA3-CD2C-4F46-B604-77E2773D9D5C}" destId="{B58F05A3-B0D4-49F9-A58F-250A45E99B14}" srcOrd="4" destOrd="0" presId="urn:microsoft.com/office/officeart/2018/5/layout/CenteredIconLabelDescriptionList"/>
    <dgm:cxn modelId="{79315A03-EFEF-4F51-95E3-E6B79EFFD6DE}" type="presParOf" srcId="{6EAD4AC9-557C-41F6-A5E8-94EC28B39AE5}" destId="{7ECC7573-C8C7-4B34-B47B-9EB8E39DC197}" srcOrd="3" destOrd="0" presId="urn:microsoft.com/office/officeart/2018/5/layout/CenteredIconLabelDescriptionList"/>
    <dgm:cxn modelId="{3041D6AC-9124-4309-A814-43A864CF2099}" type="presParOf" srcId="{6EAD4AC9-557C-41F6-A5E8-94EC28B39AE5}" destId="{B9D13E19-C7E9-49E0-876D-BC2BF2649E7F}" srcOrd="4" destOrd="0" presId="urn:microsoft.com/office/officeart/2018/5/layout/CenteredIconLabelDescriptionList"/>
    <dgm:cxn modelId="{114AFBF4-C6A5-4CCB-9E7B-18047B2445DA}" type="presParOf" srcId="{B9D13E19-C7E9-49E0-876D-BC2BF2649E7F}" destId="{08AFD606-B86F-46B4-9C85-5CAE157ACC4A}" srcOrd="0" destOrd="0" presId="urn:microsoft.com/office/officeart/2018/5/layout/CenteredIconLabelDescriptionList"/>
    <dgm:cxn modelId="{A8523045-0D19-4F56-8632-A02F6537F5C2}" type="presParOf" srcId="{B9D13E19-C7E9-49E0-876D-BC2BF2649E7F}" destId="{315E2B17-B02B-4395-A37E-D01588637155}" srcOrd="1" destOrd="0" presId="urn:microsoft.com/office/officeart/2018/5/layout/CenteredIconLabelDescriptionList"/>
    <dgm:cxn modelId="{19996511-AC82-4D35-929F-6E82F19FE9B3}" type="presParOf" srcId="{B9D13E19-C7E9-49E0-876D-BC2BF2649E7F}" destId="{68F57789-8242-412F-9C07-E2841EF97C75}" srcOrd="2" destOrd="0" presId="urn:microsoft.com/office/officeart/2018/5/layout/CenteredIconLabelDescriptionList"/>
    <dgm:cxn modelId="{D70D2565-2041-4BA2-B7E2-EB2DBD051B2C}" type="presParOf" srcId="{B9D13E19-C7E9-49E0-876D-BC2BF2649E7F}" destId="{E3A71034-0848-4F37-95A4-C9806BFC90FB}" srcOrd="3" destOrd="0" presId="urn:microsoft.com/office/officeart/2018/5/layout/CenteredIconLabelDescriptionList"/>
    <dgm:cxn modelId="{7208A4AF-5CCB-4922-B502-8492510BFC4C}" type="presParOf" srcId="{B9D13E19-C7E9-49E0-876D-BC2BF2649E7F}" destId="{CB93B4C1-0F5C-498E-BAE6-22514C2390A8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A14A050-9C6A-489B-8A18-974E4E34A7F2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455D962-D3EA-4E05-AA00-E75BEF06D2EC}">
      <dgm:prSet/>
      <dgm:spPr/>
      <dgm:t>
        <a:bodyPr/>
        <a:lstStyle/>
        <a:p>
          <a:r>
            <a:rPr lang="en-US"/>
            <a:t>Can I think of repeating thought patterns which fill my mind?</a:t>
          </a:r>
        </a:p>
      </dgm:t>
    </dgm:pt>
    <dgm:pt modelId="{AD3E9DD8-1D4F-4617-94BE-C4BC48584AE5}" type="parTrans" cxnId="{E1D193DA-481D-4BAD-A16C-B64927AF5F0C}">
      <dgm:prSet/>
      <dgm:spPr/>
      <dgm:t>
        <a:bodyPr/>
        <a:lstStyle/>
        <a:p>
          <a:endParaRPr lang="en-US"/>
        </a:p>
      </dgm:t>
    </dgm:pt>
    <dgm:pt modelId="{145591DB-B1D2-4184-99E2-0732DE19F363}" type="sibTrans" cxnId="{E1D193DA-481D-4BAD-A16C-B64927AF5F0C}">
      <dgm:prSet/>
      <dgm:spPr/>
      <dgm:t>
        <a:bodyPr/>
        <a:lstStyle/>
        <a:p>
          <a:endParaRPr lang="en-US"/>
        </a:p>
      </dgm:t>
    </dgm:pt>
    <dgm:pt modelId="{5A6592A7-EDFE-4C42-9E32-2715A1D2CEBD}">
      <dgm:prSet/>
      <dgm:spPr/>
      <dgm:t>
        <a:bodyPr/>
        <a:lstStyle/>
        <a:p>
          <a:r>
            <a:rPr lang="en-US"/>
            <a:t>Do these thoughts fill you with hope or dread?</a:t>
          </a:r>
        </a:p>
      </dgm:t>
    </dgm:pt>
    <dgm:pt modelId="{A6C74FC8-D925-4FFD-8D58-52AE798DAAE8}" type="parTrans" cxnId="{0BE9A362-6A3C-430A-A71B-B91B98E678E6}">
      <dgm:prSet/>
      <dgm:spPr/>
      <dgm:t>
        <a:bodyPr/>
        <a:lstStyle/>
        <a:p>
          <a:endParaRPr lang="en-US"/>
        </a:p>
      </dgm:t>
    </dgm:pt>
    <dgm:pt modelId="{9B227DFE-E168-422D-A00A-BCD11C21A42F}" type="sibTrans" cxnId="{0BE9A362-6A3C-430A-A71B-B91B98E678E6}">
      <dgm:prSet/>
      <dgm:spPr/>
      <dgm:t>
        <a:bodyPr/>
        <a:lstStyle/>
        <a:p>
          <a:endParaRPr lang="en-US"/>
        </a:p>
      </dgm:t>
    </dgm:pt>
    <dgm:pt modelId="{0BC8F2D8-4031-4D3C-8FFB-8E6AF4658739}">
      <dgm:prSet/>
      <dgm:spPr/>
      <dgm:t>
        <a:bodyPr/>
        <a:lstStyle/>
        <a:p>
          <a:r>
            <a:rPr lang="en-US"/>
            <a:t>Have you had opportunity to speak these aloud or share them with others?</a:t>
          </a:r>
        </a:p>
      </dgm:t>
    </dgm:pt>
    <dgm:pt modelId="{0A65B004-19E7-477F-B957-62955D0E48D1}" type="parTrans" cxnId="{B0022762-3FC1-4909-BE0F-9AB944F25DCF}">
      <dgm:prSet/>
      <dgm:spPr/>
      <dgm:t>
        <a:bodyPr/>
        <a:lstStyle/>
        <a:p>
          <a:endParaRPr lang="en-US"/>
        </a:p>
      </dgm:t>
    </dgm:pt>
    <dgm:pt modelId="{FDE7BF7E-5173-46BB-A994-081FFEDF014B}" type="sibTrans" cxnId="{B0022762-3FC1-4909-BE0F-9AB944F25DCF}">
      <dgm:prSet/>
      <dgm:spPr/>
      <dgm:t>
        <a:bodyPr/>
        <a:lstStyle/>
        <a:p>
          <a:endParaRPr lang="en-US"/>
        </a:p>
      </dgm:t>
    </dgm:pt>
    <dgm:pt modelId="{263C11A0-5089-410D-B66D-824CFD01BCA0}" type="pres">
      <dgm:prSet presAssocID="{AA14A050-9C6A-489B-8A18-974E4E34A7F2}" presName="linear" presStyleCnt="0">
        <dgm:presLayoutVars>
          <dgm:animLvl val="lvl"/>
          <dgm:resizeHandles val="exact"/>
        </dgm:presLayoutVars>
      </dgm:prSet>
      <dgm:spPr/>
    </dgm:pt>
    <dgm:pt modelId="{F5CC96DA-404F-40E1-92CF-3D007AB1C9EC}" type="pres">
      <dgm:prSet presAssocID="{2455D962-D3EA-4E05-AA00-E75BEF06D2E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230FF56-AEC1-43DD-8D18-FDE1FEE68620}" type="pres">
      <dgm:prSet presAssocID="{145591DB-B1D2-4184-99E2-0732DE19F363}" presName="spacer" presStyleCnt="0"/>
      <dgm:spPr/>
    </dgm:pt>
    <dgm:pt modelId="{70576903-5245-44DC-B1F4-DE887BF7ABC2}" type="pres">
      <dgm:prSet presAssocID="{5A6592A7-EDFE-4C42-9E32-2715A1D2CEB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EB5F229-98B9-42A2-B88A-5613FCEC8649}" type="pres">
      <dgm:prSet presAssocID="{9B227DFE-E168-422D-A00A-BCD11C21A42F}" presName="spacer" presStyleCnt="0"/>
      <dgm:spPr/>
    </dgm:pt>
    <dgm:pt modelId="{48F3BB13-4D51-4ACC-84F5-2997FD5C232A}" type="pres">
      <dgm:prSet presAssocID="{0BC8F2D8-4031-4D3C-8FFB-8E6AF465873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0022762-3FC1-4909-BE0F-9AB944F25DCF}" srcId="{AA14A050-9C6A-489B-8A18-974E4E34A7F2}" destId="{0BC8F2D8-4031-4D3C-8FFB-8E6AF4658739}" srcOrd="2" destOrd="0" parTransId="{0A65B004-19E7-477F-B957-62955D0E48D1}" sibTransId="{FDE7BF7E-5173-46BB-A994-081FFEDF014B}"/>
    <dgm:cxn modelId="{0BE9A362-6A3C-430A-A71B-B91B98E678E6}" srcId="{AA14A050-9C6A-489B-8A18-974E4E34A7F2}" destId="{5A6592A7-EDFE-4C42-9E32-2715A1D2CEBD}" srcOrd="1" destOrd="0" parTransId="{A6C74FC8-D925-4FFD-8D58-52AE798DAAE8}" sibTransId="{9B227DFE-E168-422D-A00A-BCD11C21A42F}"/>
    <dgm:cxn modelId="{35D87064-F064-45F4-AB1A-9B4FE02EBFEC}" type="presOf" srcId="{2455D962-D3EA-4E05-AA00-E75BEF06D2EC}" destId="{F5CC96DA-404F-40E1-92CF-3D007AB1C9EC}" srcOrd="0" destOrd="0" presId="urn:microsoft.com/office/officeart/2005/8/layout/vList2"/>
    <dgm:cxn modelId="{E348867D-6E15-4120-90DF-AD4FE75F22C3}" type="presOf" srcId="{5A6592A7-EDFE-4C42-9E32-2715A1D2CEBD}" destId="{70576903-5245-44DC-B1F4-DE887BF7ABC2}" srcOrd="0" destOrd="0" presId="urn:microsoft.com/office/officeart/2005/8/layout/vList2"/>
    <dgm:cxn modelId="{88B80FD9-6BA9-449F-A01A-B5412E8A4E3C}" type="presOf" srcId="{0BC8F2D8-4031-4D3C-8FFB-8E6AF4658739}" destId="{48F3BB13-4D51-4ACC-84F5-2997FD5C232A}" srcOrd="0" destOrd="0" presId="urn:microsoft.com/office/officeart/2005/8/layout/vList2"/>
    <dgm:cxn modelId="{E1D193DA-481D-4BAD-A16C-B64927AF5F0C}" srcId="{AA14A050-9C6A-489B-8A18-974E4E34A7F2}" destId="{2455D962-D3EA-4E05-AA00-E75BEF06D2EC}" srcOrd="0" destOrd="0" parTransId="{AD3E9DD8-1D4F-4617-94BE-C4BC48584AE5}" sibTransId="{145591DB-B1D2-4184-99E2-0732DE19F363}"/>
    <dgm:cxn modelId="{FA9B9EDB-D9BE-4642-9944-E30E2D3DF77B}" type="presOf" srcId="{AA14A050-9C6A-489B-8A18-974E4E34A7F2}" destId="{263C11A0-5089-410D-B66D-824CFD01BCA0}" srcOrd="0" destOrd="0" presId="urn:microsoft.com/office/officeart/2005/8/layout/vList2"/>
    <dgm:cxn modelId="{2C481A05-13E1-4B33-ADB9-4D94958C6B0D}" type="presParOf" srcId="{263C11A0-5089-410D-B66D-824CFD01BCA0}" destId="{F5CC96DA-404F-40E1-92CF-3D007AB1C9EC}" srcOrd="0" destOrd="0" presId="urn:microsoft.com/office/officeart/2005/8/layout/vList2"/>
    <dgm:cxn modelId="{F641B530-43F0-4F6E-91CD-A8F19A76CA83}" type="presParOf" srcId="{263C11A0-5089-410D-B66D-824CFD01BCA0}" destId="{C230FF56-AEC1-43DD-8D18-FDE1FEE68620}" srcOrd="1" destOrd="0" presId="urn:microsoft.com/office/officeart/2005/8/layout/vList2"/>
    <dgm:cxn modelId="{7E76B93F-8C52-4846-A944-D0F9FA1584AA}" type="presParOf" srcId="{263C11A0-5089-410D-B66D-824CFD01BCA0}" destId="{70576903-5245-44DC-B1F4-DE887BF7ABC2}" srcOrd="2" destOrd="0" presId="urn:microsoft.com/office/officeart/2005/8/layout/vList2"/>
    <dgm:cxn modelId="{4F59FEBF-AB97-4B89-AE9E-F007F67E9646}" type="presParOf" srcId="{263C11A0-5089-410D-B66D-824CFD01BCA0}" destId="{5EB5F229-98B9-42A2-B88A-5613FCEC8649}" srcOrd="3" destOrd="0" presId="urn:microsoft.com/office/officeart/2005/8/layout/vList2"/>
    <dgm:cxn modelId="{ACBA8E5E-E7A6-41DD-9CC9-8A459AA246D1}" type="presParOf" srcId="{263C11A0-5089-410D-B66D-824CFD01BCA0}" destId="{48F3BB13-4D51-4ACC-84F5-2997FD5C232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98B4DC7-C4BA-4443-ABEA-393908190BB0}" type="doc">
      <dgm:prSet loTypeId="urn:microsoft.com/office/officeart/2016/7/layout/LinearBlockProcessNumbered" loCatId="process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7A27C5B-AD44-4907-8B46-2E5A66CFF3EA}">
      <dgm:prSet/>
      <dgm:spPr/>
      <dgm:t>
        <a:bodyPr/>
        <a:lstStyle/>
        <a:p>
          <a:r>
            <a:rPr lang="en-US"/>
            <a:t>Separate the lie from your thoughts</a:t>
          </a:r>
        </a:p>
      </dgm:t>
    </dgm:pt>
    <dgm:pt modelId="{C6528A0B-1898-450A-AEB8-45C1198AC5B5}" type="parTrans" cxnId="{53521B2E-FA19-4D5F-8757-57ECE504ACBD}">
      <dgm:prSet/>
      <dgm:spPr/>
      <dgm:t>
        <a:bodyPr/>
        <a:lstStyle/>
        <a:p>
          <a:endParaRPr lang="en-US"/>
        </a:p>
      </dgm:t>
    </dgm:pt>
    <dgm:pt modelId="{940FE96A-A55A-4F0E-9182-E1473D4578E3}" type="sibTrans" cxnId="{53521B2E-FA19-4D5F-8757-57ECE504ACBD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0A6A5037-2A58-48FC-A53B-DA115B07D726}">
      <dgm:prSet/>
      <dgm:spPr/>
      <dgm:t>
        <a:bodyPr/>
        <a:lstStyle/>
        <a:p>
          <a:r>
            <a:rPr lang="en-US" dirty="0"/>
            <a:t>Access truths</a:t>
          </a:r>
        </a:p>
      </dgm:t>
    </dgm:pt>
    <dgm:pt modelId="{166E22ED-8A8D-47FE-B6CB-00813517001D}" type="parTrans" cxnId="{A46D32CF-DD1E-4AF7-8B30-B4DC37B59CAF}">
      <dgm:prSet/>
      <dgm:spPr/>
      <dgm:t>
        <a:bodyPr/>
        <a:lstStyle/>
        <a:p>
          <a:endParaRPr lang="en-US"/>
        </a:p>
      </dgm:t>
    </dgm:pt>
    <dgm:pt modelId="{DE62158E-8760-4515-8267-F5F692BE8A26}" type="sibTrans" cxnId="{A46D32CF-DD1E-4AF7-8B30-B4DC37B59CAF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0223AC2E-6E9D-4FF5-BDE6-E2F075A42BC6}">
      <dgm:prSet/>
      <dgm:spPr/>
      <dgm:t>
        <a:bodyPr/>
        <a:lstStyle/>
        <a:p>
          <a:r>
            <a:rPr lang="en-US"/>
            <a:t>Declare the truths</a:t>
          </a:r>
        </a:p>
      </dgm:t>
    </dgm:pt>
    <dgm:pt modelId="{C36784AF-386E-42D9-B887-0C002FEA39AA}" type="parTrans" cxnId="{B3BF87EE-6D47-458F-AB73-9F7C90548DF5}">
      <dgm:prSet/>
      <dgm:spPr/>
      <dgm:t>
        <a:bodyPr/>
        <a:lstStyle/>
        <a:p>
          <a:endParaRPr lang="en-US"/>
        </a:p>
      </dgm:t>
    </dgm:pt>
    <dgm:pt modelId="{1CCE9AC5-EC05-448F-B73A-F02CAB5D0FD4}" type="sibTrans" cxnId="{B3BF87EE-6D47-458F-AB73-9F7C90548DF5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A2AAF533-FF58-4EAF-A0A1-B9B72FB180B9}" type="pres">
      <dgm:prSet presAssocID="{B98B4DC7-C4BA-4443-ABEA-393908190BB0}" presName="Name0" presStyleCnt="0">
        <dgm:presLayoutVars>
          <dgm:animLvl val="lvl"/>
          <dgm:resizeHandles val="exact"/>
        </dgm:presLayoutVars>
      </dgm:prSet>
      <dgm:spPr/>
    </dgm:pt>
    <dgm:pt modelId="{B1BBA14D-9A3D-4AC4-B72D-AE7AA11D5045}" type="pres">
      <dgm:prSet presAssocID="{B7A27C5B-AD44-4907-8B46-2E5A66CFF3EA}" presName="compositeNode" presStyleCnt="0">
        <dgm:presLayoutVars>
          <dgm:bulletEnabled val="1"/>
        </dgm:presLayoutVars>
      </dgm:prSet>
      <dgm:spPr/>
    </dgm:pt>
    <dgm:pt modelId="{2C27FB34-B9C0-4113-AF7C-755D8C131A4D}" type="pres">
      <dgm:prSet presAssocID="{B7A27C5B-AD44-4907-8B46-2E5A66CFF3EA}" presName="bgRect" presStyleLbl="alignNode1" presStyleIdx="0" presStyleCnt="3"/>
      <dgm:spPr/>
    </dgm:pt>
    <dgm:pt modelId="{485A172A-8A2F-4FAE-891A-DEE8D847127D}" type="pres">
      <dgm:prSet presAssocID="{940FE96A-A55A-4F0E-9182-E1473D4578E3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52EE6152-7438-4A58-A9CD-E6C49E2CFEFC}" type="pres">
      <dgm:prSet presAssocID="{B7A27C5B-AD44-4907-8B46-2E5A66CFF3EA}" presName="nodeRect" presStyleLbl="alignNode1" presStyleIdx="0" presStyleCnt="3">
        <dgm:presLayoutVars>
          <dgm:bulletEnabled val="1"/>
        </dgm:presLayoutVars>
      </dgm:prSet>
      <dgm:spPr/>
    </dgm:pt>
    <dgm:pt modelId="{B4441672-D988-4FFF-B8E7-B625063700F1}" type="pres">
      <dgm:prSet presAssocID="{940FE96A-A55A-4F0E-9182-E1473D4578E3}" presName="sibTrans" presStyleCnt="0"/>
      <dgm:spPr/>
    </dgm:pt>
    <dgm:pt modelId="{3BE1DED3-64FD-49CF-BF5F-5B77455ACDBE}" type="pres">
      <dgm:prSet presAssocID="{0A6A5037-2A58-48FC-A53B-DA115B07D726}" presName="compositeNode" presStyleCnt="0">
        <dgm:presLayoutVars>
          <dgm:bulletEnabled val="1"/>
        </dgm:presLayoutVars>
      </dgm:prSet>
      <dgm:spPr/>
    </dgm:pt>
    <dgm:pt modelId="{B23BDCC1-38F4-4657-9C9B-CDF0494B7A99}" type="pres">
      <dgm:prSet presAssocID="{0A6A5037-2A58-48FC-A53B-DA115B07D726}" presName="bgRect" presStyleLbl="alignNode1" presStyleIdx="1" presStyleCnt="3"/>
      <dgm:spPr/>
    </dgm:pt>
    <dgm:pt modelId="{DA0EF03D-110B-470A-9B9D-5826FC17099A}" type="pres">
      <dgm:prSet presAssocID="{DE62158E-8760-4515-8267-F5F692BE8A26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4626C3E2-364A-45F2-BE85-3E21DFA49DBA}" type="pres">
      <dgm:prSet presAssocID="{0A6A5037-2A58-48FC-A53B-DA115B07D726}" presName="nodeRect" presStyleLbl="alignNode1" presStyleIdx="1" presStyleCnt="3">
        <dgm:presLayoutVars>
          <dgm:bulletEnabled val="1"/>
        </dgm:presLayoutVars>
      </dgm:prSet>
      <dgm:spPr/>
    </dgm:pt>
    <dgm:pt modelId="{71BC24AA-B114-4630-9800-537A35838D2A}" type="pres">
      <dgm:prSet presAssocID="{DE62158E-8760-4515-8267-F5F692BE8A26}" presName="sibTrans" presStyleCnt="0"/>
      <dgm:spPr/>
    </dgm:pt>
    <dgm:pt modelId="{4B3A02E3-71C4-4BFF-A97D-A6B80CBD3C69}" type="pres">
      <dgm:prSet presAssocID="{0223AC2E-6E9D-4FF5-BDE6-E2F075A42BC6}" presName="compositeNode" presStyleCnt="0">
        <dgm:presLayoutVars>
          <dgm:bulletEnabled val="1"/>
        </dgm:presLayoutVars>
      </dgm:prSet>
      <dgm:spPr/>
    </dgm:pt>
    <dgm:pt modelId="{A73D5BD0-F5F8-4502-886A-9F5D6287C4E6}" type="pres">
      <dgm:prSet presAssocID="{0223AC2E-6E9D-4FF5-BDE6-E2F075A42BC6}" presName="bgRect" presStyleLbl="alignNode1" presStyleIdx="2" presStyleCnt="3"/>
      <dgm:spPr/>
    </dgm:pt>
    <dgm:pt modelId="{C78ABA02-83AB-44A1-BC13-6FD2CCAF8C7F}" type="pres">
      <dgm:prSet presAssocID="{1CCE9AC5-EC05-448F-B73A-F02CAB5D0FD4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E348AB11-363E-421F-B875-668238D6C0EE}" type="pres">
      <dgm:prSet presAssocID="{0223AC2E-6E9D-4FF5-BDE6-E2F075A42BC6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3B422B0B-FC30-4F42-B316-1588422C36EE}" type="presOf" srcId="{DE62158E-8760-4515-8267-F5F692BE8A26}" destId="{DA0EF03D-110B-470A-9B9D-5826FC17099A}" srcOrd="0" destOrd="0" presId="urn:microsoft.com/office/officeart/2016/7/layout/LinearBlockProcessNumbered"/>
    <dgm:cxn modelId="{691CC119-E42E-40DC-8D89-FA574FBBB501}" type="presOf" srcId="{0223AC2E-6E9D-4FF5-BDE6-E2F075A42BC6}" destId="{A73D5BD0-F5F8-4502-886A-9F5D6287C4E6}" srcOrd="0" destOrd="0" presId="urn:microsoft.com/office/officeart/2016/7/layout/LinearBlockProcessNumbered"/>
    <dgm:cxn modelId="{53521B2E-FA19-4D5F-8757-57ECE504ACBD}" srcId="{B98B4DC7-C4BA-4443-ABEA-393908190BB0}" destId="{B7A27C5B-AD44-4907-8B46-2E5A66CFF3EA}" srcOrd="0" destOrd="0" parTransId="{C6528A0B-1898-450A-AEB8-45C1198AC5B5}" sibTransId="{940FE96A-A55A-4F0E-9182-E1473D4578E3}"/>
    <dgm:cxn modelId="{1824086D-1E14-4FC8-8273-213E9B6CE8A7}" type="presOf" srcId="{0A6A5037-2A58-48FC-A53B-DA115B07D726}" destId="{4626C3E2-364A-45F2-BE85-3E21DFA49DBA}" srcOrd="1" destOrd="0" presId="urn:microsoft.com/office/officeart/2016/7/layout/LinearBlockProcessNumbered"/>
    <dgm:cxn modelId="{2BD1CE4F-BD61-4C7A-9590-F3C2709D92B1}" type="presOf" srcId="{B7A27C5B-AD44-4907-8B46-2E5A66CFF3EA}" destId="{2C27FB34-B9C0-4113-AF7C-755D8C131A4D}" srcOrd="0" destOrd="0" presId="urn:microsoft.com/office/officeart/2016/7/layout/LinearBlockProcessNumbered"/>
    <dgm:cxn modelId="{0837225A-3AE2-48EF-9260-024EA3A269FA}" type="presOf" srcId="{B7A27C5B-AD44-4907-8B46-2E5A66CFF3EA}" destId="{52EE6152-7438-4A58-A9CD-E6C49E2CFEFC}" srcOrd="1" destOrd="0" presId="urn:microsoft.com/office/officeart/2016/7/layout/LinearBlockProcessNumbered"/>
    <dgm:cxn modelId="{21438F83-4325-4B08-BFE4-309B4C240A0F}" type="presOf" srcId="{0A6A5037-2A58-48FC-A53B-DA115B07D726}" destId="{B23BDCC1-38F4-4657-9C9B-CDF0494B7A99}" srcOrd="0" destOrd="0" presId="urn:microsoft.com/office/officeart/2016/7/layout/LinearBlockProcessNumbered"/>
    <dgm:cxn modelId="{444881AF-F04B-4BC3-A141-04252140D41B}" type="presOf" srcId="{1CCE9AC5-EC05-448F-B73A-F02CAB5D0FD4}" destId="{C78ABA02-83AB-44A1-BC13-6FD2CCAF8C7F}" srcOrd="0" destOrd="0" presId="urn:microsoft.com/office/officeart/2016/7/layout/LinearBlockProcessNumbered"/>
    <dgm:cxn modelId="{3F837CC7-5A5D-46A3-A877-479385CD43D6}" type="presOf" srcId="{940FE96A-A55A-4F0E-9182-E1473D4578E3}" destId="{485A172A-8A2F-4FAE-891A-DEE8D847127D}" srcOrd="0" destOrd="0" presId="urn:microsoft.com/office/officeart/2016/7/layout/LinearBlockProcessNumbered"/>
    <dgm:cxn modelId="{DD4BCACD-B7D1-4CEC-B0A5-DC2088A2FD23}" type="presOf" srcId="{B98B4DC7-C4BA-4443-ABEA-393908190BB0}" destId="{A2AAF533-FF58-4EAF-A0A1-B9B72FB180B9}" srcOrd="0" destOrd="0" presId="urn:microsoft.com/office/officeart/2016/7/layout/LinearBlockProcessNumbered"/>
    <dgm:cxn modelId="{A46D32CF-DD1E-4AF7-8B30-B4DC37B59CAF}" srcId="{B98B4DC7-C4BA-4443-ABEA-393908190BB0}" destId="{0A6A5037-2A58-48FC-A53B-DA115B07D726}" srcOrd="1" destOrd="0" parTransId="{166E22ED-8A8D-47FE-B6CB-00813517001D}" sibTransId="{DE62158E-8760-4515-8267-F5F692BE8A26}"/>
    <dgm:cxn modelId="{B3BF87EE-6D47-458F-AB73-9F7C90548DF5}" srcId="{B98B4DC7-C4BA-4443-ABEA-393908190BB0}" destId="{0223AC2E-6E9D-4FF5-BDE6-E2F075A42BC6}" srcOrd="2" destOrd="0" parTransId="{C36784AF-386E-42D9-B887-0C002FEA39AA}" sibTransId="{1CCE9AC5-EC05-448F-B73A-F02CAB5D0FD4}"/>
    <dgm:cxn modelId="{13E551FA-975B-42C5-A3C6-8638BF725C79}" type="presOf" srcId="{0223AC2E-6E9D-4FF5-BDE6-E2F075A42BC6}" destId="{E348AB11-363E-421F-B875-668238D6C0EE}" srcOrd="1" destOrd="0" presId="urn:microsoft.com/office/officeart/2016/7/layout/LinearBlockProcessNumbered"/>
    <dgm:cxn modelId="{5ED0939D-DF94-4A4F-A9A8-95288D75A538}" type="presParOf" srcId="{A2AAF533-FF58-4EAF-A0A1-B9B72FB180B9}" destId="{B1BBA14D-9A3D-4AC4-B72D-AE7AA11D5045}" srcOrd="0" destOrd="0" presId="urn:microsoft.com/office/officeart/2016/7/layout/LinearBlockProcessNumbered"/>
    <dgm:cxn modelId="{72BF8EF8-7483-4127-BF05-5715DE6D119E}" type="presParOf" srcId="{B1BBA14D-9A3D-4AC4-B72D-AE7AA11D5045}" destId="{2C27FB34-B9C0-4113-AF7C-755D8C131A4D}" srcOrd="0" destOrd="0" presId="urn:microsoft.com/office/officeart/2016/7/layout/LinearBlockProcessNumbered"/>
    <dgm:cxn modelId="{C393C158-1597-4FAA-A0DB-94DA127A47F3}" type="presParOf" srcId="{B1BBA14D-9A3D-4AC4-B72D-AE7AA11D5045}" destId="{485A172A-8A2F-4FAE-891A-DEE8D847127D}" srcOrd="1" destOrd="0" presId="urn:microsoft.com/office/officeart/2016/7/layout/LinearBlockProcessNumbered"/>
    <dgm:cxn modelId="{83BB4779-2326-4CF3-82DC-8EA7285C99A0}" type="presParOf" srcId="{B1BBA14D-9A3D-4AC4-B72D-AE7AA11D5045}" destId="{52EE6152-7438-4A58-A9CD-E6C49E2CFEFC}" srcOrd="2" destOrd="0" presId="urn:microsoft.com/office/officeart/2016/7/layout/LinearBlockProcessNumbered"/>
    <dgm:cxn modelId="{885AB96A-68CB-4CAC-9A7F-57F6F3CAFF32}" type="presParOf" srcId="{A2AAF533-FF58-4EAF-A0A1-B9B72FB180B9}" destId="{B4441672-D988-4FFF-B8E7-B625063700F1}" srcOrd="1" destOrd="0" presId="urn:microsoft.com/office/officeart/2016/7/layout/LinearBlockProcessNumbered"/>
    <dgm:cxn modelId="{9BFDA7A4-72C4-40A7-B640-98C6BE467094}" type="presParOf" srcId="{A2AAF533-FF58-4EAF-A0A1-B9B72FB180B9}" destId="{3BE1DED3-64FD-49CF-BF5F-5B77455ACDBE}" srcOrd="2" destOrd="0" presId="urn:microsoft.com/office/officeart/2016/7/layout/LinearBlockProcessNumbered"/>
    <dgm:cxn modelId="{4B8B7C3F-19FB-4520-8663-A7D5F00982BD}" type="presParOf" srcId="{3BE1DED3-64FD-49CF-BF5F-5B77455ACDBE}" destId="{B23BDCC1-38F4-4657-9C9B-CDF0494B7A99}" srcOrd="0" destOrd="0" presId="urn:microsoft.com/office/officeart/2016/7/layout/LinearBlockProcessNumbered"/>
    <dgm:cxn modelId="{263ED272-EA41-46B8-A774-E35FFF27E1A6}" type="presParOf" srcId="{3BE1DED3-64FD-49CF-BF5F-5B77455ACDBE}" destId="{DA0EF03D-110B-470A-9B9D-5826FC17099A}" srcOrd="1" destOrd="0" presId="urn:microsoft.com/office/officeart/2016/7/layout/LinearBlockProcessNumbered"/>
    <dgm:cxn modelId="{DFBD0700-CA85-4190-8165-D00E959A140F}" type="presParOf" srcId="{3BE1DED3-64FD-49CF-BF5F-5B77455ACDBE}" destId="{4626C3E2-364A-45F2-BE85-3E21DFA49DBA}" srcOrd="2" destOrd="0" presId="urn:microsoft.com/office/officeart/2016/7/layout/LinearBlockProcessNumbered"/>
    <dgm:cxn modelId="{77E6E5AD-CA2B-485E-A022-0F1D7B0F7CCF}" type="presParOf" srcId="{A2AAF533-FF58-4EAF-A0A1-B9B72FB180B9}" destId="{71BC24AA-B114-4630-9800-537A35838D2A}" srcOrd="3" destOrd="0" presId="urn:microsoft.com/office/officeart/2016/7/layout/LinearBlockProcessNumbered"/>
    <dgm:cxn modelId="{82B82921-EBE9-4478-98FC-B14B5666C4D0}" type="presParOf" srcId="{A2AAF533-FF58-4EAF-A0A1-B9B72FB180B9}" destId="{4B3A02E3-71C4-4BFF-A97D-A6B80CBD3C69}" srcOrd="4" destOrd="0" presId="urn:microsoft.com/office/officeart/2016/7/layout/LinearBlockProcessNumbered"/>
    <dgm:cxn modelId="{49258C03-39E1-41F4-8652-0AE9CE60B7B3}" type="presParOf" srcId="{4B3A02E3-71C4-4BFF-A97D-A6B80CBD3C69}" destId="{A73D5BD0-F5F8-4502-886A-9F5D6287C4E6}" srcOrd="0" destOrd="0" presId="urn:microsoft.com/office/officeart/2016/7/layout/LinearBlockProcessNumbered"/>
    <dgm:cxn modelId="{D1082A87-3762-4EDB-8131-4D505F10DA94}" type="presParOf" srcId="{4B3A02E3-71C4-4BFF-A97D-A6B80CBD3C69}" destId="{C78ABA02-83AB-44A1-BC13-6FD2CCAF8C7F}" srcOrd="1" destOrd="0" presId="urn:microsoft.com/office/officeart/2016/7/layout/LinearBlockProcessNumbered"/>
    <dgm:cxn modelId="{9D71EAFE-00B0-4DB8-AEF4-BCDE1E50F207}" type="presParOf" srcId="{4B3A02E3-71C4-4BFF-A97D-A6B80CBD3C69}" destId="{E348AB11-363E-421F-B875-668238D6C0EE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A18996B-D1EC-4F2F-82F1-4EE4FDEDFCB1}" type="doc">
      <dgm:prSet loTypeId="urn:microsoft.com/office/officeart/2005/8/layout/matrix3" loCatId="matrix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22EE4D3-7354-4229-9328-49B1ACB9B167}">
      <dgm:prSet/>
      <dgm:spPr/>
      <dgm:t>
        <a:bodyPr/>
        <a:lstStyle/>
        <a:p>
          <a:r>
            <a:rPr lang="en-US" dirty="0"/>
            <a:t>For the word of God is </a:t>
          </a:r>
          <a:r>
            <a:rPr lang="en-US" b="1" dirty="0"/>
            <a:t>living and active</a:t>
          </a:r>
          <a:r>
            <a:rPr lang="en-US" b="0" dirty="0"/>
            <a:t>, sharper than any two-edged sword</a:t>
          </a:r>
          <a:r>
            <a:rPr lang="en-US" dirty="0"/>
            <a:t>.</a:t>
          </a:r>
        </a:p>
        <a:p>
          <a:r>
            <a:rPr lang="en-US" b="1" dirty="0"/>
            <a:t> Heb 4:12</a:t>
          </a:r>
        </a:p>
      </dgm:t>
    </dgm:pt>
    <dgm:pt modelId="{EEB7AD92-5C84-441E-A550-BBA6ED53DB06}" type="parTrans" cxnId="{0D63EC4F-359D-4924-B1D3-2D81801E4A01}">
      <dgm:prSet/>
      <dgm:spPr/>
      <dgm:t>
        <a:bodyPr/>
        <a:lstStyle/>
        <a:p>
          <a:endParaRPr lang="en-US"/>
        </a:p>
      </dgm:t>
    </dgm:pt>
    <dgm:pt modelId="{B971392F-4DE8-4421-91D8-E66D4471B67E}" type="sibTrans" cxnId="{0D63EC4F-359D-4924-B1D3-2D81801E4A01}">
      <dgm:prSet/>
      <dgm:spPr/>
      <dgm:t>
        <a:bodyPr/>
        <a:lstStyle/>
        <a:p>
          <a:endParaRPr lang="en-US"/>
        </a:p>
      </dgm:t>
    </dgm:pt>
    <dgm:pt modelId="{2AA0A450-D2DF-41A3-B481-1B2D43F7AF6B}">
      <dgm:prSet/>
      <dgm:spPr/>
      <dgm:t>
        <a:bodyPr/>
        <a:lstStyle/>
        <a:p>
          <a:r>
            <a:rPr lang="en-US" dirty="0"/>
            <a:t>Therefore, if anyone is in Christ, he is a new creation. The old things have passed and the new has come. </a:t>
          </a:r>
        </a:p>
        <a:p>
          <a:r>
            <a:rPr lang="en-US" b="1" dirty="0"/>
            <a:t>2 Cor 5:17</a:t>
          </a:r>
        </a:p>
      </dgm:t>
    </dgm:pt>
    <dgm:pt modelId="{C0E2ED9A-73BB-47CC-B6B3-90834E798918}" type="parTrans" cxnId="{7E27A892-7287-458E-9605-7FC338B94F79}">
      <dgm:prSet/>
      <dgm:spPr/>
      <dgm:t>
        <a:bodyPr/>
        <a:lstStyle/>
        <a:p>
          <a:endParaRPr lang="en-US"/>
        </a:p>
      </dgm:t>
    </dgm:pt>
    <dgm:pt modelId="{37E263B1-1BA8-475A-8C38-7DC15DBFF506}" type="sibTrans" cxnId="{7E27A892-7287-458E-9605-7FC338B94F79}">
      <dgm:prSet/>
      <dgm:spPr/>
      <dgm:t>
        <a:bodyPr/>
        <a:lstStyle/>
        <a:p>
          <a:endParaRPr lang="en-US"/>
        </a:p>
      </dgm:t>
    </dgm:pt>
    <dgm:pt modelId="{540D8835-8CE3-4BBE-A566-1CCF18D13C48}">
      <dgm:prSet/>
      <dgm:spPr/>
      <dgm:t>
        <a:bodyPr/>
        <a:lstStyle/>
        <a:p>
          <a:r>
            <a:rPr lang="en-US" dirty="0"/>
            <a:t>We demolish arguments and every pretension that sets itself up against the knowledge of God, and </a:t>
          </a:r>
          <a:r>
            <a:rPr lang="en-US" b="1" dirty="0"/>
            <a:t>we take captive every thought </a:t>
          </a:r>
          <a:r>
            <a:rPr lang="en-US" dirty="0"/>
            <a:t>and make it obedient to Christ. </a:t>
          </a:r>
        </a:p>
        <a:p>
          <a:r>
            <a:rPr lang="en-US" b="1" dirty="0"/>
            <a:t>2 Cor 10:5</a:t>
          </a:r>
        </a:p>
      </dgm:t>
    </dgm:pt>
    <dgm:pt modelId="{AE727FE2-38A8-4F5D-B834-566DA244D5A0}" type="parTrans" cxnId="{44429404-69A6-459C-8181-8C8773185EEA}">
      <dgm:prSet/>
      <dgm:spPr/>
      <dgm:t>
        <a:bodyPr/>
        <a:lstStyle/>
        <a:p>
          <a:endParaRPr lang="en-US"/>
        </a:p>
      </dgm:t>
    </dgm:pt>
    <dgm:pt modelId="{D612B709-0C6C-4634-8808-93D15EF64F79}" type="sibTrans" cxnId="{44429404-69A6-459C-8181-8C8773185EEA}">
      <dgm:prSet/>
      <dgm:spPr/>
      <dgm:t>
        <a:bodyPr/>
        <a:lstStyle/>
        <a:p>
          <a:endParaRPr lang="en-US"/>
        </a:p>
      </dgm:t>
    </dgm:pt>
    <dgm:pt modelId="{11746A12-2F7C-4F96-8C06-60838E307253}">
      <dgm:prSet/>
      <dgm:spPr/>
      <dgm:t>
        <a:bodyPr/>
        <a:lstStyle/>
        <a:p>
          <a:r>
            <a:rPr lang="en-US" dirty="0"/>
            <a:t>“If you abide in my word, you are truly my disciples, and </a:t>
          </a:r>
          <a:r>
            <a:rPr lang="en-US" b="1" dirty="0"/>
            <a:t>you will know the truth</a:t>
          </a:r>
          <a:r>
            <a:rPr lang="en-US" dirty="0"/>
            <a:t>, and the </a:t>
          </a:r>
          <a:r>
            <a:rPr lang="en-US" b="1" dirty="0"/>
            <a:t>truth will set you free</a:t>
          </a:r>
          <a:r>
            <a:rPr lang="en-US" dirty="0"/>
            <a:t>”.</a:t>
          </a:r>
        </a:p>
        <a:p>
          <a:r>
            <a:rPr lang="en-US" b="1" dirty="0"/>
            <a:t>John 8:31</a:t>
          </a:r>
        </a:p>
      </dgm:t>
    </dgm:pt>
    <dgm:pt modelId="{A395A3BA-1057-4DFC-A161-57076F4DFE48}" type="parTrans" cxnId="{AC7E15F8-2363-4E0D-8311-8AC8782CA4F6}">
      <dgm:prSet/>
      <dgm:spPr/>
      <dgm:t>
        <a:bodyPr/>
        <a:lstStyle/>
        <a:p>
          <a:endParaRPr lang="en-US"/>
        </a:p>
      </dgm:t>
    </dgm:pt>
    <dgm:pt modelId="{EC10001B-E9AF-43AB-9742-EB95B131E89F}" type="sibTrans" cxnId="{AC7E15F8-2363-4E0D-8311-8AC8782CA4F6}">
      <dgm:prSet/>
      <dgm:spPr/>
      <dgm:t>
        <a:bodyPr/>
        <a:lstStyle/>
        <a:p>
          <a:endParaRPr lang="en-US"/>
        </a:p>
      </dgm:t>
    </dgm:pt>
    <dgm:pt modelId="{CA28DC89-089F-4C2A-8385-AB3C00AC4225}" type="pres">
      <dgm:prSet presAssocID="{3A18996B-D1EC-4F2F-82F1-4EE4FDEDFCB1}" presName="matrix" presStyleCnt="0">
        <dgm:presLayoutVars>
          <dgm:chMax val="1"/>
          <dgm:dir/>
          <dgm:resizeHandles val="exact"/>
        </dgm:presLayoutVars>
      </dgm:prSet>
      <dgm:spPr/>
    </dgm:pt>
    <dgm:pt modelId="{6530D36C-942B-48D0-95D0-0C3E074F2756}" type="pres">
      <dgm:prSet presAssocID="{3A18996B-D1EC-4F2F-82F1-4EE4FDEDFCB1}" presName="diamond" presStyleLbl="bgShp" presStyleIdx="0" presStyleCnt="1"/>
      <dgm:spPr>
        <a:solidFill>
          <a:schemeClr val="bg1"/>
        </a:solidFill>
      </dgm:spPr>
    </dgm:pt>
    <dgm:pt modelId="{19C1F941-5925-41A6-AE17-254667AF144E}" type="pres">
      <dgm:prSet presAssocID="{3A18996B-D1EC-4F2F-82F1-4EE4FDEDFCB1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7201310-57D0-4A25-B3FF-E6DBA3FFD966}" type="pres">
      <dgm:prSet presAssocID="{3A18996B-D1EC-4F2F-82F1-4EE4FDEDFCB1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AAC5529-CBC0-4021-A5F8-BF5B387F0331}" type="pres">
      <dgm:prSet presAssocID="{3A18996B-D1EC-4F2F-82F1-4EE4FDEDFCB1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05D5808-5317-49DD-952F-91CD87D092BF}" type="pres">
      <dgm:prSet presAssocID="{3A18996B-D1EC-4F2F-82F1-4EE4FDEDFCB1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44429404-69A6-459C-8181-8C8773185EEA}" srcId="{3A18996B-D1EC-4F2F-82F1-4EE4FDEDFCB1}" destId="{540D8835-8CE3-4BBE-A566-1CCF18D13C48}" srcOrd="2" destOrd="0" parTransId="{AE727FE2-38A8-4F5D-B834-566DA244D5A0}" sibTransId="{D612B709-0C6C-4634-8808-93D15EF64F79}"/>
    <dgm:cxn modelId="{743F3326-07F9-4BFA-A10F-0993CCFAA8A4}" type="presOf" srcId="{11746A12-2F7C-4F96-8C06-60838E307253}" destId="{605D5808-5317-49DD-952F-91CD87D092BF}" srcOrd="0" destOrd="0" presId="urn:microsoft.com/office/officeart/2005/8/layout/matrix3"/>
    <dgm:cxn modelId="{53559368-32FE-4B52-99EB-C1164B035CF0}" type="presOf" srcId="{2AA0A450-D2DF-41A3-B481-1B2D43F7AF6B}" destId="{07201310-57D0-4A25-B3FF-E6DBA3FFD966}" srcOrd="0" destOrd="0" presId="urn:microsoft.com/office/officeart/2005/8/layout/matrix3"/>
    <dgm:cxn modelId="{0D63EC4F-359D-4924-B1D3-2D81801E4A01}" srcId="{3A18996B-D1EC-4F2F-82F1-4EE4FDEDFCB1}" destId="{222EE4D3-7354-4229-9328-49B1ACB9B167}" srcOrd="0" destOrd="0" parTransId="{EEB7AD92-5C84-441E-A550-BBA6ED53DB06}" sibTransId="{B971392F-4DE8-4421-91D8-E66D4471B67E}"/>
    <dgm:cxn modelId="{0D241976-7DB7-444E-9E3F-35A080D9B550}" type="presOf" srcId="{3A18996B-D1EC-4F2F-82F1-4EE4FDEDFCB1}" destId="{CA28DC89-089F-4C2A-8385-AB3C00AC4225}" srcOrd="0" destOrd="0" presId="urn:microsoft.com/office/officeart/2005/8/layout/matrix3"/>
    <dgm:cxn modelId="{8D58D957-7947-4034-946E-7267E96F30D0}" type="presOf" srcId="{222EE4D3-7354-4229-9328-49B1ACB9B167}" destId="{19C1F941-5925-41A6-AE17-254667AF144E}" srcOrd="0" destOrd="0" presId="urn:microsoft.com/office/officeart/2005/8/layout/matrix3"/>
    <dgm:cxn modelId="{7E27A892-7287-458E-9605-7FC338B94F79}" srcId="{3A18996B-D1EC-4F2F-82F1-4EE4FDEDFCB1}" destId="{2AA0A450-D2DF-41A3-B481-1B2D43F7AF6B}" srcOrd="1" destOrd="0" parTransId="{C0E2ED9A-73BB-47CC-B6B3-90834E798918}" sibTransId="{37E263B1-1BA8-475A-8C38-7DC15DBFF506}"/>
    <dgm:cxn modelId="{14E02ADA-CA6A-46DB-98FE-CEEAE056B585}" type="presOf" srcId="{540D8835-8CE3-4BBE-A566-1CCF18D13C48}" destId="{BAAC5529-CBC0-4021-A5F8-BF5B387F0331}" srcOrd="0" destOrd="0" presId="urn:microsoft.com/office/officeart/2005/8/layout/matrix3"/>
    <dgm:cxn modelId="{AC7E15F8-2363-4E0D-8311-8AC8782CA4F6}" srcId="{3A18996B-D1EC-4F2F-82F1-4EE4FDEDFCB1}" destId="{11746A12-2F7C-4F96-8C06-60838E307253}" srcOrd="3" destOrd="0" parTransId="{A395A3BA-1057-4DFC-A161-57076F4DFE48}" sibTransId="{EC10001B-E9AF-43AB-9742-EB95B131E89F}"/>
    <dgm:cxn modelId="{EF54A01F-7168-4627-8B88-7D6A0A3A158E}" type="presParOf" srcId="{CA28DC89-089F-4C2A-8385-AB3C00AC4225}" destId="{6530D36C-942B-48D0-95D0-0C3E074F2756}" srcOrd="0" destOrd="0" presId="urn:microsoft.com/office/officeart/2005/8/layout/matrix3"/>
    <dgm:cxn modelId="{4D04261F-753F-4CB5-9A7B-79CD693FCCDA}" type="presParOf" srcId="{CA28DC89-089F-4C2A-8385-AB3C00AC4225}" destId="{19C1F941-5925-41A6-AE17-254667AF144E}" srcOrd="1" destOrd="0" presId="urn:microsoft.com/office/officeart/2005/8/layout/matrix3"/>
    <dgm:cxn modelId="{DCA0A129-8A47-40E5-B080-2BE27A115F90}" type="presParOf" srcId="{CA28DC89-089F-4C2A-8385-AB3C00AC4225}" destId="{07201310-57D0-4A25-B3FF-E6DBA3FFD966}" srcOrd="2" destOrd="0" presId="urn:microsoft.com/office/officeart/2005/8/layout/matrix3"/>
    <dgm:cxn modelId="{296787EF-C214-4AF7-B909-CA4BF0AFB7E1}" type="presParOf" srcId="{CA28DC89-089F-4C2A-8385-AB3C00AC4225}" destId="{BAAC5529-CBC0-4021-A5F8-BF5B387F0331}" srcOrd="3" destOrd="0" presId="urn:microsoft.com/office/officeart/2005/8/layout/matrix3"/>
    <dgm:cxn modelId="{CCFB4303-1552-4C95-A13E-4C1CD1D4D421}" type="presParOf" srcId="{CA28DC89-089F-4C2A-8385-AB3C00AC4225}" destId="{605D5808-5317-49DD-952F-91CD87D092BF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45E73DF-0C20-4A9C-A1A4-830DED91CC64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6BC836A-C747-49B4-A580-AFC3FDF561A1}">
      <dgm:prSet/>
      <dgm:spPr/>
      <dgm:t>
        <a:bodyPr/>
        <a:lstStyle/>
        <a:p>
          <a:r>
            <a:rPr lang="en-US" b="1" dirty="0"/>
            <a:t>Consider: </a:t>
          </a:r>
          <a:r>
            <a:rPr lang="en-US" b="0" dirty="0"/>
            <a:t>Can you name </a:t>
          </a:r>
          <a:r>
            <a:rPr lang="en-US" dirty="0"/>
            <a:t>one lie in your thoughts?</a:t>
          </a:r>
        </a:p>
      </dgm:t>
    </dgm:pt>
    <dgm:pt modelId="{66E5A27D-2861-4EDA-B32D-0A407ACA6409}" type="parTrans" cxnId="{5D9F6FE4-C9BC-413B-BDF9-463F912A5E0D}">
      <dgm:prSet/>
      <dgm:spPr/>
      <dgm:t>
        <a:bodyPr/>
        <a:lstStyle/>
        <a:p>
          <a:endParaRPr lang="en-US"/>
        </a:p>
      </dgm:t>
    </dgm:pt>
    <dgm:pt modelId="{A3D937D9-8790-49B3-9FD1-8A35C8C7F696}" type="sibTrans" cxnId="{5D9F6FE4-C9BC-413B-BDF9-463F912A5E0D}">
      <dgm:prSet/>
      <dgm:spPr/>
      <dgm:t>
        <a:bodyPr/>
        <a:lstStyle/>
        <a:p>
          <a:endParaRPr lang="en-US"/>
        </a:p>
      </dgm:t>
    </dgm:pt>
    <dgm:pt modelId="{8BB075E5-F755-48BB-8530-58FD1BC26FC2}">
      <dgm:prSet/>
      <dgm:spPr/>
      <dgm:t>
        <a:bodyPr/>
        <a:lstStyle/>
        <a:p>
          <a:r>
            <a:rPr lang="en-US" b="1" dirty="0"/>
            <a:t>Look up: </a:t>
          </a:r>
          <a:r>
            <a:rPr lang="en-US" dirty="0"/>
            <a:t>what is a biblical truth that exposes the lie?</a:t>
          </a:r>
        </a:p>
      </dgm:t>
    </dgm:pt>
    <dgm:pt modelId="{5D98E7C4-EA5A-4126-9017-63B31B9BCCB2}" type="parTrans" cxnId="{2F3AB09B-A41F-46BE-BA05-B73EC422BB76}">
      <dgm:prSet/>
      <dgm:spPr/>
      <dgm:t>
        <a:bodyPr/>
        <a:lstStyle/>
        <a:p>
          <a:endParaRPr lang="en-US"/>
        </a:p>
      </dgm:t>
    </dgm:pt>
    <dgm:pt modelId="{3D6A105A-9670-4827-81C7-9B27448FA748}" type="sibTrans" cxnId="{2F3AB09B-A41F-46BE-BA05-B73EC422BB76}">
      <dgm:prSet/>
      <dgm:spPr/>
      <dgm:t>
        <a:bodyPr/>
        <a:lstStyle/>
        <a:p>
          <a:endParaRPr lang="en-US"/>
        </a:p>
      </dgm:t>
    </dgm:pt>
    <dgm:pt modelId="{F0E4D851-9FCA-44DE-AB06-363F25AC1B70}">
      <dgm:prSet/>
      <dgm:spPr/>
      <dgm:t>
        <a:bodyPr/>
        <a:lstStyle/>
        <a:p>
          <a:r>
            <a:rPr lang="en-US" b="1" dirty="0"/>
            <a:t>Prepare: </a:t>
          </a:r>
          <a:r>
            <a:rPr lang="en-US" dirty="0"/>
            <a:t>what is your declaration to God as you face this lie?</a:t>
          </a:r>
        </a:p>
      </dgm:t>
    </dgm:pt>
    <dgm:pt modelId="{D443EC4A-0D42-4FD7-A277-503F21D94607}" type="parTrans" cxnId="{55618C18-A5D1-4BC6-974E-0A2FB7EB48E2}">
      <dgm:prSet/>
      <dgm:spPr/>
      <dgm:t>
        <a:bodyPr/>
        <a:lstStyle/>
        <a:p>
          <a:endParaRPr lang="en-US"/>
        </a:p>
      </dgm:t>
    </dgm:pt>
    <dgm:pt modelId="{6EA3B4CB-83A6-44C8-AD7A-A76865617B51}" type="sibTrans" cxnId="{55618C18-A5D1-4BC6-974E-0A2FB7EB48E2}">
      <dgm:prSet/>
      <dgm:spPr/>
      <dgm:t>
        <a:bodyPr/>
        <a:lstStyle/>
        <a:p>
          <a:endParaRPr lang="en-US"/>
        </a:p>
      </dgm:t>
    </dgm:pt>
    <dgm:pt modelId="{9FDACF7A-715A-4CBD-B664-190DA6DEABF9}" type="pres">
      <dgm:prSet presAssocID="{545E73DF-0C20-4A9C-A1A4-830DED91CC64}" presName="linear" presStyleCnt="0">
        <dgm:presLayoutVars>
          <dgm:animLvl val="lvl"/>
          <dgm:resizeHandles val="exact"/>
        </dgm:presLayoutVars>
      </dgm:prSet>
      <dgm:spPr/>
    </dgm:pt>
    <dgm:pt modelId="{DCA36650-7A3E-4662-A97F-58EC996D434B}" type="pres">
      <dgm:prSet presAssocID="{46BC836A-C747-49B4-A580-AFC3FDF561A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0BFB103-4BAE-4C4C-B7BD-479ABCD9592B}" type="pres">
      <dgm:prSet presAssocID="{A3D937D9-8790-49B3-9FD1-8A35C8C7F696}" presName="spacer" presStyleCnt="0"/>
      <dgm:spPr/>
    </dgm:pt>
    <dgm:pt modelId="{CFB6D542-E259-4983-9865-6ED68B0484EF}" type="pres">
      <dgm:prSet presAssocID="{8BB075E5-F755-48BB-8530-58FD1BC26FC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11A1320-C23D-4EB8-8080-13199F470396}" type="pres">
      <dgm:prSet presAssocID="{3D6A105A-9670-4827-81C7-9B27448FA748}" presName="spacer" presStyleCnt="0"/>
      <dgm:spPr/>
    </dgm:pt>
    <dgm:pt modelId="{1B1E5F95-EF3B-481E-BCCE-8D3FA4163C91}" type="pres">
      <dgm:prSet presAssocID="{F0E4D851-9FCA-44DE-AB06-363F25AC1B7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5618C18-A5D1-4BC6-974E-0A2FB7EB48E2}" srcId="{545E73DF-0C20-4A9C-A1A4-830DED91CC64}" destId="{F0E4D851-9FCA-44DE-AB06-363F25AC1B70}" srcOrd="2" destOrd="0" parTransId="{D443EC4A-0D42-4FD7-A277-503F21D94607}" sibTransId="{6EA3B4CB-83A6-44C8-AD7A-A76865617B51}"/>
    <dgm:cxn modelId="{1468EE4C-4AFB-4667-9704-E91750B2EC12}" type="presOf" srcId="{F0E4D851-9FCA-44DE-AB06-363F25AC1B70}" destId="{1B1E5F95-EF3B-481E-BCCE-8D3FA4163C91}" srcOrd="0" destOrd="0" presId="urn:microsoft.com/office/officeart/2005/8/layout/vList2"/>
    <dgm:cxn modelId="{2F3AB09B-A41F-46BE-BA05-B73EC422BB76}" srcId="{545E73DF-0C20-4A9C-A1A4-830DED91CC64}" destId="{8BB075E5-F755-48BB-8530-58FD1BC26FC2}" srcOrd="1" destOrd="0" parTransId="{5D98E7C4-EA5A-4126-9017-63B31B9BCCB2}" sibTransId="{3D6A105A-9670-4827-81C7-9B27448FA748}"/>
    <dgm:cxn modelId="{2E0DDBA6-C1EE-488C-AA69-644468096A08}" type="presOf" srcId="{8BB075E5-F755-48BB-8530-58FD1BC26FC2}" destId="{CFB6D542-E259-4983-9865-6ED68B0484EF}" srcOrd="0" destOrd="0" presId="urn:microsoft.com/office/officeart/2005/8/layout/vList2"/>
    <dgm:cxn modelId="{A3DA41B8-71AF-4A6D-8267-858914A668F7}" type="presOf" srcId="{46BC836A-C747-49B4-A580-AFC3FDF561A1}" destId="{DCA36650-7A3E-4662-A97F-58EC996D434B}" srcOrd="0" destOrd="0" presId="urn:microsoft.com/office/officeart/2005/8/layout/vList2"/>
    <dgm:cxn modelId="{5D9F6FE4-C9BC-413B-BDF9-463F912A5E0D}" srcId="{545E73DF-0C20-4A9C-A1A4-830DED91CC64}" destId="{46BC836A-C747-49B4-A580-AFC3FDF561A1}" srcOrd="0" destOrd="0" parTransId="{66E5A27D-2861-4EDA-B32D-0A407ACA6409}" sibTransId="{A3D937D9-8790-49B3-9FD1-8A35C8C7F696}"/>
    <dgm:cxn modelId="{548B34FD-3444-49FA-B833-B9AD541248FD}" type="presOf" srcId="{545E73DF-0C20-4A9C-A1A4-830DED91CC64}" destId="{9FDACF7A-715A-4CBD-B664-190DA6DEABF9}" srcOrd="0" destOrd="0" presId="urn:microsoft.com/office/officeart/2005/8/layout/vList2"/>
    <dgm:cxn modelId="{7B742DA7-D22D-4BDB-90C6-F2FC62F81CAF}" type="presParOf" srcId="{9FDACF7A-715A-4CBD-B664-190DA6DEABF9}" destId="{DCA36650-7A3E-4662-A97F-58EC996D434B}" srcOrd="0" destOrd="0" presId="urn:microsoft.com/office/officeart/2005/8/layout/vList2"/>
    <dgm:cxn modelId="{A1F18314-6242-41D5-85E8-A127D04C7707}" type="presParOf" srcId="{9FDACF7A-715A-4CBD-B664-190DA6DEABF9}" destId="{10BFB103-4BAE-4C4C-B7BD-479ABCD9592B}" srcOrd="1" destOrd="0" presId="urn:microsoft.com/office/officeart/2005/8/layout/vList2"/>
    <dgm:cxn modelId="{791C06CD-A81D-49DB-BE7D-00E3700C8E03}" type="presParOf" srcId="{9FDACF7A-715A-4CBD-B664-190DA6DEABF9}" destId="{CFB6D542-E259-4983-9865-6ED68B0484EF}" srcOrd="2" destOrd="0" presId="urn:microsoft.com/office/officeart/2005/8/layout/vList2"/>
    <dgm:cxn modelId="{6619B671-367B-4FCB-83C8-C73084879438}" type="presParOf" srcId="{9FDACF7A-715A-4CBD-B664-190DA6DEABF9}" destId="{011A1320-C23D-4EB8-8080-13199F470396}" srcOrd="3" destOrd="0" presId="urn:microsoft.com/office/officeart/2005/8/layout/vList2"/>
    <dgm:cxn modelId="{DF6369AB-9B6F-43F3-917B-762D2575B848}" type="presParOf" srcId="{9FDACF7A-715A-4CBD-B664-190DA6DEABF9}" destId="{1B1E5F95-EF3B-481E-BCCE-8D3FA4163C9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D1E5E77-EC9F-4699-85E0-B7B38E4A585F}" type="doc">
      <dgm:prSet loTypeId="urn:microsoft.com/office/officeart/2024/3/layout/BulletTimelineVariant1" loCatId="Timeline" qsTypeId="urn:microsoft.com/office/officeart/2005/8/quickstyle/simple1" qsCatId="simple" csTypeId="urn:microsoft.com/office/officeart/2005/8/colors/BulletTimelineColorVariant1" csCatId="other" phldr="1"/>
      <dgm:spPr/>
      <dgm:t>
        <a:bodyPr/>
        <a:lstStyle/>
        <a:p>
          <a:endParaRPr lang="en-US"/>
        </a:p>
      </dgm:t>
    </dgm:pt>
    <dgm:pt modelId="{B7155422-E885-42D0-9E21-5BE55FBE324D}">
      <dgm:prSet/>
      <dgm:spPr/>
      <dgm:t>
        <a:bodyPr/>
        <a:lstStyle/>
        <a:p>
          <a:pPr>
            <a:defRPr b="1"/>
          </a:pPr>
          <a:r>
            <a:rPr lang="en-GB" dirty="0"/>
            <a:t>I see life circumstances</a:t>
          </a:r>
        </a:p>
      </dgm:t>
    </dgm:pt>
    <dgm:pt modelId="{9B5E26B2-7A37-4498-91D5-3B231FC2487B}" type="parTrans" cxnId="{A4A371C8-138D-4BCB-883D-E1FDF6D98F54}">
      <dgm:prSet/>
      <dgm:spPr/>
      <dgm:t>
        <a:bodyPr/>
        <a:lstStyle/>
        <a:p>
          <a:endParaRPr lang="en-US"/>
        </a:p>
      </dgm:t>
    </dgm:pt>
    <dgm:pt modelId="{810DA8EC-CCD0-4BCE-A89F-B76ED8138BC6}" type="sibTrans" cxnId="{A4A371C8-138D-4BCB-883D-E1FDF6D98F54}">
      <dgm:prSet/>
      <dgm:spPr/>
      <dgm:t>
        <a:bodyPr/>
        <a:lstStyle/>
        <a:p>
          <a:endParaRPr lang="en-US"/>
        </a:p>
      </dgm:t>
    </dgm:pt>
    <dgm:pt modelId="{4C5918F4-B23A-47A8-9D59-C9AE40D816E3}">
      <dgm:prSet/>
      <dgm:spPr/>
      <dgm:t>
        <a:bodyPr/>
        <a:lstStyle/>
        <a:p>
          <a:r>
            <a:rPr lang="en-GB" dirty="0"/>
            <a:t>Feeling anxious, overwhelmed, unworthy,  defeated </a:t>
          </a:r>
        </a:p>
      </dgm:t>
    </dgm:pt>
    <dgm:pt modelId="{E2F6DDAA-F5F3-4955-9CD7-99B2CD6D6206}" type="parTrans" cxnId="{C4332551-78A1-4E98-A8FE-5C9F696EF960}">
      <dgm:prSet/>
      <dgm:spPr/>
      <dgm:t>
        <a:bodyPr/>
        <a:lstStyle/>
        <a:p>
          <a:endParaRPr lang="en-US"/>
        </a:p>
      </dgm:t>
    </dgm:pt>
    <dgm:pt modelId="{F49D266B-9EF0-444E-A779-2E9F93A45F3F}" type="sibTrans" cxnId="{C4332551-78A1-4E98-A8FE-5C9F696EF960}">
      <dgm:prSet/>
      <dgm:spPr/>
      <dgm:t>
        <a:bodyPr/>
        <a:lstStyle/>
        <a:p>
          <a:endParaRPr lang="en-US"/>
        </a:p>
      </dgm:t>
    </dgm:pt>
    <dgm:pt modelId="{681EED82-CEFC-40CA-8E59-1EF8C25275C0}">
      <dgm:prSet/>
      <dgm:spPr/>
      <dgm:t>
        <a:bodyPr/>
        <a:lstStyle/>
        <a:p>
          <a:pPr>
            <a:defRPr b="1"/>
          </a:pPr>
          <a:r>
            <a:rPr lang="en-GB" dirty="0"/>
            <a:t>I see the enemy’s role</a:t>
          </a:r>
        </a:p>
      </dgm:t>
    </dgm:pt>
    <dgm:pt modelId="{1A888CFC-D262-4770-9FB1-59D0C41AD894}" type="parTrans" cxnId="{DB3EE2DE-4E3E-4EB6-B31D-4EC1A8159F05}">
      <dgm:prSet/>
      <dgm:spPr/>
      <dgm:t>
        <a:bodyPr/>
        <a:lstStyle/>
        <a:p>
          <a:endParaRPr lang="en-US"/>
        </a:p>
      </dgm:t>
    </dgm:pt>
    <dgm:pt modelId="{902D724C-584A-405C-B6B4-A4FC5B1A6B62}" type="sibTrans" cxnId="{DB3EE2DE-4E3E-4EB6-B31D-4EC1A8159F05}">
      <dgm:prSet/>
      <dgm:spPr/>
      <dgm:t>
        <a:bodyPr/>
        <a:lstStyle/>
        <a:p>
          <a:endParaRPr lang="en-US"/>
        </a:p>
      </dgm:t>
    </dgm:pt>
    <dgm:pt modelId="{8366B5DC-8FDC-4180-9DA2-9AF6EA3BF1D1}">
      <dgm:prSet/>
      <dgm:spPr/>
      <dgm:t>
        <a:bodyPr/>
        <a:lstStyle/>
        <a:p>
          <a:r>
            <a:rPr lang="en-GB" dirty="0"/>
            <a:t>Recognise how the enemy works in our thought processes</a:t>
          </a:r>
        </a:p>
      </dgm:t>
    </dgm:pt>
    <dgm:pt modelId="{130C4661-9016-4375-B426-7ABA2E8BEAFB}" type="parTrans" cxnId="{9DD4C72A-5EEB-419C-B6C1-C0F5084E4739}">
      <dgm:prSet/>
      <dgm:spPr/>
      <dgm:t>
        <a:bodyPr/>
        <a:lstStyle/>
        <a:p>
          <a:endParaRPr lang="en-US"/>
        </a:p>
      </dgm:t>
    </dgm:pt>
    <dgm:pt modelId="{28833BE3-F33E-49D5-A278-B3E1FAE76B64}" type="sibTrans" cxnId="{9DD4C72A-5EEB-419C-B6C1-C0F5084E4739}">
      <dgm:prSet/>
      <dgm:spPr/>
      <dgm:t>
        <a:bodyPr/>
        <a:lstStyle/>
        <a:p>
          <a:endParaRPr lang="en-US"/>
        </a:p>
      </dgm:t>
    </dgm:pt>
    <dgm:pt modelId="{D853F4D1-C521-4239-B435-E434325059FF}">
      <dgm:prSet/>
      <dgm:spPr/>
      <dgm:t>
        <a:bodyPr/>
        <a:lstStyle/>
        <a:p>
          <a:pPr>
            <a:defRPr b="1"/>
          </a:pPr>
          <a:r>
            <a:rPr lang="en-GB" dirty="0"/>
            <a:t>I see the lies he has planted</a:t>
          </a:r>
        </a:p>
      </dgm:t>
    </dgm:pt>
    <dgm:pt modelId="{1813C40D-E305-4CF0-9FE6-ED5665ED0508}" type="parTrans" cxnId="{759D893A-C921-4C8D-A95C-CF5A8791E723}">
      <dgm:prSet/>
      <dgm:spPr/>
      <dgm:t>
        <a:bodyPr/>
        <a:lstStyle/>
        <a:p>
          <a:endParaRPr lang="en-US"/>
        </a:p>
      </dgm:t>
    </dgm:pt>
    <dgm:pt modelId="{A4E6B7F8-6AB2-4FC1-B6C1-9B213E08042A}" type="sibTrans" cxnId="{759D893A-C921-4C8D-A95C-CF5A8791E723}">
      <dgm:prSet/>
      <dgm:spPr/>
      <dgm:t>
        <a:bodyPr/>
        <a:lstStyle/>
        <a:p>
          <a:endParaRPr lang="en-US"/>
        </a:p>
      </dgm:t>
    </dgm:pt>
    <dgm:pt modelId="{29D22D09-7CF3-46E1-B55E-01CF66B918F3}">
      <dgm:prSet/>
      <dgm:spPr/>
      <dgm:t>
        <a:bodyPr/>
        <a:lstStyle/>
        <a:p>
          <a:r>
            <a:rPr lang="en-GB" dirty="0"/>
            <a:t>Recognise and separate the lies from my thoughts</a:t>
          </a:r>
        </a:p>
      </dgm:t>
    </dgm:pt>
    <dgm:pt modelId="{A4D404D5-1DA9-48FA-8720-73B9350AEC53}" type="parTrans" cxnId="{EF322F80-EFDE-42C6-9D76-61B01B126271}">
      <dgm:prSet/>
      <dgm:spPr/>
      <dgm:t>
        <a:bodyPr/>
        <a:lstStyle/>
        <a:p>
          <a:endParaRPr lang="en-US"/>
        </a:p>
      </dgm:t>
    </dgm:pt>
    <dgm:pt modelId="{05166049-BB2B-4B8F-B350-F6F04B890A5C}" type="sibTrans" cxnId="{EF322F80-EFDE-42C6-9D76-61B01B126271}">
      <dgm:prSet/>
      <dgm:spPr/>
      <dgm:t>
        <a:bodyPr/>
        <a:lstStyle/>
        <a:p>
          <a:endParaRPr lang="en-US"/>
        </a:p>
      </dgm:t>
    </dgm:pt>
    <dgm:pt modelId="{7477EF8C-DACE-419A-9BAA-EE49D622AB14}">
      <dgm:prSet/>
      <dgm:spPr/>
      <dgm:t>
        <a:bodyPr/>
        <a:lstStyle/>
        <a:p>
          <a:pPr>
            <a:defRPr b="1"/>
          </a:pPr>
          <a:r>
            <a:rPr lang="en-GB" dirty="0"/>
            <a:t>I see how to respond</a:t>
          </a:r>
        </a:p>
      </dgm:t>
    </dgm:pt>
    <dgm:pt modelId="{14B3D1DE-A9BC-4BE9-9ABA-82176BC9C18E}" type="parTrans" cxnId="{5A939707-BA4C-428A-9BFE-591E98829ED9}">
      <dgm:prSet/>
      <dgm:spPr/>
      <dgm:t>
        <a:bodyPr/>
        <a:lstStyle/>
        <a:p>
          <a:endParaRPr lang="en-US"/>
        </a:p>
      </dgm:t>
    </dgm:pt>
    <dgm:pt modelId="{A5E6D2A7-97C8-4DAD-ADB4-E7E74CAC9576}" type="sibTrans" cxnId="{5A939707-BA4C-428A-9BFE-591E98829ED9}">
      <dgm:prSet/>
      <dgm:spPr/>
      <dgm:t>
        <a:bodyPr/>
        <a:lstStyle/>
        <a:p>
          <a:endParaRPr lang="en-US"/>
        </a:p>
      </dgm:t>
    </dgm:pt>
    <dgm:pt modelId="{773F663A-F98F-474C-BCB5-82F837D4BE69}">
      <dgm:prSet/>
      <dgm:spPr/>
      <dgm:t>
        <a:bodyPr/>
        <a:lstStyle/>
        <a:p>
          <a:r>
            <a:rPr lang="en-GB" dirty="0"/>
            <a:t>Empowered knowing I have ammunition and can fight back</a:t>
          </a:r>
        </a:p>
      </dgm:t>
    </dgm:pt>
    <dgm:pt modelId="{99712314-3496-4722-95DA-643EE69BB650}" type="parTrans" cxnId="{2E6631C5-3D5B-4960-B8D4-571243C206B2}">
      <dgm:prSet/>
      <dgm:spPr/>
      <dgm:t>
        <a:bodyPr/>
        <a:lstStyle/>
        <a:p>
          <a:endParaRPr lang="en-US"/>
        </a:p>
      </dgm:t>
    </dgm:pt>
    <dgm:pt modelId="{1658F394-0CAA-49B9-BA5F-ED75467BA61D}" type="sibTrans" cxnId="{2E6631C5-3D5B-4960-B8D4-571243C206B2}">
      <dgm:prSet/>
      <dgm:spPr/>
      <dgm:t>
        <a:bodyPr/>
        <a:lstStyle/>
        <a:p>
          <a:endParaRPr lang="en-US"/>
        </a:p>
      </dgm:t>
    </dgm:pt>
    <dgm:pt modelId="{D12101C1-3C5C-48EB-8E12-595DBB63286B}">
      <dgm:prSet/>
      <dgm:spPr/>
      <dgm:t>
        <a:bodyPr/>
        <a:lstStyle/>
        <a:p>
          <a:pPr>
            <a:defRPr b="1"/>
          </a:pPr>
          <a:r>
            <a:rPr lang="en-GB" dirty="0"/>
            <a:t>I’m calling upon truth</a:t>
          </a:r>
        </a:p>
      </dgm:t>
    </dgm:pt>
    <dgm:pt modelId="{B1D1881F-6914-47DD-9948-04A4D5CCCE19}" type="parTrans" cxnId="{007721C9-3902-45DD-85CB-D68866B53D98}">
      <dgm:prSet/>
      <dgm:spPr/>
      <dgm:t>
        <a:bodyPr/>
        <a:lstStyle/>
        <a:p>
          <a:endParaRPr lang="en-US"/>
        </a:p>
      </dgm:t>
    </dgm:pt>
    <dgm:pt modelId="{8960881E-DD69-4E50-8A8B-B180B3B8F586}" type="sibTrans" cxnId="{007721C9-3902-45DD-85CB-D68866B53D98}">
      <dgm:prSet/>
      <dgm:spPr/>
      <dgm:t>
        <a:bodyPr/>
        <a:lstStyle/>
        <a:p>
          <a:endParaRPr lang="en-US"/>
        </a:p>
      </dgm:t>
    </dgm:pt>
    <dgm:pt modelId="{30F8DD4F-05EA-4B57-912F-212B5CB62348}">
      <dgm:prSet/>
      <dgm:spPr/>
      <dgm:t>
        <a:bodyPr/>
        <a:lstStyle/>
        <a:p>
          <a:r>
            <a:rPr lang="en-GB" dirty="0"/>
            <a:t>Drawing upon ammunition and operating from a position of victory</a:t>
          </a:r>
        </a:p>
      </dgm:t>
    </dgm:pt>
    <dgm:pt modelId="{3C5A8EFA-56E0-4835-8C3D-2C5310717FF2}" type="parTrans" cxnId="{A89E2AB9-3B0D-4794-B9F6-BF357ED161A7}">
      <dgm:prSet/>
      <dgm:spPr/>
      <dgm:t>
        <a:bodyPr/>
        <a:lstStyle/>
        <a:p>
          <a:endParaRPr lang="en-US"/>
        </a:p>
      </dgm:t>
    </dgm:pt>
    <dgm:pt modelId="{ADE3DD39-2109-4417-8000-1F06852391AD}" type="sibTrans" cxnId="{A89E2AB9-3B0D-4794-B9F6-BF357ED161A7}">
      <dgm:prSet/>
      <dgm:spPr/>
      <dgm:t>
        <a:bodyPr/>
        <a:lstStyle/>
        <a:p>
          <a:endParaRPr lang="en-US"/>
        </a:p>
      </dgm:t>
    </dgm:pt>
    <dgm:pt modelId="{AC806408-60FC-4316-97FF-945CF40BBA63}" type="pres">
      <dgm:prSet presAssocID="{BD1E5E77-EC9F-4699-85E0-B7B38E4A585F}" presName="root" presStyleCnt="0">
        <dgm:presLayoutVars>
          <dgm:chMax/>
          <dgm:chPref/>
          <dgm:animLvl val="lvl"/>
        </dgm:presLayoutVars>
      </dgm:prSet>
      <dgm:spPr/>
    </dgm:pt>
    <dgm:pt modelId="{7BFC5646-4C6E-49E3-A5EC-DB1EB9D988DC}" type="pres">
      <dgm:prSet presAssocID="{BD1E5E77-EC9F-4699-85E0-B7B38E4A585F}" presName="divider" presStyleLbl="fgAcc1" presStyleIdx="0" presStyleCnt="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4225BB97-F0D4-4C19-915B-31FFFB49D7A9}" type="pres">
      <dgm:prSet presAssocID="{BD1E5E77-EC9F-4699-85E0-B7B38E4A585F}" presName="nodes" presStyleCnt="0">
        <dgm:presLayoutVars>
          <dgm:chMax/>
          <dgm:chPref/>
          <dgm:animLvl val="lvl"/>
        </dgm:presLayoutVars>
      </dgm:prSet>
      <dgm:spPr/>
    </dgm:pt>
    <dgm:pt modelId="{A44B6B5C-A85E-4991-BCAC-4803E8A704D4}" type="pres">
      <dgm:prSet presAssocID="{B7155422-E885-42D0-9E21-5BE55FBE324D}" presName="composite" presStyleCnt="0"/>
      <dgm:spPr/>
    </dgm:pt>
    <dgm:pt modelId="{D220A343-D14D-444B-9026-895614818C3F}" type="pres">
      <dgm:prSet presAssocID="{B7155422-E885-42D0-9E21-5BE55FBE324D}" presName="ConnectorPoint" presStyleLbl="lnNode1" presStyleIdx="0" presStyleCnt="5"/>
      <dgm:spPr>
        <a:solidFill>
          <a:schemeClr val="dk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EDCEF000-7A9F-4F59-BBE5-60DF6438E087}" type="pres">
      <dgm:prSet presAssocID="{B7155422-E885-42D0-9E21-5BE55FBE324D}" presName="DropPinPlaceHolder" presStyleCnt="0"/>
      <dgm:spPr/>
    </dgm:pt>
    <dgm:pt modelId="{6B94384F-0C4D-487C-A7F7-C4841BC0221A}" type="pres">
      <dgm:prSet presAssocID="{B7155422-E885-42D0-9E21-5BE55FBE324D}" presName="DropPin" presStyleLbl="revTx" presStyleIdx="0" presStyleCnt="15"/>
      <dgm:spPr/>
    </dgm:pt>
    <dgm:pt modelId="{5D209293-4D10-4435-BAEB-E82ABA210B52}" type="pres">
      <dgm:prSet presAssocID="{B7155422-E885-42D0-9E21-5BE55FBE324D}" presName="Ellipse" presStyleLbl="node2" presStyleIdx="0" presStyleCnt="5"/>
      <dgm:spPr>
        <a:solidFill>
          <a:schemeClr val="accent1">
            <a:lumMod val="20000"/>
            <a:lumOff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97DEA73B-3747-43F7-913E-C043F23E2AE7}" type="pres">
      <dgm:prSet presAssocID="{B7155422-E885-42D0-9E21-5BE55FBE324D}" presName="L2TextContainer" presStyleLbl="revTx" presStyleIdx="1" presStyleCnt="15">
        <dgm:presLayoutVars>
          <dgm:bulletEnabled val="1"/>
        </dgm:presLayoutVars>
      </dgm:prSet>
      <dgm:spPr/>
    </dgm:pt>
    <dgm:pt modelId="{6BA1D7E5-FB88-4A1C-B9F0-3532AD849A25}" type="pres">
      <dgm:prSet presAssocID="{B7155422-E885-42D0-9E21-5BE55FBE324D}" presName="L1TextContainer" presStyleLbl="revTx" presStyleIdx="2" presStyleCnt="15">
        <dgm:presLayoutVars>
          <dgm:chMax val="1"/>
          <dgm:chPref val="1"/>
          <dgm:bulletEnabled val="1"/>
        </dgm:presLayoutVars>
      </dgm:prSet>
      <dgm:spPr/>
    </dgm:pt>
    <dgm:pt modelId="{AA452833-C189-41E1-A61D-AB0B343D974A}" type="pres">
      <dgm:prSet presAssocID="{B7155422-E885-42D0-9E21-5BE55FBE324D}" presName="ConnectLine" presStyleLbl="sibTrans1D1" presStyleIdx="0" presStyleCnt="5"/>
      <dgm:spPr/>
    </dgm:pt>
    <dgm:pt modelId="{66A16D9C-FFB9-4D51-874E-FD8C0EC266AE}" type="pres">
      <dgm:prSet presAssocID="{B7155422-E885-42D0-9E21-5BE55FBE324D}" presName="EmptyPlaceHolder" presStyleCnt="0"/>
      <dgm:spPr/>
    </dgm:pt>
    <dgm:pt modelId="{9487F0F3-6AA9-4FB6-8373-9B25C3602995}" type="pres">
      <dgm:prSet presAssocID="{810DA8EC-CCD0-4BCE-A89F-B76ED8138BC6}" presName="spaceBetweenRectangles" presStyleCnt="0"/>
      <dgm:spPr/>
    </dgm:pt>
    <dgm:pt modelId="{C48A8578-6F35-411E-95D4-0B0C1D88E21E}" type="pres">
      <dgm:prSet presAssocID="{681EED82-CEFC-40CA-8E59-1EF8C25275C0}" presName="composite" presStyleCnt="0"/>
      <dgm:spPr/>
    </dgm:pt>
    <dgm:pt modelId="{E7A81191-1234-4371-A332-7EBDD66E2238}" type="pres">
      <dgm:prSet presAssocID="{681EED82-CEFC-40CA-8E59-1EF8C25275C0}" presName="ConnectorPoint" presStyleLbl="lnNode1" presStyleIdx="1" presStyleCnt="5"/>
      <dgm:spPr>
        <a:solidFill>
          <a:schemeClr val="dk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6C8C056B-71D8-4238-98EC-AD4B220BC35A}" type="pres">
      <dgm:prSet presAssocID="{681EED82-CEFC-40CA-8E59-1EF8C25275C0}" presName="DropPinPlaceHolder" presStyleCnt="0"/>
      <dgm:spPr/>
    </dgm:pt>
    <dgm:pt modelId="{70C9E4E9-9892-4B9C-9A65-39C84FF90FA0}" type="pres">
      <dgm:prSet presAssocID="{681EED82-CEFC-40CA-8E59-1EF8C25275C0}" presName="DropPin" presStyleLbl="revTx" presStyleIdx="3" presStyleCnt="15"/>
      <dgm:spPr/>
    </dgm:pt>
    <dgm:pt modelId="{4D9599F9-5993-4566-9A23-9903B6B91128}" type="pres">
      <dgm:prSet presAssocID="{681EED82-CEFC-40CA-8E59-1EF8C25275C0}" presName="Ellipse" presStyleLbl="node2" presStyleIdx="1" presStyleCnt="5"/>
      <dgm:spPr>
        <a:solidFill>
          <a:schemeClr val="accent1">
            <a:lumMod val="20000"/>
            <a:lumOff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C875BCAF-DF2D-4720-A788-99F8228CC447}" type="pres">
      <dgm:prSet presAssocID="{681EED82-CEFC-40CA-8E59-1EF8C25275C0}" presName="L2TextContainer" presStyleLbl="revTx" presStyleIdx="4" presStyleCnt="15">
        <dgm:presLayoutVars>
          <dgm:bulletEnabled val="1"/>
        </dgm:presLayoutVars>
      </dgm:prSet>
      <dgm:spPr/>
    </dgm:pt>
    <dgm:pt modelId="{734F4E01-CB19-4C35-8B54-4D54CDAA61B5}" type="pres">
      <dgm:prSet presAssocID="{681EED82-CEFC-40CA-8E59-1EF8C25275C0}" presName="L1TextContainer" presStyleLbl="revTx" presStyleIdx="5" presStyleCnt="15">
        <dgm:presLayoutVars>
          <dgm:chMax val="1"/>
          <dgm:chPref val="1"/>
          <dgm:bulletEnabled val="1"/>
        </dgm:presLayoutVars>
      </dgm:prSet>
      <dgm:spPr/>
    </dgm:pt>
    <dgm:pt modelId="{6136CEF3-3399-453B-BE42-F69FF2525AC3}" type="pres">
      <dgm:prSet presAssocID="{681EED82-CEFC-40CA-8E59-1EF8C25275C0}" presName="ConnectLine" presStyleLbl="sibTrans1D1" presStyleIdx="1" presStyleCnt="5"/>
      <dgm:spPr/>
    </dgm:pt>
    <dgm:pt modelId="{87D6CE4B-6367-4797-9192-51FB4BC9FDF7}" type="pres">
      <dgm:prSet presAssocID="{681EED82-CEFC-40CA-8E59-1EF8C25275C0}" presName="EmptyPlaceHolder" presStyleCnt="0"/>
      <dgm:spPr/>
    </dgm:pt>
    <dgm:pt modelId="{F0A63D96-65AA-4E91-867D-299DBAEB740E}" type="pres">
      <dgm:prSet presAssocID="{902D724C-584A-405C-B6B4-A4FC5B1A6B62}" presName="spaceBetweenRectangles" presStyleCnt="0"/>
      <dgm:spPr/>
    </dgm:pt>
    <dgm:pt modelId="{32E873EB-DB0D-459F-B751-A5B90E88D32E}" type="pres">
      <dgm:prSet presAssocID="{D853F4D1-C521-4239-B435-E434325059FF}" presName="composite" presStyleCnt="0"/>
      <dgm:spPr/>
    </dgm:pt>
    <dgm:pt modelId="{BC2BCCA8-90DB-40FC-A06E-A11A12601B64}" type="pres">
      <dgm:prSet presAssocID="{D853F4D1-C521-4239-B435-E434325059FF}" presName="ConnectorPoint" presStyleLbl="lnNode1" presStyleIdx="2" presStyleCnt="5"/>
      <dgm:spPr>
        <a:solidFill>
          <a:schemeClr val="dk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0176615B-BD73-401D-92A9-28CA1405C772}" type="pres">
      <dgm:prSet presAssocID="{D853F4D1-C521-4239-B435-E434325059FF}" presName="DropPinPlaceHolder" presStyleCnt="0"/>
      <dgm:spPr/>
    </dgm:pt>
    <dgm:pt modelId="{D1B6F61B-00E1-489C-9BA1-FC8270A6CEB7}" type="pres">
      <dgm:prSet presAssocID="{D853F4D1-C521-4239-B435-E434325059FF}" presName="DropPin" presStyleLbl="revTx" presStyleIdx="6" presStyleCnt="15"/>
      <dgm:spPr/>
    </dgm:pt>
    <dgm:pt modelId="{75D0B9E3-8187-490F-BAA4-B2FE63109A94}" type="pres">
      <dgm:prSet presAssocID="{D853F4D1-C521-4239-B435-E434325059FF}" presName="Ellipse" presStyleLbl="node2" presStyleIdx="2" presStyleCnt="5"/>
      <dgm:spPr>
        <a:solidFill>
          <a:schemeClr val="accent1">
            <a:lumMod val="20000"/>
            <a:lumOff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2A04C6EC-0C0B-4737-8395-C063A4098056}" type="pres">
      <dgm:prSet presAssocID="{D853F4D1-C521-4239-B435-E434325059FF}" presName="L2TextContainer" presStyleLbl="revTx" presStyleIdx="7" presStyleCnt="15">
        <dgm:presLayoutVars>
          <dgm:bulletEnabled val="1"/>
        </dgm:presLayoutVars>
      </dgm:prSet>
      <dgm:spPr/>
    </dgm:pt>
    <dgm:pt modelId="{F8511794-7718-4399-9714-D3F019C8229A}" type="pres">
      <dgm:prSet presAssocID="{D853F4D1-C521-4239-B435-E434325059FF}" presName="L1TextContainer" presStyleLbl="revTx" presStyleIdx="8" presStyleCnt="15">
        <dgm:presLayoutVars>
          <dgm:chMax val="1"/>
          <dgm:chPref val="1"/>
          <dgm:bulletEnabled val="1"/>
        </dgm:presLayoutVars>
      </dgm:prSet>
      <dgm:spPr/>
    </dgm:pt>
    <dgm:pt modelId="{C51310C6-9AD1-4C8D-879A-661632A21287}" type="pres">
      <dgm:prSet presAssocID="{D853F4D1-C521-4239-B435-E434325059FF}" presName="ConnectLine" presStyleLbl="sibTrans1D1" presStyleIdx="2" presStyleCnt="5"/>
      <dgm:spPr/>
    </dgm:pt>
    <dgm:pt modelId="{4F5DC255-94F2-4F16-AA71-581BD805CFAF}" type="pres">
      <dgm:prSet presAssocID="{D853F4D1-C521-4239-B435-E434325059FF}" presName="EmptyPlaceHolder" presStyleCnt="0"/>
      <dgm:spPr/>
    </dgm:pt>
    <dgm:pt modelId="{E73BB64A-5C85-4152-847D-D270DA564583}" type="pres">
      <dgm:prSet presAssocID="{A4E6B7F8-6AB2-4FC1-B6C1-9B213E08042A}" presName="spaceBetweenRectangles" presStyleCnt="0"/>
      <dgm:spPr/>
    </dgm:pt>
    <dgm:pt modelId="{53AC686F-BB23-4BAE-8599-6468D17B085A}" type="pres">
      <dgm:prSet presAssocID="{7477EF8C-DACE-419A-9BAA-EE49D622AB14}" presName="composite" presStyleCnt="0"/>
      <dgm:spPr/>
    </dgm:pt>
    <dgm:pt modelId="{7FE2F3FB-6173-4126-8503-3F830205E799}" type="pres">
      <dgm:prSet presAssocID="{7477EF8C-DACE-419A-9BAA-EE49D622AB14}" presName="ConnectorPoint" presStyleLbl="lnNode1" presStyleIdx="3" presStyleCnt="5"/>
      <dgm:spPr>
        <a:solidFill>
          <a:schemeClr val="dk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4DAE56C5-DF0C-4853-ABB9-ED4F3FF4705E}" type="pres">
      <dgm:prSet presAssocID="{7477EF8C-DACE-419A-9BAA-EE49D622AB14}" presName="DropPinPlaceHolder" presStyleCnt="0"/>
      <dgm:spPr/>
    </dgm:pt>
    <dgm:pt modelId="{C9E38C0B-9D91-4C52-B2ED-6A78309253D9}" type="pres">
      <dgm:prSet presAssocID="{7477EF8C-DACE-419A-9BAA-EE49D622AB14}" presName="DropPin" presStyleLbl="revTx" presStyleIdx="9" presStyleCnt="15"/>
      <dgm:spPr/>
    </dgm:pt>
    <dgm:pt modelId="{9057E203-500C-4B7D-BEC8-19A864AC36D8}" type="pres">
      <dgm:prSet presAssocID="{7477EF8C-DACE-419A-9BAA-EE49D622AB14}" presName="Ellipse" presStyleLbl="node2" presStyleIdx="3" presStyleCnt="5"/>
      <dgm:spPr>
        <a:solidFill>
          <a:schemeClr val="accent1">
            <a:lumMod val="20000"/>
            <a:lumOff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9F61C699-4B36-4A91-A3E7-65958FD376E4}" type="pres">
      <dgm:prSet presAssocID="{7477EF8C-DACE-419A-9BAA-EE49D622AB14}" presName="L2TextContainer" presStyleLbl="revTx" presStyleIdx="10" presStyleCnt="15">
        <dgm:presLayoutVars>
          <dgm:bulletEnabled val="1"/>
        </dgm:presLayoutVars>
      </dgm:prSet>
      <dgm:spPr/>
    </dgm:pt>
    <dgm:pt modelId="{7AA16C45-9811-4E5F-863F-A90365F7A377}" type="pres">
      <dgm:prSet presAssocID="{7477EF8C-DACE-419A-9BAA-EE49D622AB14}" presName="L1TextContainer" presStyleLbl="revTx" presStyleIdx="11" presStyleCnt="15">
        <dgm:presLayoutVars>
          <dgm:chMax val="1"/>
          <dgm:chPref val="1"/>
          <dgm:bulletEnabled val="1"/>
        </dgm:presLayoutVars>
      </dgm:prSet>
      <dgm:spPr/>
    </dgm:pt>
    <dgm:pt modelId="{60E8CCFE-C50C-4C13-8945-13D6945C484D}" type="pres">
      <dgm:prSet presAssocID="{7477EF8C-DACE-419A-9BAA-EE49D622AB14}" presName="ConnectLine" presStyleLbl="sibTrans1D1" presStyleIdx="3" presStyleCnt="5"/>
      <dgm:spPr/>
    </dgm:pt>
    <dgm:pt modelId="{E2706DFC-151E-4CAF-8990-8A6D65F37066}" type="pres">
      <dgm:prSet presAssocID="{7477EF8C-DACE-419A-9BAA-EE49D622AB14}" presName="EmptyPlaceHolder" presStyleCnt="0"/>
      <dgm:spPr/>
    </dgm:pt>
    <dgm:pt modelId="{0F367944-AF1E-408B-ADE9-D6658938EC04}" type="pres">
      <dgm:prSet presAssocID="{A5E6D2A7-97C8-4DAD-ADB4-E7E74CAC9576}" presName="spaceBetweenRectangles" presStyleCnt="0"/>
      <dgm:spPr/>
    </dgm:pt>
    <dgm:pt modelId="{2774D8B7-8B7B-485C-9C01-6C9B0B1566C2}" type="pres">
      <dgm:prSet presAssocID="{D12101C1-3C5C-48EB-8E12-595DBB63286B}" presName="composite" presStyleCnt="0"/>
      <dgm:spPr/>
    </dgm:pt>
    <dgm:pt modelId="{465B31D6-147F-428D-916D-72630E1A9676}" type="pres">
      <dgm:prSet presAssocID="{D12101C1-3C5C-48EB-8E12-595DBB63286B}" presName="ConnectorPoint" presStyleLbl="lnNode1" presStyleIdx="4" presStyleCnt="5"/>
      <dgm:spPr>
        <a:solidFill>
          <a:schemeClr val="dk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21FE7130-A59B-4943-A51A-81591990C32D}" type="pres">
      <dgm:prSet presAssocID="{D12101C1-3C5C-48EB-8E12-595DBB63286B}" presName="DropPinPlaceHolder" presStyleCnt="0"/>
      <dgm:spPr/>
    </dgm:pt>
    <dgm:pt modelId="{735BE307-F81F-420D-8C5D-726278F28647}" type="pres">
      <dgm:prSet presAssocID="{D12101C1-3C5C-48EB-8E12-595DBB63286B}" presName="DropPin" presStyleLbl="revTx" presStyleIdx="12" presStyleCnt="15"/>
      <dgm:spPr/>
    </dgm:pt>
    <dgm:pt modelId="{72E1336E-93E9-40DB-8639-DD4A39D109DB}" type="pres">
      <dgm:prSet presAssocID="{D12101C1-3C5C-48EB-8E12-595DBB63286B}" presName="Ellipse" presStyleLbl="node2" presStyleIdx="4" presStyleCnt="5"/>
      <dgm:spPr>
        <a:solidFill>
          <a:schemeClr val="accent1">
            <a:lumMod val="20000"/>
            <a:lumOff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F0A2719F-1755-4F53-8E46-E64BD2FD6FB0}" type="pres">
      <dgm:prSet presAssocID="{D12101C1-3C5C-48EB-8E12-595DBB63286B}" presName="L2TextContainer" presStyleLbl="revTx" presStyleIdx="13" presStyleCnt="15">
        <dgm:presLayoutVars>
          <dgm:bulletEnabled val="1"/>
        </dgm:presLayoutVars>
      </dgm:prSet>
      <dgm:spPr/>
    </dgm:pt>
    <dgm:pt modelId="{C9632C19-4493-43D0-89EC-4229FDA4E827}" type="pres">
      <dgm:prSet presAssocID="{D12101C1-3C5C-48EB-8E12-595DBB63286B}" presName="L1TextContainer" presStyleLbl="revTx" presStyleIdx="14" presStyleCnt="15">
        <dgm:presLayoutVars>
          <dgm:chMax val="1"/>
          <dgm:chPref val="1"/>
          <dgm:bulletEnabled val="1"/>
        </dgm:presLayoutVars>
      </dgm:prSet>
      <dgm:spPr/>
    </dgm:pt>
    <dgm:pt modelId="{02D71EF5-8E29-4E13-A07B-7E32DD5E2D6B}" type="pres">
      <dgm:prSet presAssocID="{D12101C1-3C5C-48EB-8E12-595DBB63286B}" presName="ConnectLine" presStyleLbl="sibTrans1D1" presStyleIdx="4" presStyleCnt="5"/>
      <dgm:spPr/>
    </dgm:pt>
    <dgm:pt modelId="{BCB9C4F2-7D1E-41AA-9B09-ACC2C64848D2}" type="pres">
      <dgm:prSet presAssocID="{D12101C1-3C5C-48EB-8E12-595DBB63286B}" presName="EmptyPlaceHolder" presStyleCnt="0"/>
      <dgm:spPr/>
    </dgm:pt>
  </dgm:ptLst>
  <dgm:cxnLst>
    <dgm:cxn modelId="{5A939707-BA4C-428A-9BFE-591E98829ED9}" srcId="{BD1E5E77-EC9F-4699-85E0-B7B38E4A585F}" destId="{7477EF8C-DACE-419A-9BAA-EE49D622AB14}" srcOrd="3" destOrd="0" parTransId="{14B3D1DE-A9BC-4BE9-9ABA-82176BC9C18E}" sibTransId="{A5E6D2A7-97C8-4DAD-ADB4-E7E74CAC9576}"/>
    <dgm:cxn modelId="{6965C80D-1308-4304-833E-8B5C09C04CCB}" type="presOf" srcId="{D853F4D1-C521-4239-B435-E434325059FF}" destId="{F8511794-7718-4399-9714-D3F019C8229A}" srcOrd="0" destOrd="0" presId="urn:microsoft.com/office/officeart/2024/3/layout/BulletTimelineVariant1"/>
    <dgm:cxn modelId="{9DD4C72A-5EEB-419C-B6C1-C0F5084E4739}" srcId="{681EED82-CEFC-40CA-8E59-1EF8C25275C0}" destId="{8366B5DC-8FDC-4180-9DA2-9AF6EA3BF1D1}" srcOrd="0" destOrd="0" parTransId="{130C4661-9016-4375-B426-7ABA2E8BEAFB}" sibTransId="{28833BE3-F33E-49D5-A278-B3E1FAE76B64}"/>
    <dgm:cxn modelId="{759D893A-C921-4C8D-A95C-CF5A8791E723}" srcId="{BD1E5E77-EC9F-4699-85E0-B7B38E4A585F}" destId="{D853F4D1-C521-4239-B435-E434325059FF}" srcOrd="2" destOrd="0" parTransId="{1813C40D-E305-4CF0-9FE6-ED5665ED0508}" sibTransId="{A4E6B7F8-6AB2-4FC1-B6C1-9B213E08042A}"/>
    <dgm:cxn modelId="{6400153C-33B8-493C-8E27-6BBD9E92C00B}" type="presOf" srcId="{7477EF8C-DACE-419A-9BAA-EE49D622AB14}" destId="{7AA16C45-9811-4E5F-863F-A90365F7A377}" srcOrd="0" destOrd="0" presId="urn:microsoft.com/office/officeart/2024/3/layout/BulletTimelineVariant1"/>
    <dgm:cxn modelId="{11D93F62-37DE-4091-A7D6-CB55C76229BC}" type="presOf" srcId="{30F8DD4F-05EA-4B57-912F-212B5CB62348}" destId="{F0A2719F-1755-4F53-8E46-E64BD2FD6FB0}" srcOrd="0" destOrd="0" presId="urn:microsoft.com/office/officeart/2024/3/layout/BulletTimelineVariant1"/>
    <dgm:cxn modelId="{0797F468-B222-4CC2-BE4C-2B3A54108106}" type="presOf" srcId="{BD1E5E77-EC9F-4699-85E0-B7B38E4A585F}" destId="{AC806408-60FC-4316-97FF-945CF40BBA63}" srcOrd="0" destOrd="0" presId="urn:microsoft.com/office/officeart/2024/3/layout/BulletTimelineVariant1"/>
    <dgm:cxn modelId="{C4332551-78A1-4E98-A8FE-5C9F696EF960}" srcId="{B7155422-E885-42D0-9E21-5BE55FBE324D}" destId="{4C5918F4-B23A-47A8-9D59-C9AE40D816E3}" srcOrd="0" destOrd="0" parTransId="{E2F6DDAA-F5F3-4955-9CD7-99B2CD6D6206}" sibTransId="{F49D266B-9EF0-444E-A779-2E9F93A45F3F}"/>
    <dgm:cxn modelId="{F9C1267C-8574-4D99-B5DD-8A1EE726EC92}" type="presOf" srcId="{29D22D09-7CF3-46E1-B55E-01CF66B918F3}" destId="{2A04C6EC-0C0B-4737-8395-C063A4098056}" srcOrd="0" destOrd="0" presId="urn:microsoft.com/office/officeart/2024/3/layout/BulletTimelineVariant1"/>
    <dgm:cxn modelId="{314FF47E-5B3A-45E6-A569-48A0AC414F9A}" type="presOf" srcId="{681EED82-CEFC-40CA-8E59-1EF8C25275C0}" destId="{734F4E01-CB19-4C35-8B54-4D54CDAA61B5}" srcOrd="0" destOrd="0" presId="urn:microsoft.com/office/officeart/2024/3/layout/BulletTimelineVariant1"/>
    <dgm:cxn modelId="{EF322F80-EFDE-42C6-9D76-61B01B126271}" srcId="{D853F4D1-C521-4239-B435-E434325059FF}" destId="{29D22D09-7CF3-46E1-B55E-01CF66B918F3}" srcOrd="0" destOrd="0" parTransId="{A4D404D5-1DA9-48FA-8720-73B9350AEC53}" sibTransId="{05166049-BB2B-4B8F-B350-F6F04B890A5C}"/>
    <dgm:cxn modelId="{83733E90-35D5-44F8-B001-CA0180F2A37B}" type="presOf" srcId="{B7155422-E885-42D0-9E21-5BE55FBE324D}" destId="{6BA1D7E5-FB88-4A1C-B9F0-3532AD849A25}" srcOrd="0" destOrd="0" presId="urn:microsoft.com/office/officeart/2024/3/layout/BulletTimelineVariant1"/>
    <dgm:cxn modelId="{452FA997-3165-41EC-B7D8-F2F959B87265}" type="presOf" srcId="{D12101C1-3C5C-48EB-8E12-595DBB63286B}" destId="{C9632C19-4493-43D0-89EC-4229FDA4E827}" srcOrd="0" destOrd="0" presId="urn:microsoft.com/office/officeart/2024/3/layout/BulletTimelineVariant1"/>
    <dgm:cxn modelId="{272CDBA8-36A5-4850-9215-8579DC45EB66}" type="presOf" srcId="{773F663A-F98F-474C-BCB5-82F837D4BE69}" destId="{9F61C699-4B36-4A91-A3E7-65958FD376E4}" srcOrd="0" destOrd="0" presId="urn:microsoft.com/office/officeart/2024/3/layout/BulletTimelineVariant1"/>
    <dgm:cxn modelId="{A89E2AB9-3B0D-4794-B9F6-BF357ED161A7}" srcId="{D12101C1-3C5C-48EB-8E12-595DBB63286B}" destId="{30F8DD4F-05EA-4B57-912F-212B5CB62348}" srcOrd="0" destOrd="0" parTransId="{3C5A8EFA-56E0-4835-8C3D-2C5310717FF2}" sibTransId="{ADE3DD39-2109-4417-8000-1F06852391AD}"/>
    <dgm:cxn modelId="{FF09FAC0-D0D9-47B3-A18E-11967B2E729F}" type="presOf" srcId="{8366B5DC-8FDC-4180-9DA2-9AF6EA3BF1D1}" destId="{C875BCAF-DF2D-4720-A788-99F8228CC447}" srcOrd="0" destOrd="0" presId="urn:microsoft.com/office/officeart/2024/3/layout/BulletTimelineVariant1"/>
    <dgm:cxn modelId="{2E6631C5-3D5B-4960-B8D4-571243C206B2}" srcId="{7477EF8C-DACE-419A-9BAA-EE49D622AB14}" destId="{773F663A-F98F-474C-BCB5-82F837D4BE69}" srcOrd="0" destOrd="0" parTransId="{99712314-3496-4722-95DA-643EE69BB650}" sibTransId="{1658F394-0CAA-49B9-BA5F-ED75467BA61D}"/>
    <dgm:cxn modelId="{A4A371C8-138D-4BCB-883D-E1FDF6D98F54}" srcId="{BD1E5E77-EC9F-4699-85E0-B7B38E4A585F}" destId="{B7155422-E885-42D0-9E21-5BE55FBE324D}" srcOrd="0" destOrd="0" parTransId="{9B5E26B2-7A37-4498-91D5-3B231FC2487B}" sibTransId="{810DA8EC-CCD0-4BCE-A89F-B76ED8138BC6}"/>
    <dgm:cxn modelId="{007721C9-3902-45DD-85CB-D68866B53D98}" srcId="{BD1E5E77-EC9F-4699-85E0-B7B38E4A585F}" destId="{D12101C1-3C5C-48EB-8E12-595DBB63286B}" srcOrd="4" destOrd="0" parTransId="{B1D1881F-6914-47DD-9948-04A4D5CCCE19}" sibTransId="{8960881E-DD69-4E50-8A8B-B180B3B8F586}"/>
    <dgm:cxn modelId="{C97BB7CD-CA44-4A6E-BF09-A6E5DFC0CF59}" type="presOf" srcId="{4C5918F4-B23A-47A8-9D59-C9AE40D816E3}" destId="{97DEA73B-3747-43F7-913E-C043F23E2AE7}" srcOrd="0" destOrd="0" presId="urn:microsoft.com/office/officeart/2024/3/layout/BulletTimelineVariant1"/>
    <dgm:cxn modelId="{DB3EE2DE-4E3E-4EB6-B31D-4EC1A8159F05}" srcId="{BD1E5E77-EC9F-4699-85E0-B7B38E4A585F}" destId="{681EED82-CEFC-40CA-8E59-1EF8C25275C0}" srcOrd="1" destOrd="0" parTransId="{1A888CFC-D262-4770-9FB1-59D0C41AD894}" sibTransId="{902D724C-584A-405C-B6B4-A4FC5B1A6B62}"/>
    <dgm:cxn modelId="{4D8383C1-211A-4DBD-B8C4-565AF62D8008}" type="presParOf" srcId="{AC806408-60FC-4316-97FF-945CF40BBA63}" destId="{7BFC5646-4C6E-49E3-A5EC-DB1EB9D988DC}" srcOrd="0" destOrd="0" presId="urn:microsoft.com/office/officeart/2024/3/layout/BulletTimelineVariant1"/>
    <dgm:cxn modelId="{20BACAB1-3DB7-4B61-8D15-AAD599D955A6}" type="presParOf" srcId="{AC806408-60FC-4316-97FF-945CF40BBA63}" destId="{4225BB97-F0D4-4C19-915B-31FFFB49D7A9}" srcOrd="1" destOrd="0" presId="urn:microsoft.com/office/officeart/2024/3/layout/BulletTimelineVariant1"/>
    <dgm:cxn modelId="{E9E9AB91-4607-4C35-92A0-CE9A2F2031E5}" type="presParOf" srcId="{4225BB97-F0D4-4C19-915B-31FFFB49D7A9}" destId="{A44B6B5C-A85E-4991-BCAC-4803E8A704D4}" srcOrd="0" destOrd="0" presId="urn:microsoft.com/office/officeart/2024/3/layout/BulletTimelineVariant1"/>
    <dgm:cxn modelId="{8E7A5D3C-EE9A-4D0B-9F93-4A69A93E8720}" type="presParOf" srcId="{A44B6B5C-A85E-4991-BCAC-4803E8A704D4}" destId="{D220A343-D14D-444B-9026-895614818C3F}" srcOrd="0" destOrd="0" presId="urn:microsoft.com/office/officeart/2024/3/layout/BulletTimelineVariant1"/>
    <dgm:cxn modelId="{FF87FC1E-8A12-411D-97E2-D174B0FCBFAE}" type="presParOf" srcId="{A44B6B5C-A85E-4991-BCAC-4803E8A704D4}" destId="{EDCEF000-7A9F-4F59-BBE5-60DF6438E087}" srcOrd="1" destOrd="0" presId="urn:microsoft.com/office/officeart/2024/3/layout/BulletTimelineVariant1"/>
    <dgm:cxn modelId="{9F7E80F2-7877-440E-9D17-FAF365BD4271}" type="presParOf" srcId="{EDCEF000-7A9F-4F59-BBE5-60DF6438E087}" destId="{6B94384F-0C4D-487C-A7F7-C4841BC0221A}" srcOrd="0" destOrd="0" presId="urn:microsoft.com/office/officeart/2024/3/layout/BulletTimelineVariant1"/>
    <dgm:cxn modelId="{2E2463B4-E41C-4150-9379-7BCE1B1C3068}" type="presParOf" srcId="{EDCEF000-7A9F-4F59-BBE5-60DF6438E087}" destId="{5D209293-4D10-4435-BAEB-E82ABA210B52}" srcOrd="1" destOrd="0" presId="urn:microsoft.com/office/officeart/2024/3/layout/BulletTimelineVariant1"/>
    <dgm:cxn modelId="{F6EB98AA-C6F4-4298-A0C0-2BA54DF917A8}" type="presParOf" srcId="{A44B6B5C-A85E-4991-BCAC-4803E8A704D4}" destId="{97DEA73B-3747-43F7-913E-C043F23E2AE7}" srcOrd="2" destOrd="0" presId="urn:microsoft.com/office/officeart/2024/3/layout/BulletTimelineVariant1"/>
    <dgm:cxn modelId="{8EFAEDA1-4C60-4760-992C-93AA4620FBC7}" type="presParOf" srcId="{A44B6B5C-A85E-4991-BCAC-4803E8A704D4}" destId="{6BA1D7E5-FB88-4A1C-B9F0-3532AD849A25}" srcOrd="3" destOrd="0" presId="urn:microsoft.com/office/officeart/2024/3/layout/BulletTimelineVariant1"/>
    <dgm:cxn modelId="{B53AEC9A-82F8-4AF6-820C-C04F1C11EE15}" type="presParOf" srcId="{A44B6B5C-A85E-4991-BCAC-4803E8A704D4}" destId="{AA452833-C189-41E1-A61D-AB0B343D974A}" srcOrd="4" destOrd="0" presId="urn:microsoft.com/office/officeart/2024/3/layout/BulletTimelineVariant1"/>
    <dgm:cxn modelId="{501FBAE1-F7D8-4988-9C29-DD36341BBA9A}" type="presParOf" srcId="{A44B6B5C-A85E-4991-BCAC-4803E8A704D4}" destId="{66A16D9C-FFB9-4D51-874E-FD8C0EC266AE}" srcOrd="5" destOrd="0" presId="urn:microsoft.com/office/officeart/2024/3/layout/BulletTimelineVariant1"/>
    <dgm:cxn modelId="{8243F899-5985-46D3-B313-BE09EA464CC4}" type="presParOf" srcId="{4225BB97-F0D4-4C19-915B-31FFFB49D7A9}" destId="{9487F0F3-6AA9-4FB6-8373-9B25C3602995}" srcOrd="1" destOrd="0" presId="urn:microsoft.com/office/officeart/2024/3/layout/BulletTimelineVariant1"/>
    <dgm:cxn modelId="{0DF72294-EF1D-413A-878D-1C2AF907DB0F}" type="presParOf" srcId="{4225BB97-F0D4-4C19-915B-31FFFB49D7A9}" destId="{C48A8578-6F35-411E-95D4-0B0C1D88E21E}" srcOrd="2" destOrd="0" presId="urn:microsoft.com/office/officeart/2024/3/layout/BulletTimelineVariant1"/>
    <dgm:cxn modelId="{D4142FF9-AFFE-405E-867C-9F547CAAF7EE}" type="presParOf" srcId="{C48A8578-6F35-411E-95D4-0B0C1D88E21E}" destId="{E7A81191-1234-4371-A332-7EBDD66E2238}" srcOrd="0" destOrd="0" presId="urn:microsoft.com/office/officeart/2024/3/layout/BulletTimelineVariant1"/>
    <dgm:cxn modelId="{71FF8CB4-CDAC-4333-95B0-78A908C2E74E}" type="presParOf" srcId="{C48A8578-6F35-411E-95D4-0B0C1D88E21E}" destId="{6C8C056B-71D8-4238-98EC-AD4B220BC35A}" srcOrd="1" destOrd="0" presId="urn:microsoft.com/office/officeart/2024/3/layout/BulletTimelineVariant1"/>
    <dgm:cxn modelId="{244AA289-E74B-4335-B070-E764F22696B5}" type="presParOf" srcId="{6C8C056B-71D8-4238-98EC-AD4B220BC35A}" destId="{70C9E4E9-9892-4B9C-9A65-39C84FF90FA0}" srcOrd="0" destOrd="0" presId="urn:microsoft.com/office/officeart/2024/3/layout/BulletTimelineVariant1"/>
    <dgm:cxn modelId="{AA554EDA-DBA0-4C83-819D-4DF1C49681F2}" type="presParOf" srcId="{6C8C056B-71D8-4238-98EC-AD4B220BC35A}" destId="{4D9599F9-5993-4566-9A23-9903B6B91128}" srcOrd="1" destOrd="0" presId="urn:microsoft.com/office/officeart/2024/3/layout/BulletTimelineVariant1"/>
    <dgm:cxn modelId="{C0D8D053-FC72-4E20-9335-916E1616EC98}" type="presParOf" srcId="{C48A8578-6F35-411E-95D4-0B0C1D88E21E}" destId="{C875BCAF-DF2D-4720-A788-99F8228CC447}" srcOrd="2" destOrd="0" presId="urn:microsoft.com/office/officeart/2024/3/layout/BulletTimelineVariant1"/>
    <dgm:cxn modelId="{D550A06C-41F5-4606-86CE-D538A129CE8A}" type="presParOf" srcId="{C48A8578-6F35-411E-95D4-0B0C1D88E21E}" destId="{734F4E01-CB19-4C35-8B54-4D54CDAA61B5}" srcOrd="3" destOrd="0" presId="urn:microsoft.com/office/officeart/2024/3/layout/BulletTimelineVariant1"/>
    <dgm:cxn modelId="{15E3BD71-5AC8-461E-851A-0199928CA7E1}" type="presParOf" srcId="{C48A8578-6F35-411E-95D4-0B0C1D88E21E}" destId="{6136CEF3-3399-453B-BE42-F69FF2525AC3}" srcOrd="4" destOrd="0" presId="urn:microsoft.com/office/officeart/2024/3/layout/BulletTimelineVariant1"/>
    <dgm:cxn modelId="{4D13720E-8C05-46E6-BCF7-652B236DD114}" type="presParOf" srcId="{C48A8578-6F35-411E-95D4-0B0C1D88E21E}" destId="{87D6CE4B-6367-4797-9192-51FB4BC9FDF7}" srcOrd="5" destOrd="0" presId="urn:microsoft.com/office/officeart/2024/3/layout/BulletTimelineVariant1"/>
    <dgm:cxn modelId="{BE79864B-4925-4FF7-8BE4-6853B4195B12}" type="presParOf" srcId="{4225BB97-F0D4-4C19-915B-31FFFB49D7A9}" destId="{F0A63D96-65AA-4E91-867D-299DBAEB740E}" srcOrd="3" destOrd="0" presId="urn:microsoft.com/office/officeart/2024/3/layout/BulletTimelineVariant1"/>
    <dgm:cxn modelId="{303450BD-DBC9-4986-840F-D09F75498743}" type="presParOf" srcId="{4225BB97-F0D4-4C19-915B-31FFFB49D7A9}" destId="{32E873EB-DB0D-459F-B751-A5B90E88D32E}" srcOrd="4" destOrd="0" presId="urn:microsoft.com/office/officeart/2024/3/layout/BulletTimelineVariant1"/>
    <dgm:cxn modelId="{DA28C828-F9BF-44DF-9AA0-41C34DC0C5B3}" type="presParOf" srcId="{32E873EB-DB0D-459F-B751-A5B90E88D32E}" destId="{BC2BCCA8-90DB-40FC-A06E-A11A12601B64}" srcOrd="0" destOrd="0" presId="urn:microsoft.com/office/officeart/2024/3/layout/BulletTimelineVariant1"/>
    <dgm:cxn modelId="{8F454667-3A39-4958-AC37-D6126E76143D}" type="presParOf" srcId="{32E873EB-DB0D-459F-B751-A5B90E88D32E}" destId="{0176615B-BD73-401D-92A9-28CA1405C772}" srcOrd="1" destOrd="0" presId="urn:microsoft.com/office/officeart/2024/3/layout/BulletTimelineVariant1"/>
    <dgm:cxn modelId="{37B587FC-D813-4473-850B-E2E5CE9624E6}" type="presParOf" srcId="{0176615B-BD73-401D-92A9-28CA1405C772}" destId="{D1B6F61B-00E1-489C-9BA1-FC8270A6CEB7}" srcOrd="0" destOrd="0" presId="urn:microsoft.com/office/officeart/2024/3/layout/BulletTimelineVariant1"/>
    <dgm:cxn modelId="{66DF70E6-6050-47D5-B4EC-89136657607A}" type="presParOf" srcId="{0176615B-BD73-401D-92A9-28CA1405C772}" destId="{75D0B9E3-8187-490F-BAA4-B2FE63109A94}" srcOrd="1" destOrd="0" presId="urn:microsoft.com/office/officeart/2024/3/layout/BulletTimelineVariant1"/>
    <dgm:cxn modelId="{31AF9EEF-E7DF-4806-97F5-E47D45EFCEC3}" type="presParOf" srcId="{32E873EB-DB0D-459F-B751-A5B90E88D32E}" destId="{2A04C6EC-0C0B-4737-8395-C063A4098056}" srcOrd="2" destOrd="0" presId="urn:microsoft.com/office/officeart/2024/3/layout/BulletTimelineVariant1"/>
    <dgm:cxn modelId="{B2B894F7-3B1B-4699-BDEF-28AD72D11770}" type="presParOf" srcId="{32E873EB-DB0D-459F-B751-A5B90E88D32E}" destId="{F8511794-7718-4399-9714-D3F019C8229A}" srcOrd="3" destOrd="0" presId="urn:microsoft.com/office/officeart/2024/3/layout/BulletTimelineVariant1"/>
    <dgm:cxn modelId="{23708628-76AE-4273-A3E3-81583D47E8D1}" type="presParOf" srcId="{32E873EB-DB0D-459F-B751-A5B90E88D32E}" destId="{C51310C6-9AD1-4C8D-879A-661632A21287}" srcOrd="4" destOrd="0" presId="urn:microsoft.com/office/officeart/2024/3/layout/BulletTimelineVariant1"/>
    <dgm:cxn modelId="{0D30892E-12A0-4493-86FD-3971966A69BE}" type="presParOf" srcId="{32E873EB-DB0D-459F-B751-A5B90E88D32E}" destId="{4F5DC255-94F2-4F16-AA71-581BD805CFAF}" srcOrd="5" destOrd="0" presId="urn:microsoft.com/office/officeart/2024/3/layout/BulletTimelineVariant1"/>
    <dgm:cxn modelId="{963EBE6A-63A6-40AD-AC53-19AFC00DAA7F}" type="presParOf" srcId="{4225BB97-F0D4-4C19-915B-31FFFB49D7A9}" destId="{E73BB64A-5C85-4152-847D-D270DA564583}" srcOrd="5" destOrd="0" presId="urn:microsoft.com/office/officeart/2024/3/layout/BulletTimelineVariant1"/>
    <dgm:cxn modelId="{12777CE6-3AB6-4C36-9A73-D679150F7032}" type="presParOf" srcId="{4225BB97-F0D4-4C19-915B-31FFFB49D7A9}" destId="{53AC686F-BB23-4BAE-8599-6468D17B085A}" srcOrd="6" destOrd="0" presId="urn:microsoft.com/office/officeart/2024/3/layout/BulletTimelineVariant1"/>
    <dgm:cxn modelId="{C223DD33-44E9-441B-8237-29E9594753B4}" type="presParOf" srcId="{53AC686F-BB23-4BAE-8599-6468D17B085A}" destId="{7FE2F3FB-6173-4126-8503-3F830205E799}" srcOrd="0" destOrd="0" presId="urn:microsoft.com/office/officeart/2024/3/layout/BulletTimelineVariant1"/>
    <dgm:cxn modelId="{6D0F07BC-FC46-4402-89C5-AE82AED11A30}" type="presParOf" srcId="{53AC686F-BB23-4BAE-8599-6468D17B085A}" destId="{4DAE56C5-DF0C-4853-ABB9-ED4F3FF4705E}" srcOrd="1" destOrd="0" presId="urn:microsoft.com/office/officeart/2024/3/layout/BulletTimelineVariant1"/>
    <dgm:cxn modelId="{25833DBC-4F83-4C4C-9042-14919D54D508}" type="presParOf" srcId="{4DAE56C5-DF0C-4853-ABB9-ED4F3FF4705E}" destId="{C9E38C0B-9D91-4C52-B2ED-6A78309253D9}" srcOrd="0" destOrd="0" presId="urn:microsoft.com/office/officeart/2024/3/layout/BulletTimelineVariant1"/>
    <dgm:cxn modelId="{9A39FC8C-D114-4D48-860F-7148C212CC79}" type="presParOf" srcId="{4DAE56C5-DF0C-4853-ABB9-ED4F3FF4705E}" destId="{9057E203-500C-4B7D-BEC8-19A864AC36D8}" srcOrd="1" destOrd="0" presId="urn:microsoft.com/office/officeart/2024/3/layout/BulletTimelineVariant1"/>
    <dgm:cxn modelId="{C28DA60D-27E0-4D7F-B85C-170E02F92963}" type="presParOf" srcId="{53AC686F-BB23-4BAE-8599-6468D17B085A}" destId="{9F61C699-4B36-4A91-A3E7-65958FD376E4}" srcOrd="2" destOrd="0" presId="urn:microsoft.com/office/officeart/2024/3/layout/BulletTimelineVariant1"/>
    <dgm:cxn modelId="{D0A4FBEE-9EA0-4D65-A0B4-E3A7EA3DFA29}" type="presParOf" srcId="{53AC686F-BB23-4BAE-8599-6468D17B085A}" destId="{7AA16C45-9811-4E5F-863F-A90365F7A377}" srcOrd="3" destOrd="0" presId="urn:microsoft.com/office/officeart/2024/3/layout/BulletTimelineVariant1"/>
    <dgm:cxn modelId="{06CEE8F9-C6BC-4CC9-AD34-A9B4C1AC0BC0}" type="presParOf" srcId="{53AC686F-BB23-4BAE-8599-6468D17B085A}" destId="{60E8CCFE-C50C-4C13-8945-13D6945C484D}" srcOrd="4" destOrd="0" presId="urn:microsoft.com/office/officeart/2024/3/layout/BulletTimelineVariant1"/>
    <dgm:cxn modelId="{D67390AB-A73F-4279-80A6-2D26AB367014}" type="presParOf" srcId="{53AC686F-BB23-4BAE-8599-6468D17B085A}" destId="{E2706DFC-151E-4CAF-8990-8A6D65F37066}" srcOrd="5" destOrd="0" presId="urn:microsoft.com/office/officeart/2024/3/layout/BulletTimelineVariant1"/>
    <dgm:cxn modelId="{AF6BD63D-11A9-4BDA-8038-042B59A29AAC}" type="presParOf" srcId="{4225BB97-F0D4-4C19-915B-31FFFB49D7A9}" destId="{0F367944-AF1E-408B-ADE9-D6658938EC04}" srcOrd="7" destOrd="0" presId="urn:microsoft.com/office/officeart/2024/3/layout/BulletTimelineVariant1"/>
    <dgm:cxn modelId="{7DE291E6-B93F-4B8A-AC1E-25B021B26002}" type="presParOf" srcId="{4225BB97-F0D4-4C19-915B-31FFFB49D7A9}" destId="{2774D8B7-8B7B-485C-9C01-6C9B0B1566C2}" srcOrd="8" destOrd="0" presId="urn:microsoft.com/office/officeart/2024/3/layout/BulletTimelineVariant1"/>
    <dgm:cxn modelId="{060B1657-2A4E-4AC9-9905-4623959C06D5}" type="presParOf" srcId="{2774D8B7-8B7B-485C-9C01-6C9B0B1566C2}" destId="{465B31D6-147F-428D-916D-72630E1A9676}" srcOrd="0" destOrd="0" presId="urn:microsoft.com/office/officeart/2024/3/layout/BulletTimelineVariant1"/>
    <dgm:cxn modelId="{AE94C899-F9CB-471C-83E0-AFF224C4DD31}" type="presParOf" srcId="{2774D8B7-8B7B-485C-9C01-6C9B0B1566C2}" destId="{21FE7130-A59B-4943-A51A-81591990C32D}" srcOrd="1" destOrd="0" presId="urn:microsoft.com/office/officeart/2024/3/layout/BulletTimelineVariant1"/>
    <dgm:cxn modelId="{A465792A-4C9D-4546-8C9F-22BEB1ED42E7}" type="presParOf" srcId="{21FE7130-A59B-4943-A51A-81591990C32D}" destId="{735BE307-F81F-420D-8C5D-726278F28647}" srcOrd="0" destOrd="0" presId="urn:microsoft.com/office/officeart/2024/3/layout/BulletTimelineVariant1"/>
    <dgm:cxn modelId="{1ABC552E-C6AE-426B-B874-67BE7EA3D01C}" type="presParOf" srcId="{21FE7130-A59B-4943-A51A-81591990C32D}" destId="{72E1336E-93E9-40DB-8639-DD4A39D109DB}" srcOrd="1" destOrd="0" presId="urn:microsoft.com/office/officeart/2024/3/layout/BulletTimelineVariant1"/>
    <dgm:cxn modelId="{C5DB62C0-B7DB-4AE8-99A0-7948628D1F54}" type="presParOf" srcId="{2774D8B7-8B7B-485C-9C01-6C9B0B1566C2}" destId="{F0A2719F-1755-4F53-8E46-E64BD2FD6FB0}" srcOrd="2" destOrd="0" presId="urn:microsoft.com/office/officeart/2024/3/layout/BulletTimelineVariant1"/>
    <dgm:cxn modelId="{472F470A-64A9-4BCA-B455-89180803C6C8}" type="presParOf" srcId="{2774D8B7-8B7B-485C-9C01-6C9B0B1566C2}" destId="{C9632C19-4493-43D0-89EC-4229FDA4E827}" srcOrd="3" destOrd="0" presId="urn:microsoft.com/office/officeart/2024/3/layout/BulletTimelineVariant1"/>
    <dgm:cxn modelId="{A02126D3-4586-4542-8E99-7A0D0323E167}" type="presParOf" srcId="{2774D8B7-8B7B-485C-9C01-6C9B0B1566C2}" destId="{02D71EF5-8E29-4E13-A07B-7E32DD5E2D6B}" srcOrd="4" destOrd="0" presId="urn:microsoft.com/office/officeart/2024/3/layout/BulletTimelineVariant1"/>
    <dgm:cxn modelId="{A5027A2F-611A-4C3F-AA04-2EB3FBAA9A9E}" type="presParOf" srcId="{2774D8B7-8B7B-485C-9C01-6C9B0B1566C2}" destId="{BCB9C4F2-7D1E-41AA-9B09-ACC2C64848D2}" srcOrd="5" destOrd="0" presId="urn:microsoft.com/office/officeart/2024/3/layout/BulletTimelineVarian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FC5646-4C6E-49E3-A5EC-DB1EB9D988DC}">
      <dsp:nvSpPr>
        <dsp:cNvPr id="0" name=""/>
        <dsp:cNvSpPr/>
      </dsp:nvSpPr>
      <dsp:spPr>
        <a:xfrm>
          <a:off x="0" y="2096402"/>
          <a:ext cx="10927829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94384F-0C4D-487C-A7F7-C4841BC0221A}">
      <dsp:nvSpPr>
        <dsp:cNvPr id="0" name=""/>
        <dsp:cNvSpPr/>
      </dsp:nvSpPr>
      <dsp:spPr>
        <a:xfrm rot="8100000">
          <a:off x="69924" y="483138"/>
          <a:ext cx="308335" cy="308335"/>
        </a:xfrm>
        <a:prstGeom prst="teardrop">
          <a:avLst>
            <a:gd name="adj" fmla="val 115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209293-4D10-4435-BAEB-E82ABA210B52}">
      <dsp:nvSpPr>
        <dsp:cNvPr id="0" name=""/>
        <dsp:cNvSpPr/>
      </dsp:nvSpPr>
      <dsp:spPr>
        <a:xfrm>
          <a:off x="136882" y="550096"/>
          <a:ext cx="174420" cy="174420"/>
        </a:xfrm>
        <a:prstGeom prst="ellipse">
          <a:avLst/>
        </a:prstGeom>
        <a:solidFill>
          <a:schemeClr val="accent1">
            <a:lumMod val="20000"/>
            <a:lumOff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DEA73B-3747-43F7-913E-C043F23E2AE7}">
      <dsp:nvSpPr>
        <dsp:cNvPr id="0" name=""/>
        <dsp:cNvSpPr/>
      </dsp:nvSpPr>
      <dsp:spPr>
        <a:xfrm>
          <a:off x="442118" y="1016335"/>
          <a:ext cx="3027256" cy="1080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Feeling anxious, overwhelmed, unworthy,  defeated </a:t>
          </a:r>
        </a:p>
      </dsp:txBody>
      <dsp:txXfrm>
        <a:off x="442118" y="1016335"/>
        <a:ext cx="3027256" cy="1080066"/>
      </dsp:txXfrm>
    </dsp:sp>
    <dsp:sp modelId="{6BA1D7E5-FB88-4A1C-B9F0-3532AD849A25}">
      <dsp:nvSpPr>
        <dsp:cNvPr id="0" name=""/>
        <dsp:cNvSpPr/>
      </dsp:nvSpPr>
      <dsp:spPr>
        <a:xfrm>
          <a:off x="442118" y="419280"/>
          <a:ext cx="3027256" cy="597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/>
            <a:t>I see life circumstances</a:t>
          </a:r>
        </a:p>
      </dsp:txBody>
      <dsp:txXfrm>
        <a:off x="442118" y="419280"/>
        <a:ext cx="3027256" cy="597055"/>
      </dsp:txXfrm>
    </dsp:sp>
    <dsp:sp modelId="{AA452833-C189-41E1-A61D-AB0B343D974A}">
      <dsp:nvSpPr>
        <dsp:cNvPr id="0" name=""/>
        <dsp:cNvSpPr/>
      </dsp:nvSpPr>
      <dsp:spPr>
        <a:xfrm>
          <a:off x="224092" y="768121"/>
          <a:ext cx="0" cy="1328280"/>
        </a:xfrm>
        <a:prstGeom prst="line">
          <a:avLst/>
        </a:prstGeom>
        <a:noFill/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20A343-D14D-444B-9026-895614818C3F}">
      <dsp:nvSpPr>
        <dsp:cNvPr id="0" name=""/>
        <dsp:cNvSpPr/>
      </dsp:nvSpPr>
      <dsp:spPr>
        <a:xfrm>
          <a:off x="184067" y="2057157"/>
          <a:ext cx="78489" cy="78489"/>
        </a:xfrm>
        <a:prstGeom prst="ellips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C9E4E9-9892-4B9C-9A65-39C84FF90FA0}">
      <dsp:nvSpPr>
        <dsp:cNvPr id="0" name=""/>
        <dsp:cNvSpPr/>
      </dsp:nvSpPr>
      <dsp:spPr>
        <a:xfrm rot="18900000">
          <a:off x="1887024" y="3401331"/>
          <a:ext cx="308335" cy="308335"/>
        </a:xfrm>
        <a:prstGeom prst="teardrop">
          <a:avLst>
            <a:gd name="adj" fmla="val 115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9599F9-5993-4566-9A23-9903B6B91128}">
      <dsp:nvSpPr>
        <dsp:cNvPr id="0" name=""/>
        <dsp:cNvSpPr/>
      </dsp:nvSpPr>
      <dsp:spPr>
        <a:xfrm>
          <a:off x="1953981" y="3468288"/>
          <a:ext cx="174420" cy="174420"/>
        </a:xfrm>
        <a:prstGeom prst="ellipse">
          <a:avLst/>
        </a:prstGeom>
        <a:solidFill>
          <a:schemeClr val="accent1">
            <a:lumMod val="20000"/>
            <a:lumOff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75BCAF-DF2D-4720-A788-99F8228CC447}">
      <dsp:nvSpPr>
        <dsp:cNvPr id="0" name=""/>
        <dsp:cNvSpPr/>
      </dsp:nvSpPr>
      <dsp:spPr>
        <a:xfrm>
          <a:off x="2259217" y="2861170"/>
          <a:ext cx="3027256" cy="912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Recognise how the enemy works in our thought processes</a:t>
          </a:r>
        </a:p>
      </dsp:txBody>
      <dsp:txXfrm>
        <a:off x="2259217" y="2861170"/>
        <a:ext cx="3027256" cy="912354"/>
      </dsp:txXfrm>
    </dsp:sp>
    <dsp:sp modelId="{734F4E01-CB19-4C35-8B54-4D54CDAA61B5}">
      <dsp:nvSpPr>
        <dsp:cNvPr id="0" name=""/>
        <dsp:cNvSpPr/>
      </dsp:nvSpPr>
      <dsp:spPr>
        <a:xfrm>
          <a:off x="2259217" y="2264114"/>
          <a:ext cx="3027256" cy="597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/>
            <a:t>I see the enemy’s role</a:t>
          </a:r>
        </a:p>
      </dsp:txBody>
      <dsp:txXfrm>
        <a:off x="2259217" y="2264114"/>
        <a:ext cx="3027256" cy="597055"/>
      </dsp:txXfrm>
    </dsp:sp>
    <dsp:sp modelId="{6136CEF3-3399-453B-BE42-F69FF2525AC3}">
      <dsp:nvSpPr>
        <dsp:cNvPr id="0" name=""/>
        <dsp:cNvSpPr/>
      </dsp:nvSpPr>
      <dsp:spPr>
        <a:xfrm>
          <a:off x="2041192" y="2096402"/>
          <a:ext cx="0" cy="1308155"/>
        </a:xfrm>
        <a:prstGeom prst="line">
          <a:avLst/>
        </a:prstGeom>
        <a:noFill/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A81191-1234-4371-A332-7EBDD66E2238}">
      <dsp:nvSpPr>
        <dsp:cNvPr id="0" name=""/>
        <dsp:cNvSpPr/>
      </dsp:nvSpPr>
      <dsp:spPr>
        <a:xfrm>
          <a:off x="2001167" y="2057157"/>
          <a:ext cx="78489" cy="78489"/>
        </a:xfrm>
        <a:prstGeom prst="ellips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B6F61B-00E1-489C-9BA1-FC8270A6CEB7}">
      <dsp:nvSpPr>
        <dsp:cNvPr id="0" name=""/>
        <dsp:cNvSpPr/>
      </dsp:nvSpPr>
      <dsp:spPr>
        <a:xfrm rot="8100000">
          <a:off x="3704124" y="483138"/>
          <a:ext cx="308335" cy="308335"/>
        </a:xfrm>
        <a:prstGeom prst="teardrop">
          <a:avLst>
            <a:gd name="adj" fmla="val 115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D0B9E3-8187-490F-BAA4-B2FE63109A94}">
      <dsp:nvSpPr>
        <dsp:cNvPr id="0" name=""/>
        <dsp:cNvSpPr/>
      </dsp:nvSpPr>
      <dsp:spPr>
        <a:xfrm>
          <a:off x="3771081" y="550096"/>
          <a:ext cx="174420" cy="174420"/>
        </a:xfrm>
        <a:prstGeom prst="ellipse">
          <a:avLst/>
        </a:prstGeom>
        <a:solidFill>
          <a:schemeClr val="accent1">
            <a:lumMod val="20000"/>
            <a:lumOff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04C6EC-0C0B-4737-8395-C063A4098056}">
      <dsp:nvSpPr>
        <dsp:cNvPr id="0" name=""/>
        <dsp:cNvSpPr/>
      </dsp:nvSpPr>
      <dsp:spPr>
        <a:xfrm>
          <a:off x="4076317" y="1016335"/>
          <a:ext cx="3027256" cy="1080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Recognise and separate the lies from my thoughts</a:t>
          </a:r>
        </a:p>
      </dsp:txBody>
      <dsp:txXfrm>
        <a:off x="4076317" y="1016335"/>
        <a:ext cx="3027256" cy="1080066"/>
      </dsp:txXfrm>
    </dsp:sp>
    <dsp:sp modelId="{F8511794-7718-4399-9714-D3F019C8229A}">
      <dsp:nvSpPr>
        <dsp:cNvPr id="0" name=""/>
        <dsp:cNvSpPr/>
      </dsp:nvSpPr>
      <dsp:spPr>
        <a:xfrm>
          <a:off x="4076317" y="419280"/>
          <a:ext cx="3027256" cy="597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/>
            <a:t>I see the lies he has planted</a:t>
          </a:r>
        </a:p>
      </dsp:txBody>
      <dsp:txXfrm>
        <a:off x="4076317" y="419280"/>
        <a:ext cx="3027256" cy="597055"/>
      </dsp:txXfrm>
    </dsp:sp>
    <dsp:sp modelId="{C51310C6-9AD1-4C8D-879A-661632A21287}">
      <dsp:nvSpPr>
        <dsp:cNvPr id="0" name=""/>
        <dsp:cNvSpPr/>
      </dsp:nvSpPr>
      <dsp:spPr>
        <a:xfrm>
          <a:off x="3858291" y="768121"/>
          <a:ext cx="0" cy="1328280"/>
        </a:xfrm>
        <a:prstGeom prst="line">
          <a:avLst/>
        </a:prstGeom>
        <a:noFill/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2BCCA8-90DB-40FC-A06E-A11A12601B64}">
      <dsp:nvSpPr>
        <dsp:cNvPr id="0" name=""/>
        <dsp:cNvSpPr/>
      </dsp:nvSpPr>
      <dsp:spPr>
        <a:xfrm>
          <a:off x="3818266" y="2057157"/>
          <a:ext cx="78489" cy="78489"/>
        </a:xfrm>
        <a:prstGeom prst="ellips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E38C0B-9D91-4C52-B2ED-6A78309253D9}">
      <dsp:nvSpPr>
        <dsp:cNvPr id="0" name=""/>
        <dsp:cNvSpPr/>
      </dsp:nvSpPr>
      <dsp:spPr>
        <a:xfrm rot="18900000">
          <a:off x="5521223" y="3401331"/>
          <a:ext cx="308335" cy="308335"/>
        </a:xfrm>
        <a:prstGeom prst="teardrop">
          <a:avLst>
            <a:gd name="adj" fmla="val 115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57E203-500C-4B7D-BEC8-19A864AC36D8}">
      <dsp:nvSpPr>
        <dsp:cNvPr id="0" name=""/>
        <dsp:cNvSpPr/>
      </dsp:nvSpPr>
      <dsp:spPr>
        <a:xfrm>
          <a:off x="5588180" y="3468288"/>
          <a:ext cx="174420" cy="174420"/>
        </a:xfrm>
        <a:prstGeom prst="ellipse">
          <a:avLst/>
        </a:prstGeom>
        <a:solidFill>
          <a:schemeClr val="accent1">
            <a:lumMod val="20000"/>
            <a:lumOff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61C699-4B36-4A91-A3E7-65958FD376E4}">
      <dsp:nvSpPr>
        <dsp:cNvPr id="0" name=""/>
        <dsp:cNvSpPr/>
      </dsp:nvSpPr>
      <dsp:spPr>
        <a:xfrm>
          <a:off x="5893417" y="2861170"/>
          <a:ext cx="3027256" cy="912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Empowered knowing I have ammunition and can fight back</a:t>
          </a:r>
        </a:p>
      </dsp:txBody>
      <dsp:txXfrm>
        <a:off x="5893417" y="2861170"/>
        <a:ext cx="3027256" cy="912354"/>
      </dsp:txXfrm>
    </dsp:sp>
    <dsp:sp modelId="{7AA16C45-9811-4E5F-863F-A90365F7A377}">
      <dsp:nvSpPr>
        <dsp:cNvPr id="0" name=""/>
        <dsp:cNvSpPr/>
      </dsp:nvSpPr>
      <dsp:spPr>
        <a:xfrm>
          <a:off x="5893417" y="2264114"/>
          <a:ext cx="3027256" cy="597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/>
            <a:t>I see how to respond</a:t>
          </a:r>
        </a:p>
      </dsp:txBody>
      <dsp:txXfrm>
        <a:off x="5893417" y="2264114"/>
        <a:ext cx="3027256" cy="597055"/>
      </dsp:txXfrm>
    </dsp:sp>
    <dsp:sp modelId="{60E8CCFE-C50C-4C13-8945-13D6945C484D}">
      <dsp:nvSpPr>
        <dsp:cNvPr id="0" name=""/>
        <dsp:cNvSpPr/>
      </dsp:nvSpPr>
      <dsp:spPr>
        <a:xfrm>
          <a:off x="5675391" y="2096402"/>
          <a:ext cx="0" cy="1308155"/>
        </a:xfrm>
        <a:prstGeom prst="line">
          <a:avLst/>
        </a:prstGeom>
        <a:noFill/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E2F3FB-6173-4126-8503-3F830205E799}">
      <dsp:nvSpPr>
        <dsp:cNvPr id="0" name=""/>
        <dsp:cNvSpPr/>
      </dsp:nvSpPr>
      <dsp:spPr>
        <a:xfrm>
          <a:off x="5635366" y="2057157"/>
          <a:ext cx="78489" cy="78489"/>
        </a:xfrm>
        <a:prstGeom prst="ellips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5BE307-F81F-420D-8C5D-726278F28647}">
      <dsp:nvSpPr>
        <dsp:cNvPr id="0" name=""/>
        <dsp:cNvSpPr/>
      </dsp:nvSpPr>
      <dsp:spPr>
        <a:xfrm rot="8100000">
          <a:off x="7338323" y="483138"/>
          <a:ext cx="308335" cy="308335"/>
        </a:xfrm>
        <a:prstGeom prst="teardrop">
          <a:avLst>
            <a:gd name="adj" fmla="val 115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E1336E-93E9-40DB-8639-DD4A39D109DB}">
      <dsp:nvSpPr>
        <dsp:cNvPr id="0" name=""/>
        <dsp:cNvSpPr/>
      </dsp:nvSpPr>
      <dsp:spPr>
        <a:xfrm>
          <a:off x="7405280" y="550096"/>
          <a:ext cx="174420" cy="174420"/>
        </a:xfrm>
        <a:prstGeom prst="ellipse">
          <a:avLst/>
        </a:prstGeom>
        <a:solidFill>
          <a:schemeClr val="accent1">
            <a:lumMod val="20000"/>
            <a:lumOff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A2719F-1755-4F53-8E46-E64BD2FD6FB0}">
      <dsp:nvSpPr>
        <dsp:cNvPr id="0" name=""/>
        <dsp:cNvSpPr/>
      </dsp:nvSpPr>
      <dsp:spPr>
        <a:xfrm>
          <a:off x="7710516" y="1016335"/>
          <a:ext cx="3027256" cy="1080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Drawing upon ammunition and operating from a position of victory</a:t>
          </a:r>
        </a:p>
      </dsp:txBody>
      <dsp:txXfrm>
        <a:off x="7710516" y="1016335"/>
        <a:ext cx="3027256" cy="1080066"/>
      </dsp:txXfrm>
    </dsp:sp>
    <dsp:sp modelId="{C9632C19-4493-43D0-89EC-4229FDA4E827}">
      <dsp:nvSpPr>
        <dsp:cNvPr id="0" name=""/>
        <dsp:cNvSpPr/>
      </dsp:nvSpPr>
      <dsp:spPr>
        <a:xfrm>
          <a:off x="7710516" y="419280"/>
          <a:ext cx="3027256" cy="597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/>
            <a:t>I’m calling upon truth</a:t>
          </a:r>
        </a:p>
      </dsp:txBody>
      <dsp:txXfrm>
        <a:off x="7710516" y="419280"/>
        <a:ext cx="3027256" cy="597055"/>
      </dsp:txXfrm>
    </dsp:sp>
    <dsp:sp modelId="{02D71EF5-8E29-4E13-A07B-7E32DD5E2D6B}">
      <dsp:nvSpPr>
        <dsp:cNvPr id="0" name=""/>
        <dsp:cNvSpPr/>
      </dsp:nvSpPr>
      <dsp:spPr>
        <a:xfrm>
          <a:off x="7492490" y="768121"/>
          <a:ext cx="0" cy="1328280"/>
        </a:xfrm>
        <a:prstGeom prst="line">
          <a:avLst/>
        </a:prstGeom>
        <a:noFill/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5B31D6-147F-428D-916D-72630E1A9676}">
      <dsp:nvSpPr>
        <dsp:cNvPr id="0" name=""/>
        <dsp:cNvSpPr/>
      </dsp:nvSpPr>
      <dsp:spPr>
        <a:xfrm>
          <a:off x="7452465" y="2057157"/>
          <a:ext cx="78489" cy="78489"/>
        </a:xfrm>
        <a:prstGeom prst="ellips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28929C-2148-4F42-BD10-7178C78FA4EC}">
      <dsp:nvSpPr>
        <dsp:cNvPr id="0" name=""/>
        <dsp:cNvSpPr/>
      </dsp:nvSpPr>
      <dsp:spPr>
        <a:xfrm>
          <a:off x="1333" y="882495"/>
          <a:ext cx="4855627" cy="242781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295" tIns="49530" rIns="74295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Satan’s lies don’t usually crash into our lives; they creep in slowly</a:t>
          </a:r>
        </a:p>
      </dsp:txBody>
      <dsp:txXfrm>
        <a:off x="72441" y="953603"/>
        <a:ext cx="4713411" cy="2285597"/>
      </dsp:txXfrm>
    </dsp:sp>
    <dsp:sp modelId="{1DB0F1EB-99AB-42EA-9C8E-B68D3865CED4}">
      <dsp:nvSpPr>
        <dsp:cNvPr id="0" name=""/>
        <dsp:cNvSpPr/>
      </dsp:nvSpPr>
      <dsp:spPr>
        <a:xfrm>
          <a:off x="6070867" y="882495"/>
          <a:ext cx="4855627" cy="242781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295" tIns="49530" rIns="74295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Starts small and grows over time</a:t>
          </a:r>
        </a:p>
      </dsp:txBody>
      <dsp:txXfrm>
        <a:off x="6141975" y="953603"/>
        <a:ext cx="4713411" cy="22855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1A3FE1-E52C-4116-AB46-A295F1A8297D}">
      <dsp:nvSpPr>
        <dsp:cNvPr id="0" name=""/>
        <dsp:cNvSpPr/>
      </dsp:nvSpPr>
      <dsp:spPr>
        <a:xfrm>
          <a:off x="1333" y="882495"/>
          <a:ext cx="4855627" cy="242781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The Bible makes it clear: Satan is “</a:t>
          </a:r>
          <a:r>
            <a:rPr lang="en-US" sz="2600" b="1" kern="1200"/>
            <a:t>the father of lies</a:t>
          </a:r>
          <a:r>
            <a:rPr lang="en-US" sz="2600" kern="1200"/>
            <a:t>” (John 8:44).</a:t>
          </a:r>
        </a:p>
      </dsp:txBody>
      <dsp:txXfrm>
        <a:off x="72441" y="953603"/>
        <a:ext cx="4713411" cy="2285597"/>
      </dsp:txXfrm>
    </dsp:sp>
    <dsp:sp modelId="{C48C84A0-C8B3-4277-97D5-5FF9C87A3E46}">
      <dsp:nvSpPr>
        <dsp:cNvPr id="0" name=""/>
        <dsp:cNvSpPr/>
      </dsp:nvSpPr>
      <dsp:spPr>
        <a:xfrm>
          <a:off x="6070867" y="882495"/>
          <a:ext cx="4855627" cy="2427813"/>
        </a:xfrm>
        <a:prstGeom prst="roundRect">
          <a:avLst>
            <a:gd name="adj" fmla="val 10000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His mission is spelled out in John 10:10: “The thief comes only to </a:t>
          </a:r>
          <a:r>
            <a:rPr lang="en-US" sz="2600" b="1" kern="1200"/>
            <a:t>steal, kill, and destroy</a:t>
          </a:r>
          <a:r>
            <a:rPr lang="en-US" sz="2600" kern="1200"/>
            <a:t>; I have come that they may have life, and have it to the full” (NIV).</a:t>
          </a:r>
        </a:p>
      </dsp:txBody>
      <dsp:txXfrm>
        <a:off x="6141975" y="953603"/>
        <a:ext cx="4713411" cy="228559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29E6B5-2643-40CE-9B1B-32BB8F0F337C}">
      <dsp:nvSpPr>
        <dsp:cNvPr id="0" name=""/>
        <dsp:cNvSpPr/>
      </dsp:nvSpPr>
      <dsp:spPr>
        <a:xfrm>
          <a:off x="0" y="912964"/>
          <a:ext cx="6666833" cy="66338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This calling is a waste of your time – quit.</a:t>
          </a:r>
        </a:p>
      </dsp:txBody>
      <dsp:txXfrm>
        <a:off x="32384" y="945348"/>
        <a:ext cx="6602065" cy="598621"/>
      </dsp:txXfrm>
    </dsp:sp>
    <dsp:sp modelId="{D8C3F14A-31D5-4F32-A43E-84C9FD0C55C8}">
      <dsp:nvSpPr>
        <dsp:cNvPr id="0" name=""/>
        <dsp:cNvSpPr/>
      </dsp:nvSpPr>
      <dsp:spPr>
        <a:xfrm>
          <a:off x="0" y="1654114"/>
          <a:ext cx="6666833" cy="663389"/>
        </a:xfrm>
        <a:prstGeom prst="roundRect">
          <a:avLst/>
        </a:prstGeom>
        <a:gradFill rotWithShape="0">
          <a:gsLst>
            <a:gs pos="0">
              <a:schemeClr val="accent5">
                <a:hueOff val="-3038037"/>
                <a:satOff val="-207"/>
                <a:lumOff val="4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038037"/>
                <a:satOff val="-207"/>
                <a:lumOff val="4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038037"/>
                <a:satOff val="-207"/>
                <a:lumOff val="4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They don’t appreciate you or truly love you.</a:t>
          </a:r>
        </a:p>
      </dsp:txBody>
      <dsp:txXfrm>
        <a:off x="32384" y="1686498"/>
        <a:ext cx="6602065" cy="598621"/>
      </dsp:txXfrm>
    </dsp:sp>
    <dsp:sp modelId="{CCB6FC5F-6ED4-4576-BD3B-0B44E1EA5AEC}">
      <dsp:nvSpPr>
        <dsp:cNvPr id="0" name=""/>
        <dsp:cNvSpPr/>
      </dsp:nvSpPr>
      <dsp:spPr>
        <a:xfrm>
          <a:off x="0" y="2395265"/>
          <a:ext cx="6666833" cy="663389"/>
        </a:xfrm>
        <a:prstGeom prst="roundRect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You’ll never make it through this hardship.</a:t>
          </a:r>
        </a:p>
      </dsp:txBody>
      <dsp:txXfrm>
        <a:off x="32384" y="2427649"/>
        <a:ext cx="6602065" cy="598621"/>
      </dsp:txXfrm>
    </dsp:sp>
    <dsp:sp modelId="{375B1DF7-A4DC-45C7-8321-E3C8BCD3D9EC}">
      <dsp:nvSpPr>
        <dsp:cNvPr id="0" name=""/>
        <dsp:cNvSpPr/>
      </dsp:nvSpPr>
      <dsp:spPr>
        <a:xfrm>
          <a:off x="0" y="3136415"/>
          <a:ext cx="6666833" cy="663389"/>
        </a:xfrm>
        <a:prstGeom prst="roundRect">
          <a:avLst/>
        </a:prstGeom>
        <a:gradFill rotWithShape="0">
          <a:gsLst>
            <a:gs pos="0">
              <a:schemeClr val="accent5">
                <a:hueOff val="-9114112"/>
                <a:satOff val="-620"/>
                <a:lumOff val="1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9114112"/>
                <a:satOff val="-620"/>
                <a:lumOff val="1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9114112"/>
                <a:satOff val="-620"/>
                <a:lumOff val="1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You’re failing.</a:t>
          </a:r>
        </a:p>
      </dsp:txBody>
      <dsp:txXfrm>
        <a:off x="32384" y="3168799"/>
        <a:ext cx="6602065" cy="598621"/>
      </dsp:txXfrm>
    </dsp:sp>
    <dsp:sp modelId="{08CD1999-D23D-409B-AE0B-672A7FE1C495}">
      <dsp:nvSpPr>
        <dsp:cNvPr id="0" name=""/>
        <dsp:cNvSpPr/>
      </dsp:nvSpPr>
      <dsp:spPr>
        <a:xfrm>
          <a:off x="0" y="3861482"/>
          <a:ext cx="6666833" cy="663389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You’re not enough.</a:t>
          </a:r>
        </a:p>
      </dsp:txBody>
      <dsp:txXfrm>
        <a:off x="32384" y="3893866"/>
        <a:ext cx="6602065" cy="59862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D8359E-A8C9-44CA-A568-3836B217494D}">
      <dsp:nvSpPr>
        <dsp:cNvPr id="0" name=""/>
        <dsp:cNvSpPr/>
      </dsp:nvSpPr>
      <dsp:spPr>
        <a:xfrm>
          <a:off x="562927" y="788206"/>
          <a:ext cx="1445998" cy="1445998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40F051-2259-4D2D-A3E0-644B95DF8EE8}">
      <dsp:nvSpPr>
        <dsp:cNvPr id="0" name=""/>
        <dsp:cNvSpPr/>
      </dsp:nvSpPr>
      <dsp:spPr>
        <a:xfrm>
          <a:off x="871091" y="1096370"/>
          <a:ext cx="829671" cy="8296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ACA2B6-25B4-4E9F-9BE0-72068A4746B1}">
      <dsp:nvSpPr>
        <dsp:cNvPr id="0" name=""/>
        <dsp:cNvSpPr/>
      </dsp:nvSpPr>
      <dsp:spPr>
        <a:xfrm>
          <a:off x="10068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Repetitive thought patterns</a:t>
          </a:r>
        </a:p>
      </dsp:txBody>
      <dsp:txXfrm>
        <a:off x="100682" y="2684598"/>
        <a:ext cx="2370489" cy="720000"/>
      </dsp:txXfrm>
    </dsp:sp>
    <dsp:sp modelId="{35AC67A2-C9B4-4D3A-82EC-269C68C5F233}">
      <dsp:nvSpPr>
        <dsp:cNvPr id="0" name=""/>
        <dsp:cNvSpPr/>
      </dsp:nvSpPr>
      <dsp:spPr>
        <a:xfrm>
          <a:off x="3348252" y="788206"/>
          <a:ext cx="1445998" cy="1445998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C2D675-3D51-4D5C-B658-C3348C72FC9F}">
      <dsp:nvSpPr>
        <dsp:cNvPr id="0" name=""/>
        <dsp:cNvSpPr/>
      </dsp:nvSpPr>
      <dsp:spPr>
        <a:xfrm>
          <a:off x="3656416" y="1096370"/>
          <a:ext cx="829671" cy="8296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03ACAE-87E0-43F9-9843-D66D71D245EC}">
      <dsp:nvSpPr>
        <dsp:cNvPr id="0" name=""/>
        <dsp:cNvSpPr/>
      </dsp:nvSpPr>
      <dsp:spPr>
        <a:xfrm>
          <a:off x="288600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Questions / undermines self-worth</a:t>
          </a:r>
        </a:p>
      </dsp:txBody>
      <dsp:txXfrm>
        <a:off x="2886007" y="2684598"/>
        <a:ext cx="2370489" cy="720000"/>
      </dsp:txXfrm>
    </dsp:sp>
    <dsp:sp modelId="{F0D34E6C-7946-4C15-B3A9-2940BED73F58}">
      <dsp:nvSpPr>
        <dsp:cNvPr id="0" name=""/>
        <dsp:cNvSpPr/>
      </dsp:nvSpPr>
      <dsp:spPr>
        <a:xfrm>
          <a:off x="6133577" y="788206"/>
          <a:ext cx="1445998" cy="1445998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6B59F6-175C-4F63-812A-6F31AB8DEB96}">
      <dsp:nvSpPr>
        <dsp:cNvPr id="0" name=""/>
        <dsp:cNvSpPr/>
      </dsp:nvSpPr>
      <dsp:spPr>
        <a:xfrm>
          <a:off x="6441741" y="1096370"/>
          <a:ext cx="829671" cy="829671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324A3A-E826-4B22-92A6-AA1FA9F60DB6}">
      <dsp:nvSpPr>
        <dsp:cNvPr id="0" name=""/>
        <dsp:cNvSpPr/>
      </dsp:nvSpPr>
      <dsp:spPr>
        <a:xfrm>
          <a:off x="567133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Projecting bad outcomes</a:t>
          </a:r>
        </a:p>
      </dsp:txBody>
      <dsp:txXfrm>
        <a:off x="5671332" y="2684598"/>
        <a:ext cx="2370489" cy="720000"/>
      </dsp:txXfrm>
    </dsp:sp>
    <dsp:sp modelId="{59538B08-C2B7-4461-BB83-5C14808CEC4F}">
      <dsp:nvSpPr>
        <dsp:cNvPr id="0" name=""/>
        <dsp:cNvSpPr/>
      </dsp:nvSpPr>
      <dsp:spPr>
        <a:xfrm>
          <a:off x="8918902" y="788206"/>
          <a:ext cx="1445998" cy="1445998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D1D1AA-A1F3-497E-94D0-E2E578B7B211}">
      <dsp:nvSpPr>
        <dsp:cNvPr id="0" name=""/>
        <dsp:cNvSpPr/>
      </dsp:nvSpPr>
      <dsp:spPr>
        <a:xfrm>
          <a:off x="9227066" y="1096370"/>
          <a:ext cx="829671" cy="8296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4B1032-3A74-423B-BE2B-B41095251A88}">
      <dsp:nvSpPr>
        <dsp:cNvPr id="0" name=""/>
        <dsp:cNvSpPr/>
      </dsp:nvSpPr>
      <dsp:spPr>
        <a:xfrm>
          <a:off x="845665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Accompanied by sense of overwhelm / doom</a:t>
          </a:r>
        </a:p>
      </dsp:txBody>
      <dsp:txXfrm>
        <a:off x="8456657" y="2684598"/>
        <a:ext cx="2370489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C36FDF-1D5A-4C26-BBAA-6D177E3EDE1D}">
      <dsp:nvSpPr>
        <dsp:cNvPr id="0" name=""/>
        <dsp:cNvSpPr/>
      </dsp:nvSpPr>
      <dsp:spPr>
        <a:xfrm>
          <a:off x="1061437" y="886774"/>
          <a:ext cx="1141382" cy="114138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EBE7B4-D175-4229-A346-88EF64929D73}">
      <dsp:nvSpPr>
        <dsp:cNvPr id="0" name=""/>
        <dsp:cNvSpPr/>
      </dsp:nvSpPr>
      <dsp:spPr>
        <a:xfrm>
          <a:off x="1582" y="2132185"/>
          <a:ext cx="3261093" cy="48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77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100" kern="1200"/>
            <a:t>Speak</a:t>
          </a:r>
        </a:p>
      </dsp:txBody>
      <dsp:txXfrm>
        <a:off x="1582" y="2132185"/>
        <a:ext cx="3261093" cy="489164"/>
      </dsp:txXfrm>
    </dsp:sp>
    <dsp:sp modelId="{97EB3435-83E6-4F2D-AFCC-046619426C2E}">
      <dsp:nvSpPr>
        <dsp:cNvPr id="0" name=""/>
        <dsp:cNvSpPr/>
      </dsp:nvSpPr>
      <dsp:spPr>
        <a:xfrm>
          <a:off x="1582" y="2669734"/>
          <a:ext cx="3261093" cy="636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Speak them aloud 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(or write them down)</a:t>
          </a:r>
        </a:p>
      </dsp:txBody>
      <dsp:txXfrm>
        <a:off x="1582" y="2669734"/>
        <a:ext cx="3261093" cy="636296"/>
      </dsp:txXfrm>
    </dsp:sp>
    <dsp:sp modelId="{7C74F87B-8E0F-4A0A-9563-853C05C242EA}">
      <dsp:nvSpPr>
        <dsp:cNvPr id="0" name=""/>
        <dsp:cNvSpPr/>
      </dsp:nvSpPr>
      <dsp:spPr>
        <a:xfrm>
          <a:off x="4893223" y="886774"/>
          <a:ext cx="1141382" cy="114138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EA8F31-5592-4F51-9017-9CE0DEB4F6D9}">
      <dsp:nvSpPr>
        <dsp:cNvPr id="0" name=""/>
        <dsp:cNvSpPr/>
      </dsp:nvSpPr>
      <dsp:spPr>
        <a:xfrm>
          <a:off x="3833367" y="2132185"/>
          <a:ext cx="3261093" cy="48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77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100" kern="1200"/>
            <a:t>Ask</a:t>
          </a:r>
        </a:p>
      </dsp:txBody>
      <dsp:txXfrm>
        <a:off x="3833367" y="2132185"/>
        <a:ext cx="3261093" cy="489164"/>
      </dsp:txXfrm>
    </dsp:sp>
    <dsp:sp modelId="{B58F05A3-B0D4-49F9-A58F-250A45E99B14}">
      <dsp:nvSpPr>
        <dsp:cNvPr id="0" name=""/>
        <dsp:cNvSpPr/>
      </dsp:nvSpPr>
      <dsp:spPr>
        <a:xfrm>
          <a:off x="3833367" y="2669734"/>
          <a:ext cx="3261093" cy="636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Ask God to give you discernment</a:t>
          </a:r>
        </a:p>
      </dsp:txBody>
      <dsp:txXfrm>
        <a:off x="3833367" y="2669734"/>
        <a:ext cx="3261093" cy="636296"/>
      </dsp:txXfrm>
    </dsp:sp>
    <dsp:sp modelId="{08AFD606-B86F-46B4-9C85-5CAE157ACC4A}">
      <dsp:nvSpPr>
        <dsp:cNvPr id="0" name=""/>
        <dsp:cNvSpPr/>
      </dsp:nvSpPr>
      <dsp:spPr>
        <a:xfrm>
          <a:off x="8725008" y="886774"/>
          <a:ext cx="1141382" cy="114138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F57789-8242-412F-9C07-E2841EF97C75}">
      <dsp:nvSpPr>
        <dsp:cNvPr id="0" name=""/>
        <dsp:cNvSpPr/>
      </dsp:nvSpPr>
      <dsp:spPr>
        <a:xfrm>
          <a:off x="7665152" y="2132185"/>
          <a:ext cx="3261093" cy="48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77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100" kern="1200"/>
            <a:t>Share</a:t>
          </a:r>
        </a:p>
      </dsp:txBody>
      <dsp:txXfrm>
        <a:off x="7665152" y="2132185"/>
        <a:ext cx="3261093" cy="489164"/>
      </dsp:txXfrm>
    </dsp:sp>
    <dsp:sp modelId="{CB93B4C1-0F5C-498E-BAE6-22514C2390A8}">
      <dsp:nvSpPr>
        <dsp:cNvPr id="0" name=""/>
        <dsp:cNvSpPr/>
      </dsp:nvSpPr>
      <dsp:spPr>
        <a:xfrm>
          <a:off x="7665152" y="2669734"/>
          <a:ext cx="3261093" cy="636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Share them with somebody else</a:t>
          </a:r>
        </a:p>
      </dsp:txBody>
      <dsp:txXfrm>
        <a:off x="7665152" y="2669734"/>
        <a:ext cx="3261093" cy="63629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CC96DA-404F-40E1-92CF-3D007AB1C9EC}">
      <dsp:nvSpPr>
        <dsp:cNvPr id="0" name=""/>
        <dsp:cNvSpPr/>
      </dsp:nvSpPr>
      <dsp:spPr>
        <a:xfrm>
          <a:off x="0" y="36440"/>
          <a:ext cx="6666833" cy="173415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Can I think of repeating thought patterns which fill my mind?</a:t>
          </a:r>
        </a:p>
      </dsp:txBody>
      <dsp:txXfrm>
        <a:off x="84655" y="121095"/>
        <a:ext cx="6497523" cy="1564849"/>
      </dsp:txXfrm>
    </dsp:sp>
    <dsp:sp modelId="{70576903-5245-44DC-B1F4-DE887BF7ABC2}">
      <dsp:nvSpPr>
        <dsp:cNvPr id="0" name=""/>
        <dsp:cNvSpPr/>
      </dsp:nvSpPr>
      <dsp:spPr>
        <a:xfrm>
          <a:off x="0" y="1859880"/>
          <a:ext cx="6666833" cy="1734159"/>
        </a:xfrm>
        <a:prstGeom prst="roundRect">
          <a:avLst/>
        </a:prstGeom>
        <a:gradFill rotWithShape="0">
          <a:gsLst>
            <a:gs pos="0">
              <a:schemeClr val="accent2">
                <a:hueOff val="3221807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7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7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Do these thoughts fill you with hope or dread?</a:t>
          </a:r>
        </a:p>
      </dsp:txBody>
      <dsp:txXfrm>
        <a:off x="84655" y="1944535"/>
        <a:ext cx="6497523" cy="1564849"/>
      </dsp:txXfrm>
    </dsp:sp>
    <dsp:sp modelId="{48F3BB13-4D51-4ACC-84F5-2997FD5C232A}">
      <dsp:nvSpPr>
        <dsp:cNvPr id="0" name=""/>
        <dsp:cNvSpPr/>
      </dsp:nvSpPr>
      <dsp:spPr>
        <a:xfrm>
          <a:off x="0" y="3683319"/>
          <a:ext cx="6666833" cy="1734159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Have you had opportunity to speak these aloud or share them with others?</a:t>
          </a:r>
        </a:p>
      </dsp:txBody>
      <dsp:txXfrm>
        <a:off x="84655" y="3767974"/>
        <a:ext cx="6497523" cy="156484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27FB34-B9C0-4113-AF7C-755D8C131A4D}">
      <dsp:nvSpPr>
        <dsp:cNvPr id="0" name=""/>
        <dsp:cNvSpPr/>
      </dsp:nvSpPr>
      <dsp:spPr>
        <a:xfrm>
          <a:off x="520" y="1461303"/>
          <a:ext cx="2109427" cy="253131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8365" tIns="0" rIns="208365" bIns="3302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Separate the lie from your thoughts</a:t>
          </a:r>
        </a:p>
      </dsp:txBody>
      <dsp:txXfrm>
        <a:off x="520" y="2473828"/>
        <a:ext cx="2109427" cy="1518787"/>
      </dsp:txXfrm>
    </dsp:sp>
    <dsp:sp modelId="{485A172A-8A2F-4FAE-891A-DEE8D847127D}">
      <dsp:nvSpPr>
        <dsp:cNvPr id="0" name=""/>
        <dsp:cNvSpPr/>
      </dsp:nvSpPr>
      <dsp:spPr>
        <a:xfrm>
          <a:off x="520" y="1461303"/>
          <a:ext cx="2109427" cy="101252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8365" tIns="165100" rIns="208365" bIns="16510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01</a:t>
          </a:r>
        </a:p>
      </dsp:txBody>
      <dsp:txXfrm>
        <a:off x="520" y="1461303"/>
        <a:ext cx="2109427" cy="1012525"/>
      </dsp:txXfrm>
    </dsp:sp>
    <dsp:sp modelId="{B23BDCC1-38F4-4657-9C9B-CDF0494B7A99}">
      <dsp:nvSpPr>
        <dsp:cNvPr id="0" name=""/>
        <dsp:cNvSpPr/>
      </dsp:nvSpPr>
      <dsp:spPr>
        <a:xfrm>
          <a:off x="2278702" y="1461303"/>
          <a:ext cx="2109427" cy="2531313"/>
        </a:xfrm>
        <a:prstGeom prst="rect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-6076075"/>
              <a:satOff val="-413"/>
              <a:lumOff val="98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8365" tIns="0" rIns="208365" bIns="3302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Access truths</a:t>
          </a:r>
        </a:p>
      </dsp:txBody>
      <dsp:txXfrm>
        <a:off x="2278702" y="2473828"/>
        <a:ext cx="2109427" cy="1518787"/>
      </dsp:txXfrm>
    </dsp:sp>
    <dsp:sp modelId="{DA0EF03D-110B-470A-9B9D-5826FC17099A}">
      <dsp:nvSpPr>
        <dsp:cNvPr id="0" name=""/>
        <dsp:cNvSpPr/>
      </dsp:nvSpPr>
      <dsp:spPr>
        <a:xfrm>
          <a:off x="2278702" y="1461303"/>
          <a:ext cx="2109427" cy="101252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8365" tIns="165100" rIns="208365" bIns="16510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02</a:t>
          </a:r>
        </a:p>
      </dsp:txBody>
      <dsp:txXfrm>
        <a:off x="2278702" y="1461303"/>
        <a:ext cx="2109427" cy="1012525"/>
      </dsp:txXfrm>
    </dsp:sp>
    <dsp:sp modelId="{A73D5BD0-F5F8-4502-886A-9F5D6287C4E6}">
      <dsp:nvSpPr>
        <dsp:cNvPr id="0" name=""/>
        <dsp:cNvSpPr/>
      </dsp:nvSpPr>
      <dsp:spPr>
        <a:xfrm>
          <a:off x="4556884" y="1461303"/>
          <a:ext cx="2109427" cy="2531313"/>
        </a:xfrm>
        <a:prstGeom prst="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8365" tIns="0" rIns="208365" bIns="3302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Declare the truths</a:t>
          </a:r>
        </a:p>
      </dsp:txBody>
      <dsp:txXfrm>
        <a:off x="4556884" y="2473828"/>
        <a:ext cx="2109427" cy="1518787"/>
      </dsp:txXfrm>
    </dsp:sp>
    <dsp:sp modelId="{C78ABA02-83AB-44A1-BC13-6FD2CCAF8C7F}">
      <dsp:nvSpPr>
        <dsp:cNvPr id="0" name=""/>
        <dsp:cNvSpPr/>
      </dsp:nvSpPr>
      <dsp:spPr>
        <a:xfrm>
          <a:off x="4556884" y="1461303"/>
          <a:ext cx="2109427" cy="101252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8365" tIns="165100" rIns="208365" bIns="16510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03</a:t>
          </a:r>
        </a:p>
      </dsp:txBody>
      <dsp:txXfrm>
        <a:off x="4556884" y="1461303"/>
        <a:ext cx="2109427" cy="101252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30D36C-942B-48D0-95D0-0C3E074F2756}">
      <dsp:nvSpPr>
        <dsp:cNvPr id="0" name=""/>
        <dsp:cNvSpPr/>
      </dsp:nvSpPr>
      <dsp:spPr>
        <a:xfrm>
          <a:off x="606456" y="0"/>
          <a:ext cx="5453920" cy="5453920"/>
        </a:xfrm>
        <a:prstGeom prst="diamond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9C1F941-5925-41A6-AE17-254667AF144E}">
      <dsp:nvSpPr>
        <dsp:cNvPr id="0" name=""/>
        <dsp:cNvSpPr/>
      </dsp:nvSpPr>
      <dsp:spPr>
        <a:xfrm>
          <a:off x="1124578" y="518122"/>
          <a:ext cx="2127028" cy="212702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For the word of God is </a:t>
          </a:r>
          <a:r>
            <a:rPr lang="en-US" sz="1300" b="1" kern="1200" dirty="0"/>
            <a:t>living and active</a:t>
          </a:r>
          <a:r>
            <a:rPr lang="en-US" sz="1300" b="0" kern="1200" dirty="0"/>
            <a:t>, sharper than any two-edged sword</a:t>
          </a:r>
          <a:r>
            <a:rPr lang="en-US" sz="1300" kern="1200" dirty="0"/>
            <a:t>.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 Heb 4:12</a:t>
          </a:r>
        </a:p>
      </dsp:txBody>
      <dsp:txXfrm>
        <a:off x="1228411" y="621955"/>
        <a:ext cx="1919362" cy="1919362"/>
      </dsp:txXfrm>
    </dsp:sp>
    <dsp:sp modelId="{07201310-57D0-4A25-B3FF-E6DBA3FFD966}">
      <dsp:nvSpPr>
        <dsp:cNvPr id="0" name=""/>
        <dsp:cNvSpPr/>
      </dsp:nvSpPr>
      <dsp:spPr>
        <a:xfrm>
          <a:off x="3415225" y="518122"/>
          <a:ext cx="2127028" cy="2127028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Therefore, if anyone is in Christ, he is a new creation. The old things have passed and the new has come.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2 Cor 5:17</a:t>
          </a:r>
        </a:p>
      </dsp:txBody>
      <dsp:txXfrm>
        <a:off x="3519058" y="621955"/>
        <a:ext cx="1919362" cy="1919362"/>
      </dsp:txXfrm>
    </dsp:sp>
    <dsp:sp modelId="{BAAC5529-CBC0-4021-A5F8-BF5B387F0331}">
      <dsp:nvSpPr>
        <dsp:cNvPr id="0" name=""/>
        <dsp:cNvSpPr/>
      </dsp:nvSpPr>
      <dsp:spPr>
        <a:xfrm>
          <a:off x="1124578" y="2808768"/>
          <a:ext cx="2127028" cy="2127028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We demolish arguments and every pretension that sets itself up against the knowledge of God, and </a:t>
          </a:r>
          <a:r>
            <a:rPr lang="en-US" sz="1300" b="1" kern="1200" dirty="0"/>
            <a:t>we take captive every thought </a:t>
          </a:r>
          <a:r>
            <a:rPr lang="en-US" sz="1300" kern="1200" dirty="0"/>
            <a:t>and make it obedient to Christ.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2 Cor 10:5</a:t>
          </a:r>
        </a:p>
      </dsp:txBody>
      <dsp:txXfrm>
        <a:off x="1228411" y="2912601"/>
        <a:ext cx="1919362" cy="1919362"/>
      </dsp:txXfrm>
    </dsp:sp>
    <dsp:sp modelId="{605D5808-5317-49DD-952F-91CD87D092BF}">
      <dsp:nvSpPr>
        <dsp:cNvPr id="0" name=""/>
        <dsp:cNvSpPr/>
      </dsp:nvSpPr>
      <dsp:spPr>
        <a:xfrm>
          <a:off x="3415225" y="2808768"/>
          <a:ext cx="2127028" cy="212702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“If you abide in my word, you are truly my disciples, and </a:t>
          </a:r>
          <a:r>
            <a:rPr lang="en-US" sz="1300" b="1" kern="1200" dirty="0"/>
            <a:t>you will know the truth</a:t>
          </a:r>
          <a:r>
            <a:rPr lang="en-US" sz="1300" kern="1200" dirty="0"/>
            <a:t>, and the </a:t>
          </a:r>
          <a:r>
            <a:rPr lang="en-US" sz="1300" b="1" kern="1200" dirty="0"/>
            <a:t>truth will set you free</a:t>
          </a:r>
          <a:r>
            <a:rPr lang="en-US" sz="1300" kern="1200" dirty="0"/>
            <a:t>”.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John 8:31</a:t>
          </a:r>
        </a:p>
      </dsp:txBody>
      <dsp:txXfrm>
        <a:off x="3519058" y="2912601"/>
        <a:ext cx="1919362" cy="191936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A36650-7A3E-4662-A97F-58EC996D434B}">
      <dsp:nvSpPr>
        <dsp:cNvPr id="0" name=""/>
        <dsp:cNvSpPr/>
      </dsp:nvSpPr>
      <dsp:spPr>
        <a:xfrm>
          <a:off x="0" y="600259"/>
          <a:ext cx="6666833" cy="13525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/>
            <a:t>Consider: </a:t>
          </a:r>
          <a:r>
            <a:rPr lang="en-US" sz="3400" b="0" kern="1200" dirty="0"/>
            <a:t>Can you name </a:t>
          </a:r>
          <a:r>
            <a:rPr lang="en-US" sz="3400" kern="1200" dirty="0"/>
            <a:t>one lie in your thoughts?</a:t>
          </a:r>
        </a:p>
      </dsp:txBody>
      <dsp:txXfrm>
        <a:off x="66025" y="666284"/>
        <a:ext cx="6534783" cy="1220470"/>
      </dsp:txXfrm>
    </dsp:sp>
    <dsp:sp modelId="{CFB6D542-E259-4983-9865-6ED68B0484EF}">
      <dsp:nvSpPr>
        <dsp:cNvPr id="0" name=""/>
        <dsp:cNvSpPr/>
      </dsp:nvSpPr>
      <dsp:spPr>
        <a:xfrm>
          <a:off x="0" y="2050699"/>
          <a:ext cx="6666833" cy="1352520"/>
        </a:xfrm>
        <a:prstGeom prst="roundRect">
          <a:avLst/>
        </a:prstGeom>
        <a:gradFill rotWithShape="0">
          <a:gsLst>
            <a:gs pos="0">
              <a:schemeClr val="accent2">
                <a:hueOff val="3221807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7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7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/>
            <a:t>Look up: </a:t>
          </a:r>
          <a:r>
            <a:rPr lang="en-US" sz="3400" kern="1200" dirty="0"/>
            <a:t>what is a biblical truth that exposes the lie?</a:t>
          </a:r>
        </a:p>
      </dsp:txBody>
      <dsp:txXfrm>
        <a:off x="66025" y="2116724"/>
        <a:ext cx="6534783" cy="1220470"/>
      </dsp:txXfrm>
    </dsp:sp>
    <dsp:sp modelId="{1B1E5F95-EF3B-481E-BCCE-8D3FA4163C91}">
      <dsp:nvSpPr>
        <dsp:cNvPr id="0" name=""/>
        <dsp:cNvSpPr/>
      </dsp:nvSpPr>
      <dsp:spPr>
        <a:xfrm>
          <a:off x="0" y="3501140"/>
          <a:ext cx="6666833" cy="1352520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/>
            <a:t>Prepare: </a:t>
          </a:r>
          <a:r>
            <a:rPr lang="en-US" sz="3400" kern="1200" dirty="0"/>
            <a:t>what is your declaration to God as you face this lie?</a:t>
          </a:r>
        </a:p>
      </dsp:txBody>
      <dsp:txXfrm>
        <a:off x="66025" y="3567165"/>
        <a:ext cx="6534783" cy="122047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FC5646-4C6E-49E3-A5EC-DB1EB9D988DC}">
      <dsp:nvSpPr>
        <dsp:cNvPr id="0" name=""/>
        <dsp:cNvSpPr/>
      </dsp:nvSpPr>
      <dsp:spPr>
        <a:xfrm>
          <a:off x="0" y="2096402"/>
          <a:ext cx="10927829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94384F-0C4D-487C-A7F7-C4841BC0221A}">
      <dsp:nvSpPr>
        <dsp:cNvPr id="0" name=""/>
        <dsp:cNvSpPr/>
      </dsp:nvSpPr>
      <dsp:spPr>
        <a:xfrm rot="8100000">
          <a:off x="69924" y="483138"/>
          <a:ext cx="308335" cy="308335"/>
        </a:xfrm>
        <a:prstGeom prst="teardrop">
          <a:avLst>
            <a:gd name="adj" fmla="val 115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209293-4D10-4435-BAEB-E82ABA210B52}">
      <dsp:nvSpPr>
        <dsp:cNvPr id="0" name=""/>
        <dsp:cNvSpPr/>
      </dsp:nvSpPr>
      <dsp:spPr>
        <a:xfrm>
          <a:off x="136882" y="550096"/>
          <a:ext cx="174420" cy="174420"/>
        </a:xfrm>
        <a:prstGeom prst="ellipse">
          <a:avLst/>
        </a:prstGeom>
        <a:solidFill>
          <a:schemeClr val="accent1">
            <a:lumMod val="20000"/>
            <a:lumOff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DEA73B-3747-43F7-913E-C043F23E2AE7}">
      <dsp:nvSpPr>
        <dsp:cNvPr id="0" name=""/>
        <dsp:cNvSpPr/>
      </dsp:nvSpPr>
      <dsp:spPr>
        <a:xfrm>
          <a:off x="442118" y="1016335"/>
          <a:ext cx="3027256" cy="1080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Feeling anxious, overwhelmed, unworthy,  defeated </a:t>
          </a:r>
        </a:p>
      </dsp:txBody>
      <dsp:txXfrm>
        <a:off x="442118" y="1016335"/>
        <a:ext cx="3027256" cy="1080066"/>
      </dsp:txXfrm>
    </dsp:sp>
    <dsp:sp modelId="{6BA1D7E5-FB88-4A1C-B9F0-3532AD849A25}">
      <dsp:nvSpPr>
        <dsp:cNvPr id="0" name=""/>
        <dsp:cNvSpPr/>
      </dsp:nvSpPr>
      <dsp:spPr>
        <a:xfrm>
          <a:off x="442118" y="419280"/>
          <a:ext cx="3027256" cy="597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/>
            <a:t>I see life circumstances</a:t>
          </a:r>
        </a:p>
      </dsp:txBody>
      <dsp:txXfrm>
        <a:off x="442118" y="419280"/>
        <a:ext cx="3027256" cy="597055"/>
      </dsp:txXfrm>
    </dsp:sp>
    <dsp:sp modelId="{AA452833-C189-41E1-A61D-AB0B343D974A}">
      <dsp:nvSpPr>
        <dsp:cNvPr id="0" name=""/>
        <dsp:cNvSpPr/>
      </dsp:nvSpPr>
      <dsp:spPr>
        <a:xfrm>
          <a:off x="224092" y="768121"/>
          <a:ext cx="0" cy="1328280"/>
        </a:xfrm>
        <a:prstGeom prst="line">
          <a:avLst/>
        </a:prstGeom>
        <a:noFill/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20A343-D14D-444B-9026-895614818C3F}">
      <dsp:nvSpPr>
        <dsp:cNvPr id="0" name=""/>
        <dsp:cNvSpPr/>
      </dsp:nvSpPr>
      <dsp:spPr>
        <a:xfrm>
          <a:off x="184067" y="2057157"/>
          <a:ext cx="78489" cy="78489"/>
        </a:xfrm>
        <a:prstGeom prst="ellips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C9E4E9-9892-4B9C-9A65-39C84FF90FA0}">
      <dsp:nvSpPr>
        <dsp:cNvPr id="0" name=""/>
        <dsp:cNvSpPr/>
      </dsp:nvSpPr>
      <dsp:spPr>
        <a:xfrm rot="18900000">
          <a:off x="1887024" y="3401331"/>
          <a:ext cx="308335" cy="308335"/>
        </a:xfrm>
        <a:prstGeom prst="teardrop">
          <a:avLst>
            <a:gd name="adj" fmla="val 115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9599F9-5993-4566-9A23-9903B6B91128}">
      <dsp:nvSpPr>
        <dsp:cNvPr id="0" name=""/>
        <dsp:cNvSpPr/>
      </dsp:nvSpPr>
      <dsp:spPr>
        <a:xfrm>
          <a:off x="1953981" y="3468288"/>
          <a:ext cx="174420" cy="174420"/>
        </a:xfrm>
        <a:prstGeom prst="ellipse">
          <a:avLst/>
        </a:prstGeom>
        <a:solidFill>
          <a:schemeClr val="accent1">
            <a:lumMod val="20000"/>
            <a:lumOff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75BCAF-DF2D-4720-A788-99F8228CC447}">
      <dsp:nvSpPr>
        <dsp:cNvPr id="0" name=""/>
        <dsp:cNvSpPr/>
      </dsp:nvSpPr>
      <dsp:spPr>
        <a:xfrm>
          <a:off x="2259217" y="2861170"/>
          <a:ext cx="3027256" cy="912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Recognise how the enemy works in our thought processes</a:t>
          </a:r>
        </a:p>
      </dsp:txBody>
      <dsp:txXfrm>
        <a:off x="2259217" y="2861170"/>
        <a:ext cx="3027256" cy="912354"/>
      </dsp:txXfrm>
    </dsp:sp>
    <dsp:sp modelId="{734F4E01-CB19-4C35-8B54-4D54CDAA61B5}">
      <dsp:nvSpPr>
        <dsp:cNvPr id="0" name=""/>
        <dsp:cNvSpPr/>
      </dsp:nvSpPr>
      <dsp:spPr>
        <a:xfrm>
          <a:off x="2259217" y="2264114"/>
          <a:ext cx="3027256" cy="597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/>
            <a:t>I see the enemy’s role</a:t>
          </a:r>
        </a:p>
      </dsp:txBody>
      <dsp:txXfrm>
        <a:off x="2259217" y="2264114"/>
        <a:ext cx="3027256" cy="597055"/>
      </dsp:txXfrm>
    </dsp:sp>
    <dsp:sp modelId="{6136CEF3-3399-453B-BE42-F69FF2525AC3}">
      <dsp:nvSpPr>
        <dsp:cNvPr id="0" name=""/>
        <dsp:cNvSpPr/>
      </dsp:nvSpPr>
      <dsp:spPr>
        <a:xfrm>
          <a:off x="2041192" y="2096402"/>
          <a:ext cx="0" cy="1308155"/>
        </a:xfrm>
        <a:prstGeom prst="line">
          <a:avLst/>
        </a:prstGeom>
        <a:noFill/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A81191-1234-4371-A332-7EBDD66E2238}">
      <dsp:nvSpPr>
        <dsp:cNvPr id="0" name=""/>
        <dsp:cNvSpPr/>
      </dsp:nvSpPr>
      <dsp:spPr>
        <a:xfrm>
          <a:off x="2001167" y="2057157"/>
          <a:ext cx="78489" cy="78489"/>
        </a:xfrm>
        <a:prstGeom prst="ellips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B6F61B-00E1-489C-9BA1-FC8270A6CEB7}">
      <dsp:nvSpPr>
        <dsp:cNvPr id="0" name=""/>
        <dsp:cNvSpPr/>
      </dsp:nvSpPr>
      <dsp:spPr>
        <a:xfrm rot="8100000">
          <a:off x="3704124" y="483138"/>
          <a:ext cx="308335" cy="308335"/>
        </a:xfrm>
        <a:prstGeom prst="teardrop">
          <a:avLst>
            <a:gd name="adj" fmla="val 115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D0B9E3-8187-490F-BAA4-B2FE63109A94}">
      <dsp:nvSpPr>
        <dsp:cNvPr id="0" name=""/>
        <dsp:cNvSpPr/>
      </dsp:nvSpPr>
      <dsp:spPr>
        <a:xfrm>
          <a:off x="3771081" y="550096"/>
          <a:ext cx="174420" cy="174420"/>
        </a:xfrm>
        <a:prstGeom prst="ellipse">
          <a:avLst/>
        </a:prstGeom>
        <a:solidFill>
          <a:schemeClr val="accent1">
            <a:lumMod val="20000"/>
            <a:lumOff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04C6EC-0C0B-4737-8395-C063A4098056}">
      <dsp:nvSpPr>
        <dsp:cNvPr id="0" name=""/>
        <dsp:cNvSpPr/>
      </dsp:nvSpPr>
      <dsp:spPr>
        <a:xfrm>
          <a:off x="4076317" y="1016335"/>
          <a:ext cx="3027256" cy="1080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Recognise and separate the lies from my thoughts</a:t>
          </a:r>
        </a:p>
      </dsp:txBody>
      <dsp:txXfrm>
        <a:off x="4076317" y="1016335"/>
        <a:ext cx="3027256" cy="1080066"/>
      </dsp:txXfrm>
    </dsp:sp>
    <dsp:sp modelId="{F8511794-7718-4399-9714-D3F019C8229A}">
      <dsp:nvSpPr>
        <dsp:cNvPr id="0" name=""/>
        <dsp:cNvSpPr/>
      </dsp:nvSpPr>
      <dsp:spPr>
        <a:xfrm>
          <a:off x="4076317" y="419280"/>
          <a:ext cx="3027256" cy="597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/>
            <a:t>I see the lies he has planted</a:t>
          </a:r>
        </a:p>
      </dsp:txBody>
      <dsp:txXfrm>
        <a:off x="4076317" y="419280"/>
        <a:ext cx="3027256" cy="597055"/>
      </dsp:txXfrm>
    </dsp:sp>
    <dsp:sp modelId="{C51310C6-9AD1-4C8D-879A-661632A21287}">
      <dsp:nvSpPr>
        <dsp:cNvPr id="0" name=""/>
        <dsp:cNvSpPr/>
      </dsp:nvSpPr>
      <dsp:spPr>
        <a:xfrm>
          <a:off x="3858291" y="768121"/>
          <a:ext cx="0" cy="1328280"/>
        </a:xfrm>
        <a:prstGeom prst="line">
          <a:avLst/>
        </a:prstGeom>
        <a:noFill/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2BCCA8-90DB-40FC-A06E-A11A12601B64}">
      <dsp:nvSpPr>
        <dsp:cNvPr id="0" name=""/>
        <dsp:cNvSpPr/>
      </dsp:nvSpPr>
      <dsp:spPr>
        <a:xfrm>
          <a:off x="3818266" y="2057157"/>
          <a:ext cx="78489" cy="78489"/>
        </a:xfrm>
        <a:prstGeom prst="ellips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E38C0B-9D91-4C52-B2ED-6A78309253D9}">
      <dsp:nvSpPr>
        <dsp:cNvPr id="0" name=""/>
        <dsp:cNvSpPr/>
      </dsp:nvSpPr>
      <dsp:spPr>
        <a:xfrm rot="18900000">
          <a:off x="5521223" y="3401331"/>
          <a:ext cx="308335" cy="308335"/>
        </a:xfrm>
        <a:prstGeom prst="teardrop">
          <a:avLst>
            <a:gd name="adj" fmla="val 115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57E203-500C-4B7D-BEC8-19A864AC36D8}">
      <dsp:nvSpPr>
        <dsp:cNvPr id="0" name=""/>
        <dsp:cNvSpPr/>
      </dsp:nvSpPr>
      <dsp:spPr>
        <a:xfrm>
          <a:off x="5588180" y="3468288"/>
          <a:ext cx="174420" cy="174420"/>
        </a:xfrm>
        <a:prstGeom prst="ellipse">
          <a:avLst/>
        </a:prstGeom>
        <a:solidFill>
          <a:schemeClr val="accent1">
            <a:lumMod val="20000"/>
            <a:lumOff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61C699-4B36-4A91-A3E7-65958FD376E4}">
      <dsp:nvSpPr>
        <dsp:cNvPr id="0" name=""/>
        <dsp:cNvSpPr/>
      </dsp:nvSpPr>
      <dsp:spPr>
        <a:xfrm>
          <a:off x="5893417" y="2861170"/>
          <a:ext cx="3027256" cy="912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Empowered knowing I have ammunition and can fight back</a:t>
          </a:r>
        </a:p>
      </dsp:txBody>
      <dsp:txXfrm>
        <a:off x="5893417" y="2861170"/>
        <a:ext cx="3027256" cy="912354"/>
      </dsp:txXfrm>
    </dsp:sp>
    <dsp:sp modelId="{7AA16C45-9811-4E5F-863F-A90365F7A377}">
      <dsp:nvSpPr>
        <dsp:cNvPr id="0" name=""/>
        <dsp:cNvSpPr/>
      </dsp:nvSpPr>
      <dsp:spPr>
        <a:xfrm>
          <a:off x="5893417" y="2264114"/>
          <a:ext cx="3027256" cy="597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/>
            <a:t>I see how to respond</a:t>
          </a:r>
        </a:p>
      </dsp:txBody>
      <dsp:txXfrm>
        <a:off x="5893417" y="2264114"/>
        <a:ext cx="3027256" cy="597055"/>
      </dsp:txXfrm>
    </dsp:sp>
    <dsp:sp modelId="{60E8CCFE-C50C-4C13-8945-13D6945C484D}">
      <dsp:nvSpPr>
        <dsp:cNvPr id="0" name=""/>
        <dsp:cNvSpPr/>
      </dsp:nvSpPr>
      <dsp:spPr>
        <a:xfrm>
          <a:off x="5675391" y="2096402"/>
          <a:ext cx="0" cy="1308155"/>
        </a:xfrm>
        <a:prstGeom prst="line">
          <a:avLst/>
        </a:prstGeom>
        <a:noFill/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E2F3FB-6173-4126-8503-3F830205E799}">
      <dsp:nvSpPr>
        <dsp:cNvPr id="0" name=""/>
        <dsp:cNvSpPr/>
      </dsp:nvSpPr>
      <dsp:spPr>
        <a:xfrm>
          <a:off x="5635366" y="2057157"/>
          <a:ext cx="78489" cy="78489"/>
        </a:xfrm>
        <a:prstGeom prst="ellips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5BE307-F81F-420D-8C5D-726278F28647}">
      <dsp:nvSpPr>
        <dsp:cNvPr id="0" name=""/>
        <dsp:cNvSpPr/>
      </dsp:nvSpPr>
      <dsp:spPr>
        <a:xfrm rot="8100000">
          <a:off x="7338323" y="483138"/>
          <a:ext cx="308335" cy="308335"/>
        </a:xfrm>
        <a:prstGeom prst="teardrop">
          <a:avLst>
            <a:gd name="adj" fmla="val 115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E1336E-93E9-40DB-8639-DD4A39D109DB}">
      <dsp:nvSpPr>
        <dsp:cNvPr id="0" name=""/>
        <dsp:cNvSpPr/>
      </dsp:nvSpPr>
      <dsp:spPr>
        <a:xfrm>
          <a:off x="7405280" y="550096"/>
          <a:ext cx="174420" cy="174420"/>
        </a:xfrm>
        <a:prstGeom prst="ellipse">
          <a:avLst/>
        </a:prstGeom>
        <a:solidFill>
          <a:schemeClr val="accent1">
            <a:lumMod val="20000"/>
            <a:lumOff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A2719F-1755-4F53-8E46-E64BD2FD6FB0}">
      <dsp:nvSpPr>
        <dsp:cNvPr id="0" name=""/>
        <dsp:cNvSpPr/>
      </dsp:nvSpPr>
      <dsp:spPr>
        <a:xfrm>
          <a:off x="7710516" y="1016335"/>
          <a:ext cx="3027256" cy="1080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Drawing upon ammunition and operating from a position of victory</a:t>
          </a:r>
        </a:p>
      </dsp:txBody>
      <dsp:txXfrm>
        <a:off x="7710516" y="1016335"/>
        <a:ext cx="3027256" cy="1080066"/>
      </dsp:txXfrm>
    </dsp:sp>
    <dsp:sp modelId="{C9632C19-4493-43D0-89EC-4229FDA4E827}">
      <dsp:nvSpPr>
        <dsp:cNvPr id="0" name=""/>
        <dsp:cNvSpPr/>
      </dsp:nvSpPr>
      <dsp:spPr>
        <a:xfrm>
          <a:off x="7710516" y="419280"/>
          <a:ext cx="3027256" cy="597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/>
            <a:t>I’m calling upon truth</a:t>
          </a:r>
        </a:p>
      </dsp:txBody>
      <dsp:txXfrm>
        <a:off x="7710516" y="419280"/>
        <a:ext cx="3027256" cy="597055"/>
      </dsp:txXfrm>
    </dsp:sp>
    <dsp:sp modelId="{02D71EF5-8E29-4E13-A07B-7E32DD5E2D6B}">
      <dsp:nvSpPr>
        <dsp:cNvPr id="0" name=""/>
        <dsp:cNvSpPr/>
      </dsp:nvSpPr>
      <dsp:spPr>
        <a:xfrm>
          <a:off x="7492490" y="768121"/>
          <a:ext cx="0" cy="1328280"/>
        </a:xfrm>
        <a:prstGeom prst="line">
          <a:avLst/>
        </a:prstGeom>
        <a:noFill/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5B31D6-147F-428D-916D-72630E1A9676}">
      <dsp:nvSpPr>
        <dsp:cNvPr id="0" name=""/>
        <dsp:cNvSpPr/>
      </dsp:nvSpPr>
      <dsp:spPr>
        <a:xfrm>
          <a:off x="7452465" y="2057157"/>
          <a:ext cx="78489" cy="78489"/>
        </a:xfrm>
        <a:prstGeom prst="ellips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3/layout/BulletTimelineVariant1">
  <dgm:title val="Bullet Timeline"/>
  <dgm:desc val="Displays bulleted events in chronological order. Each event should have a date or name up to medium length and the option to add a description that can be medium or a bit longer in length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270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h" fact="0.178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178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.8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t" for="ch" forName="L1TextContainer1" refType="h" fact="0.55"/>
                        <dgm:constr type="b" for="ch" forName="L1TextContainer1" refType="h" fact="0.728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b" refFor="ch" refForName="DropPinPlaceHolder1"/>
                        <dgm:constr type="t" for="ch" forName="L2TextContainer1" refType="h" fact="0.728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 fact="0.89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h" fact="0.178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178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.8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t" for="ch" forName="L1TextContainer1" refType="h" fact="0.55"/>
                        <dgm:constr type="b" for="ch" forName="L1TextContainer1" refType="h" fact="0.728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b" refFor="ch" refForName="DropPinPlaceHolder1"/>
                        <dgm:constr type="t" for="ch" forName="L2TextContainer1" refType="h" fact="0.728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 fact="0.89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4"/>
                  <dgm:constr type="h" for="ch" forName="Ellipse1" refType="w" refFor="ch" refForName="DropPin1" fact="0.4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revTx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node2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 w="12700">
                            <a:solidFill>
                              <a:schemeClr val="tx1"/>
                            </a:solidFill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h" fact="0.178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178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.8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t" for="ch" forName="L1TextContainer" refType="h" fact="0.55"/>
                        <dgm:constr type="b" for="ch" forName="L1TextContainer" refType="h" fact="0.728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b" refFor="ch" refForName="DropPinPlaceHolder"/>
                        <dgm:constr type="t" for="ch" forName="L2TextContainer" refType="h" fact="0.728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 fact="0.89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h" fact="0.178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178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.8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t" for="ch" forName="L1TextContainer" refType="h" fact="0.55"/>
                        <dgm:constr type="b" for="ch" forName="L1TextContainer" refType="h" fact="0.728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b" refFor="ch" refForName="DropPinPlaceHolder"/>
                        <dgm:constr type="t" for="ch" forName="L2TextContainer" refType="h" fact="0.728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 fact="0.89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4"/>
                  <dgm:constr type="h" for="ch" forName="Ellipse" refType="w" refFor="ch" refForName="DropPin" fact="0.4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revTx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node2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 w="12700">
                            <a:solidFill>
                              <a:schemeClr val="tx1"/>
                            </a:solidFill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24/3/layout/BulletTimelineVariant1">
  <dgm:title val="Bullet Timeline"/>
  <dgm:desc val="Displays bulleted events in chronological order. Each event should have a date or name up to medium length and the option to add a description that can be medium or a bit longer in length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270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h" fact="0.178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178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.8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t" for="ch" forName="L1TextContainer1" refType="h" fact="0.55"/>
                        <dgm:constr type="b" for="ch" forName="L1TextContainer1" refType="h" fact="0.728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b" refFor="ch" refForName="DropPinPlaceHolder1"/>
                        <dgm:constr type="t" for="ch" forName="L2TextContainer1" refType="h" fact="0.728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 fact="0.89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h" fact="0.178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178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.8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t" for="ch" forName="L1TextContainer1" refType="h" fact="0.55"/>
                        <dgm:constr type="b" for="ch" forName="L1TextContainer1" refType="h" fact="0.728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b" refFor="ch" refForName="DropPinPlaceHolder1"/>
                        <dgm:constr type="t" for="ch" forName="L2TextContainer1" refType="h" fact="0.728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 fact="0.89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4"/>
                  <dgm:constr type="h" for="ch" forName="Ellipse1" refType="w" refFor="ch" refForName="DropPin1" fact="0.4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revTx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node2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 w="12700">
                            <a:solidFill>
                              <a:schemeClr val="tx1"/>
                            </a:solidFill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h" fact="0.178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178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.8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t" for="ch" forName="L1TextContainer" refType="h" fact="0.55"/>
                        <dgm:constr type="b" for="ch" forName="L1TextContainer" refType="h" fact="0.728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b" refFor="ch" refForName="DropPinPlaceHolder"/>
                        <dgm:constr type="t" for="ch" forName="L2TextContainer" refType="h" fact="0.728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 fact="0.89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h" fact="0.178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178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.8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t" for="ch" forName="L1TextContainer" refType="h" fact="0.55"/>
                        <dgm:constr type="b" for="ch" forName="L1TextContainer" refType="h" fact="0.728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b" refFor="ch" refForName="DropPinPlaceHolder"/>
                        <dgm:constr type="t" for="ch" forName="L2TextContainer" refType="h" fact="0.728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 fact="0.89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4"/>
                  <dgm:constr type="h" for="ch" forName="Ellipse" refType="w" refFor="ch" refForName="DropPin" fact="0.4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revTx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node2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 w="12700">
                            <a:solidFill>
                              <a:schemeClr val="tx1"/>
                            </a:solidFill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C018DF-EE79-4192-AAC7-91EACD71848A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9B0DED-A8F7-4749-903B-343438486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02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 wants to discourage, silence and stifle us!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9B0DED-A8F7-4749-903B-3434384861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825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“I’m thinking a bad thought therefore I must be a bad person”</a:t>
            </a:r>
          </a:p>
          <a:p>
            <a:r>
              <a:rPr lang="en-US" sz="1200" dirty="0"/>
              <a:t>“The thoughts leave me feeling overwhelmed – I need to be released from the thoughts”</a:t>
            </a:r>
          </a:p>
          <a:p>
            <a:r>
              <a:rPr lang="en-US" sz="1200" dirty="0"/>
              <a:t>Dan Mohler: “trying to get ministry to feel different instead of believe right”</a:t>
            </a:r>
          </a:p>
          <a:p>
            <a:r>
              <a:rPr lang="en-US" sz="1200" dirty="0"/>
              <a:t>Need to separate yourself from the lie, and tell God how you feel about Him</a:t>
            </a:r>
          </a:p>
          <a:p>
            <a:r>
              <a:rPr lang="en-US" sz="1200" dirty="0"/>
              <a:t>“We think when the voices go away we have victory; no, when you don’t believe them you have victory”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9B0DED-A8F7-4749-903B-3434384861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792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“I still feel oppressed” “The lies are still there”</a:t>
            </a:r>
          </a:p>
          <a:p>
            <a:r>
              <a:rPr lang="en-US" sz="1200" dirty="0"/>
              <a:t>We’re not looking for the lies to go, it’s how we respond to them, empowered by God.</a:t>
            </a:r>
          </a:p>
          <a:p>
            <a:r>
              <a:rPr lang="en-US" sz="1200" dirty="0"/>
              <a:t>God may be forging something much deeper in us  in the way we respond to the lies if it pushes us closer to him.</a:t>
            </a:r>
          </a:p>
          <a:p>
            <a:r>
              <a:rPr lang="en-US" sz="1200" dirty="0"/>
              <a:t>Enemy plants lies to push us away from God, us thinking that we’re somehow less worthy – God’s sacrifice for us is despite our unworthiness</a:t>
            </a:r>
          </a:p>
          <a:p>
            <a:r>
              <a:rPr lang="en-US" sz="1200" dirty="0"/>
              <a:t>DM: “We think we have a problem when the whole time we have an answer”</a:t>
            </a:r>
          </a:p>
          <a:p>
            <a:r>
              <a:rPr lang="en-US" sz="1200" dirty="0"/>
              <a:t>“You become more of a revelation of God in your adversity than if you didn’t have it in the first place”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9B0DED-A8F7-4749-903B-3434384861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965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9B0DED-A8F7-4749-903B-3434384861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911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6038D-593B-7A5D-3717-876FE5CBED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EC46B0-A4AF-904B-619F-7BDAEEC513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7FFDCB-4445-95F9-9DB8-A080E8E82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841B-6C2B-4ABC-92E7-46DDBE6F9F1C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235FA-AA67-DA09-6A81-DAB02F401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AD6BD-42A6-0269-BEEA-E5113BB1D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1292D-7E9F-485F-83C5-2D43970FE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058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5EB0F-A311-E22A-876E-D7FC2BE86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810C5-8ACA-3A36-B907-AA2A695051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EEC2C-7204-9CE1-16D1-7E9784D51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841B-6C2B-4ABC-92E7-46DDBE6F9F1C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D20947-3017-F710-A628-C74DCE33C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0FEF8-5A95-D51F-3119-A78F2053A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1292D-7E9F-485F-83C5-2D43970FE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249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0DC5C-F28D-B9D5-E5CF-C23175E29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F80C7A-D397-ADB1-9E8C-CE3877A44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5A1E7A-20DD-1C13-BD43-508B544C1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841B-6C2B-4ABC-92E7-46DDBE6F9F1C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ACBDB-E853-B397-B183-E436E61AD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0FEA31-6AEE-E7AE-539C-7B60513AD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1292D-7E9F-485F-83C5-2D43970FE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34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2A8BE-40BA-683C-A859-8A61C6E53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5F6C6-F5EF-8FA7-7564-672A2D7AB4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EF6AB3-A9AE-9092-3B65-BB8B8024E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4CE3EF-D4A7-F753-FDBC-B588FC7A9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841B-6C2B-4ABC-92E7-46DDBE6F9F1C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91B30A-4BCB-25B4-7B5D-C94FC56BD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F79E39-BB12-EA6E-FB47-F4FCFDF6A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1292D-7E9F-485F-83C5-2D43970FE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970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AD68A-21AF-8489-9130-80D88226D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538509-B2C4-A871-5143-2F92228485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071DE8-5F20-6111-C591-2AA41B89A1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645434-98A9-C0F8-6EB1-F95E65F1B5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CE963F-A1B7-C45F-034A-72A1BA4575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CC3A1F-BC51-01C4-E122-A4C2B62BF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841B-6C2B-4ABC-92E7-46DDBE6F9F1C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3A4CE-A0C0-0E36-9DF3-1663AC78E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1DC3E2-B866-14F0-DEEE-7F745923C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1292D-7E9F-485F-83C5-2D43970FE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626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A46ED-17F5-39F3-2AE2-E22E979F0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4DC838-1ADD-59F7-C628-F524A9C71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841B-6C2B-4ABC-92E7-46DDBE6F9F1C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2F6DCC-1747-DF5F-8E6D-983D069C2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98BA81-D961-4323-E9F2-A6B9EA1C2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1292D-7E9F-485F-83C5-2D43970FE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84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991FF6-1270-F5D6-6593-59C7B43AA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841B-6C2B-4ABC-92E7-46DDBE6F9F1C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04481A-7719-EABE-69EA-F8B20F856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408B54-9EEB-C924-40F7-548D92FA5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1292D-7E9F-485F-83C5-2D43970FE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01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05FDB-BA15-B692-5249-2AAD44976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CAA88-EB52-DC2E-E1A3-0E3A94023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71225-9804-F3EB-388F-71FE3FB510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ED2E7-942F-3B12-A0AC-CA1DBA2A6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841B-6C2B-4ABC-92E7-46DDBE6F9F1C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1AA962-8DCA-AEF4-A32C-0C0CA197A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225F7E-60C3-1FF2-E848-D031F92DD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1292D-7E9F-485F-83C5-2D43970FE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97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173A9-2F29-0F49-4725-3AB3ACD59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435DD1-E1A3-82A6-3F0A-BC5CF42FA4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F09FEE-5EAD-B901-19CB-C46FAC575C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666428-A5F1-F73F-BCC9-75B439CB7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841B-6C2B-4ABC-92E7-46DDBE6F9F1C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4CAC19-341B-5FB0-A435-CC2D28ACE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AD2A3B-1936-593E-4194-946EC2508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1292D-7E9F-485F-83C5-2D43970FE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944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4BEF5-05A2-473C-C1B2-797403079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6AA2BC-BD5E-C6EF-4C28-75A32B34D9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C0992-8B37-B696-D28C-E188B53E3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841B-6C2B-4ABC-92E7-46DDBE6F9F1C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173FB-5F29-40C7-1ECA-403F37098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28C16-6B10-5B2C-191F-51F63009C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1292D-7E9F-485F-83C5-2D43970FE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817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250684-7627-734F-6EA6-254056038A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F744C4-ADD1-F94D-20E6-65FCE37FB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E0F5B-1C8E-3284-6B26-A87C7C3A1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841B-6C2B-4ABC-92E7-46DDBE6F9F1C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5F968F-46C2-5E61-C757-F77573A17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8E5A2-4D28-9B16-96F1-7365E5DC9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1292D-7E9F-485F-83C5-2D43970FE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001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0B3EF133-552B-096F-AC4F-595DEAE891FB}"/>
              </a:ext>
            </a:extLst>
          </p:cNvPr>
          <p:cNvGraphicFramePr>
            <a:graphicFrameLocks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2569332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4" imgW="426" imgH="426" progId="TCLayout.ActiveDocument.1">
                  <p:embed/>
                </p:oleObj>
              </mc:Choice>
              <mc:Fallback>
                <p:oleObj name="think-cell Slide" r:id="rId14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AD9676-482C-4280-2E28-482725920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605A1-7DCE-B8E3-B6BB-31A2CF8BC5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608D7-8447-5DF8-C0EE-7139AB547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3F841B-6C2B-4ABC-92E7-46DDBE6F9F1C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8060E2-CD11-0CF6-4383-A00FF9D3E4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11B0D7-607B-D13D-C9BF-92EADB6430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41292D-7E9F-485F-83C5-2D43970FE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648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oleObject" Target="../embeddings/oleObject4.bin"/><Relationship Id="rId7" Type="http://schemas.openxmlformats.org/officeDocument/2006/relationships/diagramQuickStyle" Target="../diagrams/quickStyl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emf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microsoft.com/office/2018/10/relationships/comments" Target="../comments/modernComment_10B_71EA5754.xml"/><Relationship Id="rId7" Type="http://schemas.openxmlformats.org/officeDocument/2006/relationships/diagramLayout" Target="../diagrams/layout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diagramData" Target="../diagrams/data2.xml"/><Relationship Id="rId5" Type="http://schemas.openxmlformats.org/officeDocument/2006/relationships/image" Target="../media/image2.emf"/><Relationship Id="rId10" Type="http://schemas.microsoft.com/office/2007/relationships/diagramDrawing" Target="../diagrams/drawing2.xml"/><Relationship Id="rId4" Type="http://schemas.openxmlformats.org/officeDocument/2006/relationships/oleObject" Target="../embeddings/oleObject5.bin"/><Relationship Id="rId9" Type="http://schemas.openxmlformats.org/officeDocument/2006/relationships/diagramColors" Target="../diagrams/colors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notesSlide" Target="../notesSlides/notesSlide1.xml"/><Relationship Id="rId7" Type="http://schemas.openxmlformats.org/officeDocument/2006/relationships/diagramLayout" Target="../diagrams/layout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diagramData" Target="../diagrams/data3.xml"/><Relationship Id="rId5" Type="http://schemas.openxmlformats.org/officeDocument/2006/relationships/image" Target="../media/image1.emf"/><Relationship Id="rId10" Type="http://schemas.microsoft.com/office/2007/relationships/diagramDrawing" Target="../diagrams/drawing3.xml"/><Relationship Id="rId4" Type="http://schemas.openxmlformats.org/officeDocument/2006/relationships/oleObject" Target="../embeddings/oleObject6.bin"/><Relationship Id="rId9" Type="http://schemas.openxmlformats.org/officeDocument/2006/relationships/diagramColors" Target="../diagrams/colors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oleObject" Target="../embeddings/oleObject7.bin"/><Relationship Id="rId7" Type="http://schemas.openxmlformats.org/officeDocument/2006/relationships/diagramQuickStyle" Target="../diagrams/quickStyl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1.emf"/><Relationship Id="rId9" Type="http://schemas.microsoft.com/office/2007/relationships/diagramDrawing" Target="../diagrams/drawing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oleObject" Target="../embeddings/oleObject8.bin"/><Relationship Id="rId7" Type="http://schemas.openxmlformats.org/officeDocument/2006/relationships/diagramQuickStyle" Target="../diagrams/quickStyl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2.emf"/><Relationship Id="rId9" Type="http://schemas.microsoft.com/office/2007/relationships/diagramDrawing" Target="../diagrams/drawing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oleObject" Target="../embeddings/oleObject9.bin"/><Relationship Id="rId7" Type="http://schemas.openxmlformats.org/officeDocument/2006/relationships/diagramQuickStyle" Target="../diagrams/quickStyl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2.emf"/><Relationship Id="rId9" Type="http://schemas.microsoft.com/office/2007/relationships/diagramDrawing" Target="../diagrams/drawing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oleObject" Target="../embeddings/oleObject10.bin"/><Relationship Id="rId7" Type="http://schemas.openxmlformats.org/officeDocument/2006/relationships/diagramQuickStyle" Target="../diagrams/quickStyl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2.emf"/><Relationship Id="rId9" Type="http://schemas.microsoft.com/office/2007/relationships/diagramDrawing" Target="../diagrams/drawin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1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oleObject" Target="../embeddings/oleObject12.bin"/><Relationship Id="rId7" Type="http://schemas.openxmlformats.org/officeDocument/2006/relationships/diagramQuickStyle" Target="../diagrams/quickStyl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2.emf"/><Relationship Id="rId9" Type="http://schemas.microsoft.com/office/2007/relationships/diagramDrawing" Target="../diagrams/drawing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3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oleObject" Target="../embeddings/oleObject14.bin"/><Relationship Id="rId7" Type="http://schemas.openxmlformats.org/officeDocument/2006/relationships/diagramQuickStyle" Target="../diagrams/quickStyl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2.emf"/><Relationship Id="rId9" Type="http://schemas.microsoft.com/office/2007/relationships/diagramDrawing" Target="../diagrams/drawing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7" Type="http://schemas.openxmlformats.org/officeDocument/2006/relationships/image" Target="../media/image13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notesSlide" Target="../notesSlides/notesSlide4.xml"/><Relationship Id="rId7" Type="http://schemas.openxmlformats.org/officeDocument/2006/relationships/diagramLayout" Target="../diagrams/layout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diagramData" Target="../diagrams/data10.xml"/><Relationship Id="rId5" Type="http://schemas.openxmlformats.org/officeDocument/2006/relationships/image" Target="../media/image2.emf"/><Relationship Id="rId10" Type="http://schemas.microsoft.com/office/2007/relationships/diagramDrawing" Target="../diagrams/drawing10.xml"/><Relationship Id="rId4" Type="http://schemas.openxmlformats.org/officeDocument/2006/relationships/oleObject" Target="../embeddings/oleObject17.bin"/><Relationship Id="rId9" Type="http://schemas.openxmlformats.org/officeDocument/2006/relationships/diagramColors" Target="../diagrams/colors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1.xml"/><Relationship Id="rId3" Type="http://schemas.openxmlformats.org/officeDocument/2006/relationships/oleObject" Target="../embeddings/oleObject4.bin"/><Relationship Id="rId7" Type="http://schemas.openxmlformats.org/officeDocument/2006/relationships/diagramQuickStyle" Target="../diagrams/quickStyl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openxmlformats.org/officeDocument/2006/relationships/diagramLayout" Target="../diagrams/layout11.xml"/><Relationship Id="rId5" Type="http://schemas.openxmlformats.org/officeDocument/2006/relationships/diagramData" Target="../diagrams/data11.xml"/><Relationship Id="rId4" Type="http://schemas.openxmlformats.org/officeDocument/2006/relationships/image" Target="../media/image2.emf"/><Relationship Id="rId9" Type="http://schemas.microsoft.com/office/2007/relationships/diagramDrawing" Target="../diagrams/drawin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0742F4DA-FFE5-55EA-26C5-FEC8656D90EA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129604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6" imgH="426" progId="TCLayout.ActiveDocument.1">
                  <p:embed/>
                </p:oleObj>
              </mc:Choice>
              <mc:Fallback>
                <p:oleObj name="think-cell Slide" r:id="rId3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0D5C19C-8788-5F3C-2DDC-0E795F6E6F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vert="horz" rIns="91440"/>
          <a:lstStyle/>
          <a:p>
            <a:r>
              <a:rPr lang="en-US" dirty="0"/>
              <a:t>Defeating enemy lies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87B8A9-868B-B90C-7701-CC38569C78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Standing firm in the truth</a:t>
            </a:r>
          </a:p>
        </p:txBody>
      </p:sp>
    </p:spTree>
    <p:extLst>
      <p:ext uri="{BB962C8B-B14F-4D97-AF65-F5344CB8AC3E}">
        <p14:creationId xmlns:p14="http://schemas.microsoft.com/office/powerpoint/2010/main" val="3230652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5C70612A-CFE1-0C3D-930D-34968D18B4ED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92755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6" imgH="426" progId="TCLayout.ActiveDocument.1">
                  <p:embed/>
                </p:oleObj>
              </mc:Choice>
              <mc:Fallback>
                <p:oleObj name="think-cell Slide" r:id="rId3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437A8063-EA20-9668-94E9-B2731EA38899}"/>
              </a:ext>
            </a:extLst>
          </p:cNvPr>
          <p:cNvSpPr/>
          <p:nvPr/>
        </p:nvSpPr>
        <p:spPr>
          <a:xfrm>
            <a:off x="1335895" y="866938"/>
            <a:ext cx="3058886" cy="1926772"/>
          </a:xfrm>
          <a:prstGeom prst="cloudCallout">
            <a:avLst>
              <a:gd name="adj1" fmla="val -43851"/>
              <a:gd name="adj2" fmla="val 77686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Defeated</a:t>
            </a:r>
          </a:p>
        </p:txBody>
      </p:sp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F393DAED-C515-1230-EC72-FD4C09F66531}"/>
              </a:ext>
            </a:extLst>
          </p:cNvPr>
          <p:cNvSpPr/>
          <p:nvPr/>
        </p:nvSpPr>
        <p:spPr>
          <a:xfrm>
            <a:off x="624695" y="3794773"/>
            <a:ext cx="3058886" cy="1926772"/>
          </a:xfrm>
          <a:prstGeom prst="cloudCallout">
            <a:avLst>
              <a:gd name="adj1" fmla="val -34883"/>
              <a:gd name="adj2" fmla="val 81958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Heaviness</a:t>
            </a:r>
          </a:p>
        </p:txBody>
      </p:sp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4306C225-E266-5AAE-B7D0-2E5CC3D9EFE8}"/>
              </a:ext>
            </a:extLst>
          </p:cNvPr>
          <p:cNvSpPr/>
          <p:nvPr/>
        </p:nvSpPr>
        <p:spPr>
          <a:xfrm>
            <a:off x="7366825" y="4040367"/>
            <a:ext cx="3058886" cy="1926772"/>
          </a:xfrm>
          <a:prstGeom prst="cloudCallout">
            <a:avLst>
              <a:gd name="adj1" fmla="val 41943"/>
              <a:gd name="adj2" fmla="val 75313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Unworthy</a:t>
            </a:r>
          </a:p>
        </p:txBody>
      </p:sp>
      <p:sp>
        <p:nvSpPr>
          <p:cNvPr id="10" name="Thought Bubble: Cloud 9">
            <a:extLst>
              <a:ext uri="{FF2B5EF4-FFF2-40B4-BE49-F238E27FC236}">
                <a16:creationId xmlns:a16="http://schemas.microsoft.com/office/drawing/2014/main" id="{1C43DFAB-D914-A4B6-9221-B3EF51219CB2}"/>
              </a:ext>
            </a:extLst>
          </p:cNvPr>
          <p:cNvSpPr/>
          <p:nvPr/>
        </p:nvSpPr>
        <p:spPr>
          <a:xfrm>
            <a:off x="7625443" y="610906"/>
            <a:ext cx="3058886" cy="1926772"/>
          </a:xfrm>
          <a:prstGeom prst="cloudCallout">
            <a:avLst>
              <a:gd name="adj1" fmla="val 41943"/>
              <a:gd name="adj2" fmla="val 75313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Anxious</a:t>
            </a:r>
          </a:p>
        </p:txBody>
      </p:sp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CB3EBDF4-9748-0051-20EB-E6603970DF52}"/>
              </a:ext>
            </a:extLst>
          </p:cNvPr>
          <p:cNvSpPr/>
          <p:nvPr/>
        </p:nvSpPr>
        <p:spPr>
          <a:xfrm>
            <a:off x="4046559" y="2330856"/>
            <a:ext cx="3058886" cy="1926772"/>
          </a:xfrm>
          <a:prstGeom prst="cloudCallout">
            <a:avLst>
              <a:gd name="adj1" fmla="val 41943"/>
              <a:gd name="adj2" fmla="val 75313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Overwhelmed</a:t>
            </a:r>
          </a:p>
        </p:txBody>
      </p:sp>
    </p:spTree>
    <p:extLst>
      <p:ext uri="{BB962C8B-B14F-4D97-AF65-F5344CB8AC3E}">
        <p14:creationId xmlns:p14="http://schemas.microsoft.com/office/powerpoint/2010/main" val="343285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53099A-EF7E-BEB2-B17C-41662DC7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vert="horz" rIns="91440"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There’s a journey that God is taking us on</a:t>
            </a:r>
          </a:p>
        </p:txBody>
      </p:sp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C4BE7281-5BBA-CFBE-2E7A-CB90FDCA755A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2567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6" imgH="426" progId="TCLayout.ActiveDocument.1">
                  <p:embed/>
                </p:oleObj>
              </mc:Choice>
              <mc:Fallback>
                <p:oleObj name="think-cell Slide" r:id="rId3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ontent Placeholder 4" descr="Basic Timeline">
            <a:extLst>
              <a:ext uri="{FF2B5EF4-FFF2-40B4-BE49-F238E27FC236}">
                <a16:creationId xmlns:a16="http://schemas.microsoft.com/office/drawing/2014/main" id="{43DCE19D-ED92-848B-507E-3B2EFC468D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2532526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SmartArt"/>
                    <p202:designTag name="ARCH:1:VSVAR" val="Timeline"/>
                  </p202:designTagLst>
                </p202:designPr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147887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D0EFE-DFE7-B62B-1459-B823235B9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vert="horz" rIns="91440"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The enemy operates beneath the radar</a:t>
            </a:r>
          </a:p>
        </p:txBody>
      </p:sp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09EE6A4-ED04-E17E-A9D9-43A9643F28DD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98310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6" imgH="426" progId="TCLayout.ActiveDocument.1">
                  <p:embed/>
                </p:oleObj>
              </mc:Choice>
              <mc:Fallback>
                <p:oleObj name="think-cell Slide" r:id="rId4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4B57CFEB-17EC-C38B-8FEE-4D8D0EFC03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0199935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91118318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5916CA-DCEB-7AFB-4AD3-E1FB3F8D3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vert="horz" rIns="91440"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He is the father of lies</a:t>
            </a:r>
          </a:p>
        </p:txBody>
      </p:sp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40C780DE-485F-B337-6278-8EA414596292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393028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6" imgH="426" progId="TCLayout.ActiveDocument.1">
                  <p:embed/>
                </p:oleObj>
              </mc:Choice>
              <mc:Fallback>
                <p:oleObj name="think-cell Slide" r:id="rId4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39FE5B60-E40C-C360-DC6D-F01D7533EF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6470866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614064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EB1E51-8A1B-368C-AA96-8444E4098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vert="horz" rIns="91440"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Typical lies the enemy whispers</a:t>
            </a:r>
          </a:p>
        </p:txBody>
      </p:sp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B6075B72-3467-0F45-5E50-4AE9028FD52B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522374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6" imgH="426" progId="TCLayout.ActiveDocument.1">
                  <p:embed/>
                </p:oleObj>
              </mc:Choice>
              <mc:Fallback>
                <p:oleObj name="think-cell Slide" r:id="rId3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EA7113C9-B51A-C9AD-6292-1C3928DD7C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8276193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116079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0D1FCA-1966-6BA2-F0AB-F26124529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vert="horz" rIns="91440"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How do I know my thoughts are planted lies?</a:t>
            </a:r>
          </a:p>
        </p:txBody>
      </p:sp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91056B47-F486-60A3-A42C-EC703EF3649A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082861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6" imgH="426" progId="TCLayout.ActiveDocument.1">
                  <p:embed/>
                </p:oleObj>
              </mc:Choice>
              <mc:Fallback>
                <p:oleObj name="think-cell Slide" r:id="rId3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C9869084-7AD2-6B69-BA84-637ED7CBEF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3592239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879785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190C67-FE07-A995-1F6C-5496F23F3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vert="horz" rIns="91440"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How do I expose the lies?</a:t>
            </a:r>
          </a:p>
        </p:txBody>
      </p:sp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24AF3FC1-8D46-3CC0-D6C7-03DAA68731B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622957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6" imgH="426" progId="TCLayout.ActiveDocument.1">
                  <p:embed/>
                </p:oleObj>
              </mc:Choice>
              <mc:Fallback>
                <p:oleObj name="think-cell Slide" r:id="rId3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Content Placeholder 2">
            <a:extLst>
              <a:ext uri="{FF2B5EF4-FFF2-40B4-BE49-F238E27FC236}">
                <a16:creationId xmlns:a16="http://schemas.microsoft.com/office/drawing/2014/main" id="{92BAA17B-6C8B-1632-3B72-0C66B66E79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2292556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252246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BD539A-0058-3D6B-5450-81001665C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vert="horz" rIns="91440"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Reflection questions</a:t>
            </a:r>
          </a:p>
        </p:txBody>
      </p:sp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2BC8F3FB-BB42-37DF-F9B8-E5D2E3BC6758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93585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6" imgH="426" progId="TCLayout.ActiveDocument.1">
                  <p:embed/>
                </p:oleObj>
              </mc:Choice>
              <mc:Fallback>
                <p:oleObj name="think-cell Slide" r:id="rId3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0A1F7B88-E67B-FEE0-58DA-4C353B12BF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3292754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82347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4751229-0244-4FBB-BED1-407467F4C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A90085-2420-83BC-A79B-A456C3262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7101" y="735283"/>
            <a:ext cx="4978399" cy="3165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Clearly recognising the lies is a key step!</a:t>
            </a:r>
          </a:p>
        </p:txBody>
      </p:sp>
      <p:pic>
        <p:nvPicPr>
          <p:cNvPr id="8" name="Graphic 7" descr="Target">
            <a:extLst>
              <a:ext uri="{FF2B5EF4-FFF2-40B4-BE49-F238E27FC236}">
                <a16:creationId xmlns:a16="http://schemas.microsoft.com/office/drawing/2014/main" id="{45A7F702-CFD4-060A-8C4D-50E4689A4F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7549" y="2776619"/>
            <a:ext cx="1289051" cy="1289051"/>
          </a:xfrm>
          <a:prstGeom prst="rect">
            <a:avLst/>
          </a:prstGeom>
        </p:spPr>
      </p:pic>
      <p:pic>
        <p:nvPicPr>
          <p:cNvPr id="10" name="Graphic 9" descr="Target">
            <a:extLst>
              <a:ext uri="{FF2B5EF4-FFF2-40B4-BE49-F238E27FC236}">
                <a16:creationId xmlns:a16="http://schemas.microsoft.com/office/drawing/2014/main" id="{B6E72318-F7EF-45F6-8E1E-58DC96E18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07815" y="716407"/>
            <a:ext cx="5411343" cy="5411343"/>
          </a:xfrm>
          <a:prstGeom prst="rect">
            <a:avLst/>
          </a:prstGeom>
        </p:spPr>
      </p:pic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9EC27C45-B558-9A9A-4984-AF2E663A49AC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704163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6" imgH="426" progId="TCLayout.ActiveDocument.1">
                  <p:embed/>
                </p:oleObj>
              </mc:Choice>
              <mc:Fallback>
                <p:oleObj name="think-cell Slide" r:id="rId4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2258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DC7319-B1AC-7E6F-5181-E1FFD28F4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E18CA-084D-586A-1141-5AE202AA3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vert="horz" rIns="91440"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I recognise the lies in my thoughts, now what?</a:t>
            </a:r>
          </a:p>
        </p:txBody>
      </p:sp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21B8AD4F-B107-5938-885F-63D3A21AEF87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6" imgH="426" progId="TCLayout.ActiveDocument.1">
                  <p:embed/>
                </p:oleObj>
              </mc:Choice>
              <mc:Fallback>
                <p:oleObj name="think-cell Slide" r:id="rId3" imgW="426" imgH="42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6A07A46-559E-80EC-1BEB-1164168EAF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D6F41E93-05DF-4B8E-E23F-D2B7BDD52E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319395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177098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A83441-330C-5A39-43DA-4CF66BED3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 vert="horz" rIns="91440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Separate the lie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A1D62-B092-D39E-5D84-24768FC66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endParaRPr lang="en-US" sz="2000" dirty="0"/>
          </a:p>
        </p:txBody>
      </p:sp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6B3D4509-A2F5-1176-4B17-900699E1AAD6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71859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6" imgH="426" progId="TCLayout.ActiveDocument.1">
                  <p:embed/>
                </p:oleObj>
              </mc:Choice>
              <mc:Fallback>
                <p:oleObj name="think-cell Slide" r:id="rId4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4398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0B012-5A40-AB1D-385F-4203D4721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vert="horz" rIns="91440"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Accessing truth</a:t>
            </a:r>
          </a:p>
        </p:txBody>
      </p:sp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43C7D18B-B289-AFD9-0329-FC29B539C3BC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61835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6" imgH="426" progId="TCLayout.ActiveDocument.1">
                  <p:embed/>
                </p:oleObj>
              </mc:Choice>
              <mc:Fallback>
                <p:oleObj name="think-cell Slide" r:id="rId3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0B0BC2BC-0180-4438-404D-12EC2C35C6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2287362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183313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BEA364-3D43-6EBF-135E-91DB34CFB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Declaring truths</a:t>
            </a:r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2A3E6940-5560-A03E-984F-24F2FC1F5627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775987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6" imgH="426" progId="TCLayout.ActiveDocument.1">
                  <p:embed/>
                </p:oleObj>
              </mc:Choice>
              <mc:Fallback>
                <p:oleObj name="think-cell Slide" r:id="rId3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032865F-37AB-893A-D1FD-2BAD4D8C16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1338119"/>
              </p:ext>
            </p:extLst>
          </p:nvPr>
        </p:nvGraphicFramePr>
        <p:xfrm>
          <a:off x="432225" y="1735722"/>
          <a:ext cx="11327550" cy="4952687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3775850">
                  <a:extLst>
                    <a:ext uri="{9D8B030D-6E8A-4147-A177-3AD203B41FA5}">
                      <a16:colId xmlns:a16="http://schemas.microsoft.com/office/drawing/2014/main" val="3371139398"/>
                    </a:ext>
                  </a:extLst>
                </a:gridCol>
                <a:gridCol w="3775850">
                  <a:extLst>
                    <a:ext uri="{9D8B030D-6E8A-4147-A177-3AD203B41FA5}">
                      <a16:colId xmlns:a16="http://schemas.microsoft.com/office/drawing/2014/main" val="133363246"/>
                    </a:ext>
                  </a:extLst>
                </a:gridCol>
                <a:gridCol w="3775850">
                  <a:extLst>
                    <a:ext uri="{9D8B030D-6E8A-4147-A177-3AD203B41FA5}">
                      <a16:colId xmlns:a16="http://schemas.microsoft.com/office/drawing/2014/main" val="714271064"/>
                    </a:ext>
                  </a:extLst>
                </a:gridCol>
              </a:tblGrid>
              <a:tr h="520872">
                <a:tc>
                  <a:txBody>
                    <a:bodyPr/>
                    <a:lstStyle/>
                    <a:p>
                      <a:pPr lvl="1"/>
                      <a:r>
                        <a:rPr lang="en-US" sz="1400" b="1" cap="all" spc="60" dirty="0">
                          <a:solidFill>
                            <a:schemeClr val="tx1"/>
                          </a:solidFill>
                        </a:rPr>
                        <a:t>Lie</a:t>
                      </a:r>
                    </a:p>
                  </a:txBody>
                  <a:tcPr marL="238485" marR="238485" marT="118380" marB="118380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cap="all" spc="60" dirty="0">
                          <a:solidFill>
                            <a:schemeClr val="tx1"/>
                          </a:solidFill>
                        </a:rPr>
                        <a:t>Biblical truth</a:t>
                      </a:r>
                    </a:p>
                  </a:txBody>
                  <a:tcPr marL="238485" marR="238485" marT="118380" marB="11838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cap="all" spc="60" dirty="0">
                          <a:solidFill>
                            <a:schemeClr val="tx1"/>
                          </a:solidFill>
                        </a:rPr>
                        <a:t>Declaration of truth</a:t>
                      </a:r>
                    </a:p>
                  </a:txBody>
                  <a:tcPr marL="238485" marR="238485" marT="118380" marB="11838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6036379"/>
                  </a:ext>
                </a:extLst>
              </a:tr>
              <a:tr h="694659">
                <a:tc>
                  <a:txBody>
                    <a:bodyPr/>
                    <a:lstStyle/>
                    <a:p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This calling is a waste of your time – quit.</a:t>
                      </a:r>
                    </a:p>
                  </a:txBody>
                  <a:tcPr marL="238485" marR="238485" marT="213247" marB="118380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cap="none" spc="0" dirty="0">
                          <a:solidFill>
                            <a:schemeClr val="tx1"/>
                          </a:solidFill>
                        </a:rPr>
                        <a:t>Eph 2:10-</a:t>
                      </a:r>
                      <a:r>
                        <a:rPr lang="en-US" sz="1400" b="0" cap="none" spc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“We are his workmanship… Created for </a:t>
                      </a:r>
                      <a:r>
                        <a:rPr lang="en-US" sz="1400" b="1" cap="none" spc="0" dirty="0">
                          <a:solidFill>
                            <a:schemeClr val="tx1"/>
                          </a:solidFill>
                        </a:rPr>
                        <a:t>good works</a:t>
                      </a:r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, which </a:t>
                      </a:r>
                      <a:r>
                        <a:rPr lang="en-US" sz="1400" b="1" cap="none" spc="0" dirty="0">
                          <a:solidFill>
                            <a:schemeClr val="tx1"/>
                          </a:solidFill>
                        </a:rPr>
                        <a:t>God prepared in advance for us </a:t>
                      </a:r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to do”</a:t>
                      </a:r>
                    </a:p>
                  </a:txBody>
                  <a:tcPr marL="238485" marR="238485" marT="213247" marB="11838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Thank you God your plans are not my plans.  Thank you that you choose, commission and empower me.</a:t>
                      </a:r>
                    </a:p>
                  </a:txBody>
                  <a:tcPr marL="238485" marR="238485" marT="213247" marB="11838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9153593"/>
                  </a:ext>
                </a:extLst>
              </a:tr>
              <a:tr h="694659">
                <a:tc>
                  <a:txBody>
                    <a:bodyPr/>
                    <a:lstStyle/>
                    <a:p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They don’t appreciate you or truly love you</a:t>
                      </a:r>
                    </a:p>
                  </a:txBody>
                  <a:tcPr marL="238485" marR="238485" marT="213247" marB="118380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cap="none" spc="0" dirty="0">
                          <a:solidFill>
                            <a:schemeClr val="tx1"/>
                          </a:solidFill>
                        </a:rPr>
                        <a:t>Rom 8:39-</a:t>
                      </a:r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 Nothing can separate us from the love of God</a:t>
                      </a:r>
                    </a:p>
                  </a:txBody>
                  <a:tcPr marL="238485" marR="238485" marT="213247" marB="11838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Thank you Jesus for loving, accepting and forgiving me</a:t>
                      </a:r>
                    </a:p>
                  </a:txBody>
                  <a:tcPr marL="238485" marR="238485" marT="213247" marB="11838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728783"/>
                  </a:ext>
                </a:extLst>
              </a:tr>
              <a:tr h="694659">
                <a:tc>
                  <a:txBody>
                    <a:bodyPr/>
                    <a:lstStyle/>
                    <a:p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You’ll never make it through this hardship.</a:t>
                      </a:r>
                    </a:p>
                  </a:txBody>
                  <a:tcPr marL="238485" marR="238485" marT="213247" marB="118380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cap="none" spc="0" dirty="0">
                          <a:solidFill>
                            <a:schemeClr val="tx1"/>
                          </a:solidFill>
                        </a:rPr>
                        <a:t>Isa 43:2- </a:t>
                      </a:r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“When you pass through the waters, I Will be with you… the rivers will not sweep over you”</a:t>
                      </a:r>
                    </a:p>
                  </a:txBody>
                  <a:tcPr marL="238485" marR="238485" marT="213247" marB="11838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I love you Lord and I cling to you, thank you for your promise that you will never leave me or forsake me</a:t>
                      </a:r>
                    </a:p>
                  </a:txBody>
                  <a:tcPr marL="238485" marR="238485" marT="213247" marB="11838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8501524"/>
                  </a:ext>
                </a:extLst>
              </a:tr>
              <a:tr h="694659">
                <a:tc>
                  <a:txBody>
                    <a:bodyPr/>
                    <a:lstStyle/>
                    <a:p>
                      <a:r>
                        <a:rPr lang="en-US" sz="1400" cap="none" spc="0">
                          <a:solidFill>
                            <a:schemeClr val="tx1"/>
                          </a:solidFill>
                        </a:rPr>
                        <a:t>You’re failing.</a:t>
                      </a:r>
                    </a:p>
                  </a:txBody>
                  <a:tcPr marL="238485" marR="238485" marT="213247" marB="118380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cap="none" spc="0" dirty="0">
                          <a:solidFill>
                            <a:schemeClr val="tx1"/>
                          </a:solidFill>
                        </a:rPr>
                        <a:t>Phil 1:6- </a:t>
                      </a:r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He finishes the work he begins</a:t>
                      </a:r>
                    </a:p>
                  </a:txBody>
                  <a:tcPr marL="238485" marR="238485" marT="213247" marB="11838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Thank you God, you’re upholding me, strengthening me and completing your work in me</a:t>
                      </a:r>
                    </a:p>
                  </a:txBody>
                  <a:tcPr marL="238485" marR="238485" marT="213247" marB="11838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84242"/>
                  </a:ext>
                </a:extLst>
              </a:tr>
              <a:tr h="694659">
                <a:tc>
                  <a:txBody>
                    <a:bodyPr/>
                    <a:lstStyle/>
                    <a:p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You’re not enough.</a:t>
                      </a:r>
                    </a:p>
                  </a:txBody>
                  <a:tcPr marL="238485" marR="238485" marT="213247" marB="118380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cap="none" spc="0" dirty="0">
                          <a:solidFill>
                            <a:schemeClr val="tx1"/>
                          </a:solidFill>
                        </a:rPr>
                        <a:t>Rom 5:8- </a:t>
                      </a:r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While we were still sinners, Chris died for us</a:t>
                      </a:r>
                    </a:p>
                  </a:txBody>
                  <a:tcPr marL="238485" marR="238485" marT="213247" marB="11838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Thank you God for the miracle of my salvation that you chose me at my worst</a:t>
                      </a:r>
                    </a:p>
                  </a:txBody>
                  <a:tcPr marL="238485" marR="238485" marT="213247" marB="11838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0983876"/>
                  </a:ext>
                </a:extLst>
              </a:tr>
            </a:tbl>
          </a:graphicData>
        </a:graphic>
      </p:graphicFrame>
      <p:pic>
        <p:nvPicPr>
          <p:cNvPr id="7" name="Graphic 6" descr="Megaphone with solid fill">
            <a:extLst>
              <a:ext uri="{FF2B5EF4-FFF2-40B4-BE49-F238E27FC236}">
                <a16:creationId xmlns:a16="http://schemas.microsoft.com/office/drawing/2014/main" id="{66E2D89F-9C75-0FD6-EEF1-9BDBC95CA2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99107" y="1832028"/>
            <a:ext cx="365759" cy="365759"/>
          </a:xfrm>
          <a:prstGeom prst="rect">
            <a:avLst/>
          </a:prstGeom>
        </p:spPr>
      </p:pic>
      <p:pic>
        <p:nvPicPr>
          <p:cNvPr id="9" name="Graphic 8" descr="Storytelling with solid fill">
            <a:extLst>
              <a:ext uri="{FF2B5EF4-FFF2-40B4-BE49-F238E27FC236}">
                <a16:creationId xmlns:a16="http://schemas.microsoft.com/office/drawing/2014/main" id="{E2634C13-D9F6-0427-BE7D-634FEB27FB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41250" y="1777478"/>
            <a:ext cx="365759" cy="365759"/>
          </a:xfrm>
          <a:prstGeom prst="rect">
            <a:avLst/>
          </a:prstGeom>
        </p:spPr>
      </p:pic>
      <p:pic>
        <p:nvPicPr>
          <p:cNvPr id="13" name="Graphic 12" descr="Badge Cross with solid fill">
            <a:extLst>
              <a:ext uri="{FF2B5EF4-FFF2-40B4-BE49-F238E27FC236}">
                <a16:creationId xmlns:a16="http://schemas.microsoft.com/office/drawing/2014/main" id="{424EA1CE-605D-131D-6621-4484DB10CA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6015" y="1851278"/>
            <a:ext cx="365759" cy="36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91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64B3A6-4438-77D2-954F-3B46FC980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 vert="horz" rIns="91440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What does success look like?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CB6CD-1047-BF1A-F5A3-97D86D932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endParaRPr lang="en-US" sz="2000" dirty="0"/>
          </a:p>
        </p:txBody>
      </p:sp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BAFEEFDF-7C98-C68C-B7C5-3A4B1A5FC9A8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046179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6" imgH="426" progId="TCLayout.ActiveDocument.1">
                  <p:embed/>
                </p:oleObj>
              </mc:Choice>
              <mc:Fallback>
                <p:oleObj name="think-cell Slide" r:id="rId4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792342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F80768-E8C2-98C7-5172-6F1C58AD6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vert="horz" rIns="91440"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Reflection questions</a:t>
            </a:r>
          </a:p>
        </p:txBody>
      </p:sp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7A448FF6-D35A-DF6F-2615-F469C0C10685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292680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6" imgH="426" progId="TCLayout.ActiveDocument.1">
                  <p:embed/>
                </p:oleObj>
              </mc:Choice>
              <mc:Fallback>
                <p:oleObj name="think-cell Slide" r:id="rId4" imgW="426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AF5A968D-AF07-46FB-AFC1-15F8AC872C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090776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36078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E2BB6E-1932-2EB0-E8E5-F2324FF81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C94BC1D-4973-D3A3-1C55-E95B2606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7B489B7-E76E-0EDA-BA63-BFB6A9600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DCE04A-201F-14E3-C9F8-A0BFFED5E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BFB6741-4489-AE0D-6037-AFC8DBF4A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AAA3C1-C9E6-5BDE-1CA4-F848A9A15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vert="horz" rIns="91440"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Response</a:t>
            </a:r>
          </a:p>
        </p:txBody>
      </p:sp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0AEE81CF-CB5A-95EC-3B87-DAA70CD97011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6" imgH="426" progId="TCLayout.ActiveDocument.1">
                  <p:embed/>
                </p:oleObj>
              </mc:Choice>
              <mc:Fallback>
                <p:oleObj name="think-cell Slide" r:id="rId3" imgW="426" imgH="42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4BE7281-5BBA-CFBE-2E7A-CB90FDCA75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ontent Placeholder 4" descr="Basic Timeline">
            <a:extLst>
              <a:ext uri="{FF2B5EF4-FFF2-40B4-BE49-F238E27FC236}">
                <a16:creationId xmlns:a16="http://schemas.microsoft.com/office/drawing/2014/main" id="{29B94438-B097-D0DB-B80A-94B7A7E3BB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SmartArt"/>
                    <p202:designTag name="ARCH:1:VSVAR" val="Timeline"/>
                  </p202:designTagLst>
                </p202:designPr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9870462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203EA86DABA14DBFB2713D9CCA0223" ma:contentTypeVersion="16" ma:contentTypeDescription="Create a new document." ma:contentTypeScope="" ma:versionID="95cd741233d9e18d5b901c6c4c6998db">
  <xsd:schema xmlns:xsd="http://www.w3.org/2001/XMLSchema" xmlns:xs="http://www.w3.org/2001/XMLSchema" xmlns:p="http://schemas.microsoft.com/office/2006/metadata/properties" xmlns:ns2="7537d87b-94c9-4f3f-b073-088567346224" xmlns:ns3="fabc11a6-6472-42eb-aa8f-2216b739ed05" targetNamespace="http://schemas.microsoft.com/office/2006/metadata/properties" ma:root="true" ma:fieldsID="58207d5aa133351444f776eef38a7368" ns2:_="" ns3:_="">
    <xsd:import namespace="7537d87b-94c9-4f3f-b073-088567346224"/>
    <xsd:import namespace="fabc11a6-6472-42eb-aa8f-2216b739ed0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37d87b-94c9-4f3f-b073-0885673462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a56ceb8-68a9-4261-9cb8-73a6529ea3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bc11a6-6472-42eb-aa8f-2216b739ed0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507bbf0-446a-4480-a405-2662c9c4a2c4}" ma:internalName="TaxCatchAll" ma:showField="CatchAllData" ma:web="fabc11a6-6472-42eb-aa8f-2216b739ed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537d87b-94c9-4f3f-b073-088567346224">
      <Terms xmlns="http://schemas.microsoft.com/office/infopath/2007/PartnerControls"/>
    </lcf76f155ced4ddcb4097134ff3c332f>
    <TaxCatchAll xmlns="fabc11a6-6472-42eb-aa8f-2216b739ed05" xsi:nil="true"/>
  </documentManagement>
</p:properties>
</file>

<file path=customXml/itemProps1.xml><?xml version="1.0" encoding="utf-8"?>
<ds:datastoreItem xmlns:ds="http://schemas.openxmlformats.org/officeDocument/2006/customXml" ds:itemID="{6F44C9F6-6711-4C31-99C7-ACB268DBA1EF}"/>
</file>

<file path=customXml/itemProps2.xml><?xml version="1.0" encoding="utf-8"?>
<ds:datastoreItem xmlns:ds="http://schemas.openxmlformats.org/officeDocument/2006/customXml" ds:itemID="{814D977A-7E2A-4AC1-9FC9-47015F5CD1BE}"/>
</file>

<file path=customXml/itemProps3.xml><?xml version="1.0" encoding="utf-8"?>
<ds:datastoreItem xmlns:ds="http://schemas.openxmlformats.org/officeDocument/2006/customXml" ds:itemID="{F1D5A686-CEC6-4FE1-BC34-CA1F8D938348}"/>
</file>

<file path=docProps/app.xml><?xml version="1.0" encoding="utf-8"?>
<Properties xmlns="http://schemas.openxmlformats.org/officeDocument/2006/extended-properties" xmlns:vt="http://schemas.openxmlformats.org/officeDocument/2006/docPropsVTypes">
  <TotalTime>1165</TotalTime>
  <Words>1013</Words>
  <Application>Microsoft Office PowerPoint</Application>
  <PresentationFormat>Widescreen</PresentationFormat>
  <Paragraphs>116</Paragraphs>
  <Slides>17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Office Theme</vt:lpstr>
      <vt:lpstr>think-cell Slide</vt:lpstr>
      <vt:lpstr>Defeating enemy lies</vt:lpstr>
      <vt:lpstr>PowerPoint Presentation</vt:lpstr>
      <vt:lpstr>There’s a journey that God is taking us on</vt:lpstr>
      <vt:lpstr>The enemy operates beneath the radar</vt:lpstr>
      <vt:lpstr>He is the father of lies</vt:lpstr>
      <vt:lpstr>Typical lies the enemy whispers</vt:lpstr>
      <vt:lpstr>How do I know my thoughts are planted lies?</vt:lpstr>
      <vt:lpstr>How do I expose the lies?</vt:lpstr>
      <vt:lpstr>Reflection questions</vt:lpstr>
      <vt:lpstr>Clearly recognising the lies is a key step!</vt:lpstr>
      <vt:lpstr>I recognise the lies in my thoughts, now what?</vt:lpstr>
      <vt:lpstr>Separate the lie</vt:lpstr>
      <vt:lpstr>Accessing truth</vt:lpstr>
      <vt:lpstr>Declaring truths</vt:lpstr>
      <vt:lpstr>What does success look like?</vt:lpstr>
      <vt:lpstr>Reflection questions</vt:lpstr>
      <vt:lpstr>Response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Jones</dc:creator>
  <cp:lastModifiedBy>Daniel Jones</cp:lastModifiedBy>
  <cp:revision>2</cp:revision>
  <dcterms:created xsi:type="dcterms:W3CDTF">2026-05-21T21:57:24Z</dcterms:created>
  <dcterms:modified xsi:type="dcterms:W3CDTF">2026-05-23T14:38:00Z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0x0101006B203EA86DABA14DBFB2713D9CCA0223</vt:lpwstr>
  </property>
</Properties>
</file>