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3"/>
  </p:notesMasterIdLst>
  <p:sldIdLst>
    <p:sldId id="356" r:id="rId5"/>
    <p:sldId id="523" r:id="rId6"/>
    <p:sldId id="487" r:id="rId7"/>
    <p:sldId id="499" r:id="rId8"/>
    <p:sldId id="488" r:id="rId9"/>
    <p:sldId id="500" r:id="rId10"/>
    <p:sldId id="489" r:id="rId11"/>
    <p:sldId id="503" r:id="rId12"/>
    <p:sldId id="490" r:id="rId13"/>
    <p:sldId id="491" r:id="rId14"/>
    <p:sldId id="502" r:id="rId15"/>
    <p:sldId id="363" r:id="rId16"/>
    <p:sldId id="482" r:id="rId17"/>
    <p:sldId id="524" r:id="rId18"/>
    <p:sldId id="509" r:id="rId19"/>
    <p:sldId id="525" r:id="rId20"/>
    <p:sldId id="526" r:id="rId21"/>
    <p:sldId id="542" r:id="rId22"/>
    <p:sldId id="527" r:id="rId23"/>
    <p:sldId id="483" r:id="rId24"/>
    <p:sldId id="535" r:id="rId25"/>
    <p:sldId id="537" r:id="rId26"/>
    <p:sldId id="538" r:id="rId27"/>
    <p:sldId id="529" r:id="rId28"/>
    <p:sldId id="459" r:id="rId29"/>
    <p:sldId id="474" r:id="rId30"/>
    <p:sldId id="498" r:id="rId31"/>
    <p:sldId id="536" r:id="rId32"/>
    <p:sldId id="530" r:id="rId33"/>
    <p:sldId id="531" r:id="rId34"/>
    <p:sldId id="532" r:id="rId35"/>
    <p:sldId id="533" r:id="rId36"/>
    <p:sldId id="516" r:id="rId37"/>
    <p:sldId id="534" r:id="rId38"/>
    <p:sldId id="539" r:id="rId39"/>
    <p:sldId id="540" r:id="rId40"/>
    <p:sldId id="398" r:id="rId41"/>
    <p:sldId id="541" r:id="rId4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8D532F"/>
    <a:srgbClr val="0000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D697A5-4724-489C-9530-F8F2C02AE92A}" v="40" dt="2025-04-25T13:28:07.968"/>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613" autoAdjust="0"/>
  </p:normalViewPr>
  <p:slideViewPr>
    <p:cSldViewPr snapToGrid="0">
      <p:cViewPr varScale="1">
        <p:scale>
          <a:sx n="27" d="100"/>
          <a:sy n="27" d="100"/>
        </p:scale>
        <p:origin x="1152" y="6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Simmons" userId="7711bac3-cfad-4638-b6f3-f083752a6d3c" providerId="ADAL" clId="{45D697A5-4724-489C-9530-F8F2C02AE92A}"/>
    <pc:docChg chg="undo redo custSel addSld delSld modSld sldOrd">
      <pc:chgData name="Jeremy Simmons" userId="7711bac3-cfad-4638-b6f3-f083752a6d3c" providerId="ADAL" clId="{45D697A5-4724-489C-9530-F8F2C02AE92A}" dt="2025-04-25T13:48:12.946" v="2807" actId="1076"/>
      <pc:docMkLst>
        <pc:docMk/>
      </pc:docMkLst>
      <pc:sldChg chg="addSp delSp modSp mod">
        <pc:chgData name="Jeremy Simmons" userId="7711bac3-cfad-4638-b6f3-f083752a6d3c" providerId="ADAL" clId="{45D697A5-4724-489C-9530-F8F2C02AE92A}" dt="2025-04-22T12:29:16.791" v="5" actId="14100"/>
        <pc:sldMkLst>
          <pc:docMk/>
          <pc:sldMk cId="1434210376" sldId="356"/>
        </pc:sldMkLst>
        <pc:spChg chg="mod">
          <ac:chgData name="Jeremy Simmons" userId="7711bac3-cfad-4638-b6f3-f083752a6d3c" providerId="ADAL" clId="{45D697A5-4724-489C-9530-F8F2C02AE92A}" dt="2025-04-22T12:16:10.832" v="1" actId="20577"/>
          <ac:spMkLst>
            <pc:docMk/>
            <pc:sldMk cId="1434210376" sldId="356"/>
            <ac:spMk id="4" creationId="{EC2E8C42-B2E6-8663-592D-A15CD1B16B28}"/>
          </ac:spMkLst>
        </pc:spChg>
        <pc:picChg chg="add mod">
          <ac:chgData name="Jeremy Simmons" userId="7711bac3-cfad-4638-b6f3-f083752a6d3c" providerId="ADAL" clId="{45D697A5-4724-489C-9530-F8F2C02AE92A}" dt="2025-04-22T12:29:16.791" v="5" actId="14100"/>
          <ac:picMkLst>
            <pc:docMk/>
            <pc:sldMk cId="1434210376" sldId="356"/>
            <ac:picMk id="2" creationId="{4582DB44-E444-9656-D24B-582EA4241DCA}"/>
          </ac:picMkLst>
        </pc:picChg>
      </pc:sldChg>
      <pc:sldChg chg="delSp modSp mod">
        <pc:chgData name="Jeremy Simmons" userId="7711bac3-cfad-4638-b6f3-f083752a6d3c" providerId="ADAL" clId="{45D697A5-4724-489C-9530-F8F2C02AE92A}" dt="2025-04-25T13:35:00.754" v="2517" actId="20577"/>
        <pc:sldMkLst>
          <pc:docMk/>
          <pc:sldMk cId="3130141080" sldId="363"/>
        </pc:sldMkLst>
        <pc:spChg chg="mod">
          <ac:chgData name="Jeremy Simmons" userId="7711bac3-cfad-4638-b6f3-f083752a6d3c" providerId="ADAL" clId="{45D697A5-4724-489C-9530-F8F2C02AE92A}" dt="2025-04-22T13:14:30.039" v="194" actId="20577"/>
          <ac:spMkLst>
            <pc:docMk/>
            <pc:sldMk cId="3130141080" sldId="363"/>
            <ac:spMk id="2" creationId="{410AC212-B5C0-0E85-FE99-749DF2682E5E}"/>
          </ac:spMkLst>
        </pc:spChg>
        <pc:spChg chg="mod">
          <ac:chgData name="Jeremy Simmons" userId="7711bac3-cfad-4638-b6f3-f083752a6d3c" providerId="ADAL" clId="{45D697A5-4724-489C-9530-F8F2C02AE92A}" dt="2025-04-25T13:35:00.754" v="2517" actId="20577"/>
          <ac:spMkLst>
            <pc:docMk/>
            <pc:sldMk cId="3130141080" sldId="363"/>
            <ac:spMk id="4" creationId="{7B75733C-7AA1-823E-11A8-F0AD4AB29303}"/>
          </ac:spMkLst>
        </pc:spChg>
      </pc:sldChg>
      <pc:sldChg chg="modSp mod">
        <pc:chgData name="Jeremy Simmons" userId="7711bac3-cfad-4638-b6f3-f083752a6d3c" providerId="ADAL" clId="{45D697A5-4724-489C-9530-F8F2C02AE92A}" dt="2025-04-25T13:48:12.946" v="2807" actId="1076"/>
        <pc:sldMkLst>
          <pc:docMk/>
          <pc:sldMk cId="1584143115" sldId="398"/>
        </pc:sldMkLst>
        <pc:spChg chg="mod">
          <ac:chgData name="Jeremy Simmons" userId="7711bac3-cfad-4638-b6f3-f083752a6d3c" providerId="ADAL" clId="{45D697A5-4724-489C-9530-F8F2C02AE92A}" dt="2025-04-25T13:48:12.946" v="2807" actId="1076"/>
          <ac:spMkLst>
            <pc:docMk/>
            <pc:sldMk cId="1584143115" sldId="398"/>
            <ac:spMk id="2" creationId="{6A6D0254-EFD7-8093-003A-3F8F498EE3A3}"/>
          </ac:spMkLst>
        </pc:spChg>
      </pc:sldChg>
      <pc:sldChg chg="del">
        <pc:chgData name="Jeremy Simmons" userId="7711bac3-cfad-4638-b6f3-f083752a6d3c" providerId="ADAL" clId="{45D697A5-4724-489C-9530-F8F2C02AE92A}" dt="2025-04-22T13:14:17.396" v="192" actId="47"/>
        <pc:sldMkLst>
          <pc:docMk/>
          <pc:sldMk cId="3930916360" sldId="429"/>
        </pc:sldMkLst>
      </pc:sldChg>
      <pc:sldChg chg="del">
        <pc:chgData name="Jeremy Simmons" userId="7711bac3-cfad-4638-b6f3-f083752a6d3c" providerId="ADAL" clId="{45D697A5-4724-489C-9530-F8F2C02AE92A}" dt="2025-04-23T13:42:41.257" v="1432" actId="47"/>
        <pc:sldMkLst>
          <pc:docMk/>
          <pc:sldMk cId="3439576835" sldId="445"/>
        </pc:sldMkLst>
      </pc:sldChg>
      <pc:sldChg chg="add ord">
        <pc:chgData name="Jeremy Simmons" userId="7711bac3-cfad-4638-b6f3-f083752a6d3c" providerId="ADAL" clId="{45D697A5-4724-489C-9530-F8F2C02AE92A}" dt="2025-04-23T18:47:56.732" v="1457"/>
        <pc:sldMkLst>
          <pc:docMk/>
          <pc:sldMk cId="2998830778" sldId="459"/>
        </pc:sldMkLst>
      </pc:sldChg>
      <pc:sldChg chg="add ord">
        <pc:chgData name="Jeremy Simmons" userId="7711bac3-cfad-4638-b6f3-f083752a6d3c" providerId="ADAL" clId="{45D697A5-4724-489C-9530-F8F2C02AE92A}" dt="2025-04-23T18:47:56.732" v="1457"/>
        <pc:sldMkLst>
          <pc:docMk/>
          <pc:sldMk cId="1673866644" sldId="474"/>
        </pc:sldMkLst>
      </pc:sldChg>
      <pc:sldChg chg="add del">
        <pc:chgData name="Jeremy Simmons" userId="7711bac3-cfad-4638-b6f3-f083752a6d3c" providerId="ADAL" clId="{45D697A5-4724-489C-9530-F8F2C02AE92A}" dt="2025-04-23T13:08:54.389" v="933" actId="47"/>
        <pc:sldMkLst>
          <pc:docMk/>
          <pc:sldMk cId="2047704941" sldId="476"/>
        </pc:sldMkLst>
      </pc:sldChg>
      <pc:sldChg chg="del">
        <pc:chgData name="Jeremy Simmons" userId="7711bac3-cfad-4638-b6f3-f083752a6d3c" providerId="ADAL" clId="{45D697A5-4724-489C-9530-F8F2C02AE92A}" dt="2025-04-23T13:41:11.909" v="1408" actId="47"/>
        <pc:sldMkLst>
          <pc:docMk/>
          <pc:sldMk cId="2672946658" sldId="478"/>
        </pc:sldMkLst>
      </pc:sldChg>
      <pc:sldChg chg="modSp mod">
        <pc:chgData name="Jeremy Simmons" userId="7711bac3-cfad-4638-b6f3-f083752a6d3c" providerId="ADAL" clId="{45D697A5-4724-489C-9530-F8F2C02AE92A}" dt="2025-04-24T10:35:00.613" v="1853" actId="13926"/>
        <pc:sldMkLst>
          <pc:docMk/>
          <pc:sldMk cId="1847737167" sldId="482"/>
        </pc:sldMkLst>
        <pc:spChg chg="mod">
          <ac:chgData name="Jeremy Simmons" userId="7711bac3-cfad-4638-b6f3-f083752a6d3c" providerId="ADAL" clId="{45D697A5-4724-489C-9530-F8F2C02AE92A}" dt="2025-04-24T10:35:00.613" v="1853" actId="13926"/>
          <ac:spMkLst>
            <pc:docMk/>
            <pc:sldMk cId="1847737167" sldId="482"/>
            <ac:spMk id="2" creationId="{B3998609-A257-26F7-4AB9-C73658DBAD38}"/>
          </ac:spMkLst>
        </pc:spChg>
      </pc:sldChg>
      <pc:sldChg chg="modSp mod">
        <pc:chgData name="Jeremy Simmons" userId="7711bac3-cfad-4638-b6f3-f083752a6d3c" providerId="ADAL" clId="{45D697A5-4724-489C-9530-F8F2C02AE92A}" dt="2025-04-24T10:36:57.253" v="1968" actId="1076"/>
        <pc:sldMkLst>
          <pc:docMk/>
          <pc:sldMk cId="1310404939" sldId="483"/>
        </pc:sldMkLst>
        <pc:spChg chg="mod">
          <ac:chgData name="Jeremy Simmons" userId="7711bac3-cfad-4638-b6f3-f083752a6d3c" providerId="ADAL" clId="{45D697A5-4724-489C-9530-F8F2C02AE92A}" dt="2025-04-24T10:36:57.253" v="1968" actId="1076"/>
          <ac:spMkLst>
            <pc:docMk/>
            <pc:sldMk cId="1310404939" sldId="483"/>
            <ac:spMk id="2" creationId="{317D8190-3939-FAA7-1DBD-3D44572EA3A0}"/>
          </ac:spMkLst>
        </pc:spChg>
      </pc:sldChg>
      <pc:sldChg chg="del">
        <pc:chgData name="Jeremy Simmons" userId="7711bac3-cfad-4638-b6f3-f083752a6d3c" providerId="ADAL" clId="{45D697A5-4724-489C-9530-F8F2C02AE92A}" dt="2025-04-23T13:42:42.197" v="1433" actId="47"/>
        <pc:sldMkLst>
          <pc:docMk/>
          <pc:sldMk cId="198704193" sldId="484"/>
        </pc:sldMkLst>
      </pc:sldChg>
      <pc:sldChg chg="del">
        <pc:chgData name="Jeremy Simmons" userId="7711bac3-cfad-4638-b6f3-f083752a6d3c" providerId="ADAL" clId="{45D697A5-4724-489C-9530-F8F2C02AE92A}" dt="2025-04-23T13:42:43.673" v="1434" actId="47"/>
        <pc:sldMkLst>
          <pc:docMk/>
          <pc:sldMk cId="2827348657" sldId="485"/>
        </pc:sldMkLst>
      </pc:sldChg>
      <pc:sldChg chg="modSp del mod">
        <pc:chgData name="Jeremy Simmons" userId="7711bac3-cfad-4638-b6f3-f083752a6d3c" providerId="ADAL" clId="{45D697A5-4724-489C-9530-F8F2C02AE92A}" dt="2025-04-25T12:54:19.488" v="2232" actId="47"/>
        <pc:sldMkLst>
          <pc:docMk/>
          <pc:sldMk cId="804874253" sldId="486"/>
        </pc:sldMkLst>
        <pc:spChg chg="mod">
          <ac:chgData name="Jeremy Simmons" userId="7711bac3-cfad-4638-b6f3-f083752a6d3c" providerId="ADAL" clId="{45D697A5-4724-489C-9530-F8F2C02AE92A}" dt="2025-04-24T10:38:04.426" v="2032" actId="13926"/>
          <ac:spMkLst>
            <pc:docMk/>
            <pc:sldMk cId="804874253" sldId="486"/>
            <ac:spMk id="2" creationId="{08090B79-1F6F-4CD7-2A15-CB2706B2B81A}"/>
          </ac:spMkLst>
        </pc:spChg>
      </pc:sldChg>
      <pc:sldChg chg="modSp mod">
        <pc:chgData name="Jeremy Simmons" userId="7711bac3-cfad-4638-b6f3-f083752a6d3c" providerId="ADAL" clId="{45D697A5-4724-489C-9530-F8F2C02AE92A}" dt="2025-04-22T12:48:32.500" v="155" actId="1076"/>
        <pc:sldMkLst>
          <pc:docMk/>
          <pc:sldMk cId="2407007374" sldId="487"/>
        </pc:sldMkLst>
        <pc:spChg chg="mod">
          <ac:chgData name="Jeremy Simmons" userId="7711bac3-cfad-4638-b6f3-f083752a6d3c" providerId="ADAL" clId="{45D697A5-4724-489C-9530-F8F2C02AE92A}" dt="2025-04-22T12:48:32.500" v="155" actId="1076"/>
          <ac:spMkLst>
            <pc:docMk/>
            <pc:sldMk cId="2407007374" sldId="487"/>
            <ac:spMk id="2" creationId="{D50D1E30-6F64-B4A9-0766-0885EFDCDFB1}"/>
          </ac:spMkLst>
        </pc:spChg>
      </pc:sldChg>
      <pc:sldChg chg="modSp mod">
        <pc:chgData name="Jeremy Simmons" userId="7711bac3-cfad-4638-b6f3-f083752a6d3c" providerId="ADAL" clId="{45D697A5-4724-489C-9530-F8F2C02AE92A}" dt="2025-04-22T12:47:40.631" v="142" actId="27636"/>
        <pc:sldMkLst>
          <pc:docMk/>
          <pc:sldMk cId="2576232708" sldId="488"/>
        </pc:sldMkLst>
        <pc:spChg chg="mod">
          <ac:chgData name="Jeremy Simmons" userId="7711bac3-cfad-4638-b6f3-f083752a6d3c" providerId="ADAL" clId="{45D697A5-4724-489C-9530-F8F2C02AE92A}" dt="2025-04-22T12:47:40.631" v="142" actId="27636"/>
          <ac:spMkLst>
            <pc:docMk/>
            <pc:sldMk cId="2576232708" sldId="488"/>
            <ac:spMk id="2" creationId="{1B4DCA56-DEA2-E605-311C-4202914A9568}"/>
          </ac:spMkLst>
        </pc:spChg>
      </pc:sldChg>
      <pc:sldChg chg="modSp mod">
        <pc:chgData name="Jeremy Simmons" userId="7711bac3-cfad-4638-b6f3-f083752a6d3c" providerId="ADAL" clId="{45D697A5-4724-489C-9530-F8F2C02AE92A}" dt="2025-04-23T12:48:50.924" v="264" actId="27636"/>
        <pc:sldMkLst>
          <pc:docMk/>
          <pc:sldMk cId="3943217752" sldId="489"/>
        </pc:sldMkLst>
        <pc:spChg chg="mod">
          <ac:chgData name="Jeremy Simmons" userId="7711bac3-cfad-4638-b6f3-f083752a6d3c" providerId="ADAL" clId="{45D697A5-4724-489C-9530-F8F2C02AE92A}" dt="2025-04-23T12:48:50.924" v="264" actId="27636"/>
          <ac:spMkLst>
            <pc:docMk/>
            <pc:sldMk cId="3943217752" sldId="489"/>
            <ac:spMk id="2" creationId="{A2CD9963-FBE5-A172-7DA5-57050E56CCCA}"/>
          </ac:spMkLst>
        </pc:spChg>
      </pc:sldChg>
      <pc:sldChg chg="modSp mod">
        <pc:chgData name="Jeremy Simmons" userId="7711bac3-cfad-4638-b6f3-f083752a6d3c" providerId="ADAL" clId="{45D697A5-4724-489C-9530-F8F2C02AE92A}" dt="2025-04-22T12:45:05.610" v="98" actId="113"/>
        <pc:sldMkLst>
          <pc:docMk/>
          <pc:sldMk cId="3214635202" sldId="490"/>
        </pc:sldMkLst>
        <pc:spChg chg="mod">
          <ac:chgData name="Jeremy Simmons" userId="7711bac3-cfad-4638-b6f3-f083752a6d3c" providerId="ADAL" clId="{45D697A5-4724-489C-9530-F8F2C02AE92A}" dt="2025-04-22T12:45:05.610" v="98" actId="113"/>
          <ac:spMkLst>
            <pc:docMk/>
            <pc:sldMk cId="3214635202" sldId="490"/>
            <ac:spMk id="2" creationId="{E43DB21C-27D8-9BC9-EA44-7355978255A8}"/>
          </ac:spMkLst>
        </pc:spChg>
      </pc:sldChg>
      <pc:sldChg chg="modSp mod">
        <pc:chgData name="Jeremy Simmons" userId="7711bac3-cfad-4638-b6f3-f083752a6d3c" providerId="ADAL" clId="{45D697A5-4724-489C-9530-F8F2C02AE92A}" dt="2025-04-22T12:46:49.011" v="133" actId="113"/>
        <pc:sldMkLst>
          <pc:docMk/>
          <pc:sldMk cId="4294643025" sldId="491"/>
        </pc:sldMkLst>
        <pc:spChg chg="mod">
          <ac:chgData name="Jeremy Simmons" userId="7711bac3-cfad-4638-b6f3-f083752a6d3c" providerId="ADAL" clId="{45D697A5-4724-489C-9530-F8F2C02AE92A}" dt="2025-04-22T12:46:49.011" v="133" actId="113"/>
          <ac:spMkLst>
            <pc:docMk/>
            <pc:sldMk cId="4294643025" sldId="491"/>
            <ac:spMk id="2" creationId="{F64DF311-F092-9F70-1610-A9A4A9DA4BD9}"/>
          </ac:spMkLst>
        </pc:spChg>
      </pc:sldChg>
      <pc:sldChg chg="del">
        <pc:chgData name="Jeremy Simmons" userId="7711bac3-cfad-4638-b6f3-f083752a6d3c" providerId="ADAL" clId="{45D697A5-4724-489C-9530-F8F2C02AE92A}" dt="2025-04-22T12:46:53.156" v="134" actId="47"/>
        <pc:sldMkLst>
          <pc:docMk/>
          <pc:sldMk cId="261749231" sldId="492"/>
        </pc:sldMkLst>
      </pc:sldChg>
      <pc:sldChg chg="modSp del mod">
        <pc:chgData name="Jeremy Simmons" userId="7711bac3-cfad-4638-b6f3-f083752a6d3c" providerId="ADAL" clId="{45D697A5-4724-489C-9530-F8F2C02AE92A}" dt="2025-04-22T13:14:19.563" v="193" actId="47"/>
        <pc:sldMkLst>
          <pc:docMk/>
          <pc:sldMk cId="610364073" sldId="493"/>
        </pc:sldMkLst>
      </pc:sldChg>
      <pc:sldChg chg="del">
        <pc:chgData name="Jeremy Simmons" userId="7711bac3-cfad-4638-b6f3-f083752a6d3c" providerId="ADAL" clId="{45D697A5-4724-489C-9530-F8F2C02AE92A}" dt="2025-04-23T19:13:29.676" v="1574" actId="47"/>
        <pc:sldMkLst>
          <pc:docMk/>
          <pc:sldMk cId="4290858133" sldId="494"/>
        </pc:sldMkLst>
      </pc:sldChg>
      <pc:sldChg chg="del">
        <pc:chgData name="Jeremy Simmons" userId="7711bac3-cfad-4638-b6f3-f083752a6d3c" providerId="ADAL" clId="{45D697A5-4724-489C-9530-F8F2C02AE92A}" dt="2025-04-23T19:13:31.929" v="1576" actId="47"/>
        <pc:sldMkLst>
          <pc:docMk/>
          <pc:sldMk cId="2874616876" sldId="495"/>
        </pc:sldMkLst>
      </pc:sldChg>
      <pc:sldChg chg="del">
        <pc:chgData name="Jeremy Simmons" userId="7711bac3-cfad-4638-b6f3-f083752a6d3c" providerId="ADAL" clId="{45D697A5-4724-489C-9530-F8F2C02AE92A}" dt="2025-04-23T19:13:33.638" v="1577" actId="47"/>
        <pc:sldMkLst>
          <pc:docMk/>
          <pc:sldMk cId="3653623712" sldId="496"/>
        </pc:sldMkLst>
      </pc:sldChg>
      <pc:sldChg chg="del">
        <pc:chgData name="Jeremy Simmons" userId="7711bac3-cfad-4638-b6f3-f083752a6d3c" providerId="ADAL" clId="{45D697A5-4724-489C-9530-F8F2C02AE92A}" dt="2025-04-23T19:13:28.689" v="1573" actId="47"/>
        <pc:sldMkLst>
          <pc:docMk/>
          <pc:sldMk cId="143510627" sldId="497"/>
        </pc:sldMkLst>
      </pc:sldChg>
      <pc:sldChg chg="delSp modSp mod ord">
        <pc:chgData name="Jeremy Simmons" userId="7711bac3-cfad-4638-b6f3-f083752a6d3c" providerId="ADAL" clId="{45D697A5-4724-489C-9530-F8F2C02AE92A}" dt="2025-04-24T12:35:22.421" v="2127" actId="27636"/>
        <pc:sldMkLst>
          <pc:docMk/>
          <pc:sldMk cId="618480627" sldId="498"/>
        </pc:sldMkLst>
        <pc:spChg chg="mod">
          <ac:chgData name="Jeremy Simmons" userId="7711bac3-cfad-4638-b6f3-f083752a6d3c" providerId="ADAL" clId="{45D697A5-4724-489C-9530-F8F2C02AE92A}" dt="2025-04-24T12:35:22.421" v="2127" actId="27636"/>
          <ac:spMkLst>
            <pc:docMk/>
            <pc:sldMk cId="618480627" sldId="498"/>
            <ac:spMk id="2" creationId="{5A61AD07-FDD2-DB7B-BA4A-715AB20E9B57}"/>
          </ac:spMkLst>
        </pc:spChg>
      </pc:sldChg>
      <pc:sldChg chg="addSp delSp modSp mod">
        <pc:chgData name="Jeremy Simmons" userId="7711bac3-cfad-4638-b6f3-f083752a6d3c" providerId="ADAL" clId="{45D697A5-4724-489C-9530-F8F2C02AE92A}" dt="2025-04-22T12:53:44.143" v="161" actId="1076"/>
        <pc:sldMkLst>
          <pc:docMk/>
          <pc:sldMk cId="652625910" sldId="499"/>
        </pc:sldMkLst>
        <pc:picChg chg="add mod">
          <ac:chgData name="Jeremy Simmons" userId="7711bac3-cfad-4638-b6f3-f083752a6d3c" providerId="ADAL" clId="{45D697A5-4724-489C-9530-F8F2C02AE92A}" dt="2025-04-22T12:53:44.143" v="161" actId="1076"/>
          <ac:picMkLst>
            <pc:docMk/>
            <pc:sldMk cId="652625910" sldId="499"/>
            <ac:picMk id="1026" creationId="{F37FC0DE-2221-00FD-B45F-21623EAF9403}"/>
          </ac:picMkLst>
        </pc:picChg>
      </pc:sldChg>
      <pc:sldChg chg="addSp delSp modSp mod">
        <pc:chgData name="Jeremy Simmons" userId="7711bac3-cfad-4638-b6f3-f083752a6d3c" providerId="ADAL" clId="{45D697A5-4724-489C-9530-F8F2C02AE92A}" dt="2025-04-22T12:55:53.077" v="167" actId="1076"/>
        <pc:sldMkLst>
          <pc:docMk/>
          <pc:sldMk cId="2147482355" sldId="500"/>
        </pc:sldMkLst>
        <pc:picChg chg="add mod">
          <ac:chgData name="Jeremy Simmons" userId="7711bac3-cfad-4638-b6f3-f083752a6d3c" providerId="ADAL" clId="{45D697A5-4724-489C-9530-F8F2C02AE92A}" dt="2025-04-22T12:55:53.077" v="167" actId="1076"/>
          <ac:picMkLst>
            <pc:docMk/>
            <pc:sldMk cId="2147482355" sldId="500"/>
            <ac:picMk id="2" creationId="{F40E863E-B7F7-7D9D-4628-657EC212ACF4}"/>
          </ac:picMkLst>
        </pc:picChg>
      </pc:sldChg>
      <pc:sldChg chg="addSp delSp modSp mod">
        <pc:chgData name="Jeremy Simmons" userId="7711bac3-cfad-4638-b6f3-f083752a6d3c" providerId="ADAL" clId="{45D697A5-4724-489C-9530-F8F2C02AE92A}" dt="2025-04-22T12:58:37.071" v="178" actId="1076"/>
        <pc:sldMkLst>
          <pc:docMk/>
          <pc:sldMk cId="3795536224" sldId="502"/>
        </pc:sldMkLst>
        <pc:picChg chg="add mod">
          <ac:chgData name="Jeremy Simmons" userId="7711bac3-cfad-4638-b6f3-f083752a6d3c" providerId="ADAL" clId="{45D697A5-4724-489C-9530-F8F2C02AE92A}" dt="2025-04-22T12:58:37.071" v="178" actId="1076"/>
          <ac:picMkLst>
            <pc:docMk/>
            <pc:sldMk cId="3795536224" sldId="502"/>
            <ac:picMk id="2" creationId="{8CEBDBF1-ED65-EAE3-9AA5-7195DCE665B2}"/>
          </ac:picMkLst>
        </pc:picChg>
      </pc:sldChg>
      <pc:sldChg chg="addSp delSp modSp mod">
        <pc:chgData name="Jeremy Simmons" userId="7711bac3-cfad-4638-b6f3-f083752a6d3c" providerId="ADAL" clId="{45D697A5-4724-489C-9530-F8F2C02AE92A}" dt="2025-04-22T12:56:43.966" v="172" actId="1076"/>
        <pc:sldMkLst>
          <pc:docMk/>
          <pc:sldMk cId="768820945" sldId="503"/>
        </pc:sldMkLst>
        <pc:picChg chg="add mod">
          <ac:chgData name="Jeremy Simmons" userId="7711bac3-cfad-4638-b6f3-f083752a6d3c" providerId="ADAL" clId="{45D697A5-4724-489C-9530-F8F2C02AE92A}" dt="2025-04-22T12:56:43.966" v="172" actId="1076"/>
          <ac:picMkLst>
            <pc:docMk/>
            <pc:sldMk cId="768820945" sldId="503"/>
            <ac:picMk id="2" creationId="{1C78D691-C333-CE7B-B43B-7DF3C7AD6148}"/>
          </ac:picMkLst>
        </pc:picChg>
      </pc:sldChg>
      <pc:sldChg chg="del">
        <pc:chgData name="Jeremy Simmons" userId="7711bac3-cfad-4638-b6f3-f083752a6d3c" providerId="ADAL" clId="{45D697A5-4724-489C-9530-F8F2C02AE92A}" dt="2025-04-24T10:30:53.756" v="1738" actId="47"/>
        <pc:sldMkLst>
          <pc:docMk/>
          <pc:sldMk cId="1918873505" sldId="504"/>
        </pc:sldMkLst>
      </pc:sldChg>
      <pc:sldChg chg="del">
        <pc:chgData name="Jeremy Simmons" userId="7711bac3-cfad-4638-b6f3-f083752a6d3c" providerId="ADAL" clId="{45D697A5-4724-489C-9530-F8F2C02AE92A}" dt="2025-04-22T12:58:53.359" v="180" actId="47"/>
        <pc:sldMkLst>
          <pc:docMk/>
          <pc:sldMk cId="3522451468" sldId="505"/>
        </pc:sldMkLst>
      </pc:sldChg>
      <pc:sldChg chg="modSp del mod">
        <pc:chgData name="Jeremy Simmons" userId="7711bac3-cfad-4638-b6f3-f083752a6d3c" providerId="ADAL" clId="{45D697A5-4724-489C-9530-F8F2C02AE92A}" dt="2025-04-24T10:31:03.654" v="1739" actId="47"/>
        <pc:sldMkLst>
          <pc:docMk/>
          <pc:sldMk cId="3323364542" sldId="507"/>
        </pc:sldMkLst>
      </pc:sldChg>
      <pc:sldChg chg="modSp mod">
        <pc:chgData name="Jeremy Simmons" userId="7711bac3-cfad-4638-b6f3-f083752a6d3c" providerId="ADAL" clId="{45D697A5-4724-489C-9530-F8F2C02AE92A}" dt="2025-04-23T12:55:43.614" v="578" actId="20577"/>
        <pc:sldMkLst>
          <pc:docMk/>
          <pc:sldMk cId="1039908746" sldId="509"/>
        </pc:sldMkLst>
        <pc:spChg chg="mod">
          <ac:chgData name="Jeremy Simmons" userId="7711bac3-cfad-4638-b6f3-f083752a6d3c" providerId="ADAL" clId="{45D697A5-4724-489C-9530-F8F2C02AE92A}" dt="2025-04-23T12:55:43.614" v="578" actId="20577"/>
          <ac:spMkLst>
            <pc:docMk/>
            <pc:sldMk cId="1039908746" sldId="509"/>
            <ac:spMk id="2" creationId="{70625822-BC06-A9B6-BF49-B618AD718E29}"/>
          </ac:spMkLst>
        </pc:spChg>
      </pc:sldChg>
      <pc:sldChg chg="del">
        <pc:chgData name="Jeremy Simmons" userId="7711bac3-cfad-4638-b6f3-f083752a6d3c" providerId="ADAL" clId="{45D697A5-4724-489C-9530-F8F2C02AE92A}" dt="2025-04-23T13:41:01.632" v="1403" actId="47"/>
        <pc:sldMkLst>
          <pc:docMk/>
          <pc:sldMk cId="3159286152" sldId="510"/>
        </pc:sldMkLst>
      </pc:sldChg>
      <pc:sldChg chg="del">
        <pc:chgData name="Jeremy Simmons" userId="7711bac3-cfad-4638-b6f3-f083752a6d3c" providerId="ADAL" clId="{45D697A5-4724-489C-9530-F8F2C02AE92A}" dt="2025-04-23T13:18:52.459" v="989" actId="47"/>
        <pc:sldMkLst>
          <pc:docMk/>
          <pc:sldMk cId="1187500897" sldId="511"/>
        </pc:sldMkLst>
      </pc:sldChg>
      <pc:sldChg chg="del">
        <pc:chgData name="Jeremy Simmons" userId="7711bac3-cfad-4638-b6f3-f083752a6d3c" providerId="ADAL" clId="{45D697A5-4724-489C-9530-F8F2C02AE92A}" dt="2025-04-23T13:18:53.987" v="990" actId="47"/>
        <pc:sldMkLst>
          <pc:docMk/>
          <pc:sldMk cId="3993541230" sldId="512"/>
        </pc:sldMkLst>
      </pc:sldChg>
      <pc:sldChg chg="del">
        <pc:chgData name="Jeremy Simmons" userId="7711bac3-cfad-4638-b6f3-f083752a6d3c" providerId="ADAL" clId="{45D697A5-4724-489C-9530-F8F2C02AE92A}" dt="2025-04-23T13:42:39.822" v="1431" actId="47"/>
        <pc:sldMkLst>
          <pc:docMk/>
          <pc:sldMk cId="2895907018" sldId="513"/>
        </pc:sldMkLst>
      </pc:sldChg>
      <pc:sldChg chg="del">
        <pc:chgData name="Jeremy Simmons" userId="7711bac3-cfad-4638-b6f3-f083752a6d3c" providerId="ADAL" clId="{45D697A5-4724-489C-9530-F8F2C02AE92A}" dt="2025-04-23T13:42:50.423" v="1435" actId="47"/>
        <pc:sldMkLst>
          <pc:docMk/>
          <pc:sldMk cId="2631796877" sldId="514"/>
        </pc:sldMkLst>
      </pc:sldChg>
      <pc:sldChg chg="del">
        <pc:chgData name="Jeremy Simmons" userId="7711bac3-cfad-4638-b6f3-f083752a6d3c" providerId="ADAL" clId="{45D697A5-4724-489C-9530-F8F2C02AE92A}" dt="2025-04-23T19:13:37.277" v="1580" actId="47"/>
        <pc:sldMkLst>
          <pc:docMk/>
          <pc:sldMk cId="2796368947" sldId="515"/>
        </pc:sldMkLst>
      </pc:sldChg>
      <pc:sldChg chg="addSp delSp modSp mod">
        <pc:chgData name="Jeremy Simmons" userId="7711bac3-cfad-4638-b6f3-f083752a6d3c" providerId="ADAL" clId="{45D697A5-4724-489C-9530-F8F2C02AE92A}" dt="2025-04-23T13:43:40.990" v="1455" actId="1076"/>
        <pc:sldMkLst>
          <pc:docMk/>
          <pc:sldMk cId="1202341321" sldId="516"/>
        </pc:sldMkLst>
        <pc:spChg chg="mod">
          <ac:chgData name="Jeremy Simmons" userId="7711bac3-cfad-4638-b6f3-f083752a6d3c" providerId="ADAL" clId="{45D697A5-4724-489C-9530-F8F2C02AE92A}" dt="2025-04-23T13:43:40.990" v="1455" actId="1076"/>
          <ac:spMkLst>
            <pc:docMk/>
            <pc:sldMk cId="1202341321" sldId="516"/>
            <ac:spMk id="3" creationId="{C4B29AC2-7041-3C6C-2486-3BB56DAE4294}"/>
          </ac:spMkLst>
        </pc:spChg>
        <pc:picChg chg="add mod">
          <ac:chgData name="Jeremy Simmons" userId="7711bac3-cfad-4638-b6f3-f083752a6d3c" providerId="ADAL" clId="{45D697A5-4724-489C-9530-F8F2C02AE92A}" dt="2025-04-23T13:43:38.514" v="1454" actId="1076"/>
          <ac:picMkLst>
            <pc:docMk/>
            <pc:sldMk cId="1202341321" sldId="516"/>
            <ac:picMk id="2" creationId="{241964AC-BD0E-5F23-6B0E-008873C976C7}"/>
          </ac:picMkLst>
        </pc:picChg>
      </pc:sldChg>
      <pc:sldChg chg="del">
        <pc:chgData name="Jeremy Simmons" userId="7711bac3-cfad-4638-b6f3-f083752a6d3c" providerId="ADAL" clId="{45D697A5-4724-489C-9530-F8F2C02AE92A}" dt="2025-04-23T13:41:02.578" v="1404" actId="47"/>
        <pc:sldMkLst>
          <pc:docMk/>
          <pc:sldMk cId="953430914" sldId="517"/>
        </pc:sldMkLst>
      </pc:sldChg>
      <pc:sldChg chg="del">
        <pc:chgData name="Jeremy Simmons" userId="7711bac3-cfad-4638-b6f3-f083752a6d3c" providerId="ADAL" clId="{45D697A5-4724-489C-9530-F8F2C02AE92A}" dt="2025-04-24T10:44:41.201" v="2033" actId="47"/>
        <pc:sldMkLst>
          <pc:docMk/>
          <pc:sldMk cId="982225672" sldId="518"/>
        </pc:sldMkLst>
      </pc:sldChg>
      <pc:sldChg chg="del">
        <pc:chgData name="Jeremy Simmons" userId="7711bac3-cfad-4638-b6f3-f083752a6d3c" providerId="ADAL" clId="{45D697A5-4724-489C-9530-F8F2C02AE92A}" dt="2025-04-23T19:13:30.884" v="1575" actId="47"/>
        <pc:sldMkLst>
          <pc:docMk/>
          <pc:sldMk cId="1069065305" sldId="519"/>
        </pc:sldMkLst>
      </pc:sldChg>
      <pc:sldChg chg="del">
        <pc:chgData name="Jeremy Simmons" userId="7711bac3-cfad-4638-b6f3-f083752a6d3c" providerId="ADAL" clId="{45D697A5-4724-489C-9530-F8F2C02AE92A}" dt="2025-04-23T19:13:34.637" v="1578" actId="47"/>
        <pc:sldMkLst>
          <pc:docMk/>
          <pc:sldMk cId="3942033713" sldId="520"/>
        </pc:sldMkLst>
      </pc:sldChg>
      <pc:sldChg chg="del">
        <pc:chgData name="Jeremy Simmons" userId="7711bac3-cfad-4638-b6f3-f083752a6d3c" providerId="ADAL" clId="{45D697A5-4724-489C-9530-F8F2C02AE92A}" dt="2025-04-23T19:13:35.678" v="1579" actId="47"/>
        <pc:sldMkLst>
          <pc:docMk/>
          <pc:sldMk cId="1812739997" sldId="521"/>
        </pc:sldMkLst>
      </pc:sldChg>
      <pc:sldChg chg="del">
        <pc:chgData name="Jeremy Simmons" userId="7711bac3-cfad-4638-b6f3-f083752a6d3c" providerId="ADAL" clId="{45D697A5-4724-489C-9530-F8F2C02AE92A}" dt="2025-04-23T19:06:40.517" v="1483" actId="47"/>
        <pc:sldMkLst>
          <pc:docMk/>
          <pc:sldMk cId="1153556914" sldId="522"/>
        </pc:sldMkLst>
      </pc:sldChg>
      <pc:sldChg chg="addSp delSp modSp add mod">
        <pc:chgData name="Jeremy Simmons" userId="7711bac3-cfad-4638-b6f3-f083752a6d3c" providerId="ADAL" clId="{45D697A5-4724-489C-9530-F8F2C02AE92A}" dt="2025-04-24T10:33:49.746" v="1756" actId="1076"/>
        <pc:sldMkLst>
          <pc:docMk/>
          <pc:sldMk cId="3517718322" sldId="523"/>
        </pc:sldMkLst>
        <pc:spChg chg="mod">
          <ac:chgData name="Jeremy Simmons" userId="7711bac3-cfad-4638-b6f3-f083752a6d3c" providerId="ADAL" clId="{45D697A5-4724-489C-9530-F8F2C02AE92A}" dt="2025-04-24T10:33:49.746" v="1756" actId="1076"/>
          <ac:spMkLst>
            <pc:docMk/>
            <pc:sldMk cId="3517718322" sldId="523"/>
            <ac:spMk id="2" creationId="{C85C0D57-1334-7C22-C337-E2C0174326EF}"/>
          </ac:spMkLst>
        </pc:spChg>
      </pc:sldChg>
      <pc:sldChg chg="addSp delSp modSp add mod ord">
        <pc:chgData name="Jeremy Simmons" userId="7711bac3-cfad-4638-b6f3-f083752a6d3c" providerId="ADAL" clId="{45D697A5-4724-489C-9530-F8F2C02AE92A}" dt="2025-04-23T12:53:10.632" v="498" actId="20577"/>
        <pc:sldMkLst>
          <pc:docMk/>
          <pc:sldMk cId="3826306373" sldId="524"/>
        </pc:sldMkLst>
        <pc:spChg chg="mod">
          <ac:chgData name="Jeremy Simmons" userId="7711bac3-cfad-4638-b6f3-f083752a6d3c" providerId="ADAL" clId="{45D697A5-4724-489C-9530-F8F2C02AE92A}" dt="2025-04-23T12:53:10.632" v="498" actId="20577"/>
          <ac:spMkLst>
            <pc:docMk/>
            <pc:sldMk cId="3826306373" sldId="524"/>
            <ac:spMk id="2" creationId="{2DFA5CC5-A2E1-D4E4-3E34-119C76DBE8E5}"/>
          </ac:spMkLst>
        </pc:spChg>
        <pc:picChg chg="add mod">
          <ac:chgData name="Jeremy Simmons" userId="7711bac3-cfad-4638-b6f3-f083752a6d3c" providerId="ADAL" clId="{45D697A5-4724-489C-9530-F8F2C02AE92A}" dt="2025-04-23T12:52:23.182" v="278" actId="1076"/>
          <ac:picMkLst>
            <pc:docMk/>
            <pc:sldMk cId="3826306373" sldId="524"/>
            <ac:picMk id="1026" creationId="{9D51F55C-E5B4-F9A4-4404-65C3EF936183}"/>
          </ac:picMkLst>
        </pc:picChg>
      </pc:sldChg>
      <pc:sldChg chg="addSp delSp modSp add mod ord">
        <pc:chgData name="Jeremy Simmons" userId="7711bac3-cfad-4638-b6f3-f083752a6d3c" providerId="ADAL" clId="{45D697A5-4724-489C-9530-F8F2C02AE92A}" dt="2025-04-23T12:58:05.068" v="612" actId="1076"/>
        <pc:sldMkLst>
          <pc:docMk/>
          <pc:sldMk cId="654553749" sldId="525"/>
        </pc:sldMkLst>
        <pc:spChg chg="mod">
          <ac:chgData name="Jeremy Simmons" userId="7711bac3-cfad-4638-b6f3-f083752a6d3c" providerId="ADAL" clId="{45D697A5-4724-489C-9530-F8F2C02AE92A}" dt="2025-04-23T12:58:05.068" v="612" actId="1076"/>
          <ac:spMkLst>
            <pc:docMk/>
            <pc:sldMk cId="654553749" sldId="525"/>
            <ac:spMk id="2" creationId="{E87B6C6C-18B4-AC0A-8273-FC7E6AB676EE}"/>
          </ac:spMkLst>
        </pc:spChg>
        <pc:picChg chg="add mod">
          <ac:chgData name="Jeremy Simmons" userId="7711bac3-cfad-4638-b6f3-f083752a6d3c" providerId="ADAL" clId="{45D697A5-4724-489C-9530-F8F2C02AE92A}" dt="2025-04-23T12:58:01.947" v="611" actId="1076"/>
          <ac:picMkLst>
            <pc:docMk/>
            <pc:sldMk cId="654553749" sldId="525"/>
            <ac:picMk id="2050" creationId="{9108C839-8CFD-CC4C-B615-79AAC8957CF0}"/>
          </ac:picMkLst>
        </pc:picChg>
      </pc:sldChg>
      <pc:sldChg chg="modSp add del mod ord">
        <pc:chgData name="Jeremy Simmons" userId="7711bac3-cfad-4638-b6f3-f083752a6d3c" providerId="ADAL" clId="{45D697A5-4724-489C-9530-F8F2C02AE92A}" dt="2025-04-23T13:02:14.968" v="664" actId="2696"/>
        <pc:sldMkLst>
          <pc:docMk/>
          <pc:sldMk cId="3694982147" sldId="526"/>
        </pc:sldMkLst>
      </pc:sldChg>
      <pc:sldChg chg="modSp add mod ord">
        <pc:chgData name="Jeremy Simmons" userId="7711bac3-cfad-4638-b6f3-f083752a6d3c" providerId="ADAL" clId="{45D697A5-4724-489C-9530-F8F2C02AE92A}" dt="2025-04-25T13:45:49.346" v="2723" actId="313"/>
        <pc:sldMkLst>
          <pc:docMk/>
          <pc:sldMk cId="3985278310" sldId="526"/>
        </pc:sldMkLst>
        <pc:spChg chg="mod">
          <ac:chgData name="Jeremy Simmons" userId="7711bac3-cfad-4638-b6f3-f083752a6d3c" providerId="ADAL" clId="{45D697A5-4724-489C-9530-F8F2C02AE92A}" dt="2025-04-25T13:45:49.346" v="2723" actId="313"/>
          <ac:spMkLst>
            <pc:docMk/>
            <pc:sldMk cId="3985278310" sldId="526"/>
            <ac:spMk id="2" creationId="{4D89B33F-00B6-6F0D-1BA0-925BC137A2DA}"/>
          </ac:spMkLst>
        </pc:spChg>
      </pc:sldChg>
      <pc:sldChg chg="modSp add mod ord">
        <pc:chgData name="Jeremy Simmons" userId="7711bac3-cfad-4638-b6f3-f083752a6d3c" providerId="ADAL" clId="{45D697A5-4724-489C-9530-F8F2C02AE92A}" dt="2025-04-24T18:35:57.032" v="2224" actId="1076"/>
        <pc:sldMkLst>
          <pc:docMk/>
          <pc:sldMk cId="3616663444" sldId="527"/>
        </pc:sldMkLst>
        <pc:spChg chg="mod">
          <ac:chgData name="Jeremy Simmons" userId="7711bac3-cfad-4638-b6f3-f083752a6d3c" providerId="ADAL" clId="{45D697A5-4724-489C-9530-F8F2C02AE92A}" dt="2025-04-24T18:35:57.032" v="2224" actId="1076"/>
          <ac:spMkLst>
            <pc:docMk/>
            <pc:sldMk cId="3616663444" sldId="527"/>
            <ac:spMk id="4" creationId="{8376D6F7-4508-CF0F-1CB8-352AB05D256F}"/>
          </ac:spMkLst>
        </pc:spChg>
      </pc:sldChg>
      <pc:sldChg chg="add del">
        <pc:chgData name="Jeremy Simmons" userId="7711bac3-cfad-4638-b6f3-f083752a6d3c" providerId="ADAL" clId="{45D697A5-4724-489C-9530-F8F2C02AE92A}" dt="2025-04-23T13:42:52.411" v="1436" actId="47"/>
        <pc:sldMkLst>
          <pc:docMk/>
          <pc:sldMk cId="1668607300" sldId="528"/>
        </pc:sldMkLst>
      </pc:sldChg>
      <pc:sldChg chg="addSp delSp modSp add mod ord">
        <pc:chgData name="Jeremy Simmons" userId="7711bac3-cfad-4638-b6f3-f083752a6d3c" providerId="ADAL" clId="{45D697A5-4724-489C-9530-F8F2C02AE92A}" dt="2025-04-23T18:47:56.732" v="1457"/>
        <pc:sldMkLst>
          <pc:docMk/>
          <pc:sldMk cId="3151031786" sldId="529"/>
        </pc:sldMkLst>
        <pc:picChg chg="add mod">
          <ac:chgData name="Jeremy Simmons" userId="7711bac3-cfad-4638-b6f3-f083752a6d3c" providerId="ADAL" clId="{45D697A5-4724-489C-9530-F8F2C02AE92A}" dt="2025-04-23T13:27:48.298" v="1001" actId="14100"/>
          <ac:picMkLst>
            <pc:docMk/>
            <pc:sldMk cId="3151031786" sldId="529"/>
            <ac:picMk id="3" creationId="{3890D88B-2A7C-4618-B594-2355FBAF831C}"/>
          </ac:picMkLst>
        </pc:picChg>
      </pc:sldChg>
      <pc:sldChg chg="modSp add mod ord">
        <pc:chgData name="Jeremy Simmons" userId="7711bac3-cfad-4638-b6f3-f083752a6d3c" providerId="ADAL" clId="{45D697A5-4724-489C-9530-F8F2C02AE92A}" dt="2025-04-24T10:31:57.737" v="1740" actId="1076"/>
        <pc:sldMkLst>
          <pc:docMk/>
          <pc:sldMk cId="3359969451" sldId="530"/>
        </pc:sldMkLst>
        <pc:spChg chg="mod">
          <ac:chgData name="Jeremy Simmons" userId="7711bac3-cfad-4638-b6f3-f083752a6d3c" providerId="ADAL" clId="{45D697A5-4724-489C-9530-F8F2C02AE92A}" dt="2025-04-24T10:31:57.737" v="1740" actId="1076"/>
          <ac:spMkLst>
            <pc:docMk/>
            <pc:sldMk cId="3359969451" sldId="530"/>
            <ac:spMk id="2" creationId="{988C3498-4511-7593-6B9F-D9BEB871BB69}"/>
          </ac:spMkLst>
        </pc:spChg>
      </pc:sldChg>
      <pc:sldChg chg="modSp add del mod ord">
        <pc:chgData name="Jeremy Simmons" userId="7711bac3-cfad-4638-b6f3-f083752a6d3c" providerId="ADAL" clId="{45D697A5-4724-489C-9530-F8F2C02AE92A}" dt="2025-04-23T13:42:27.646" v="1428" actId="47"/>
        <pc:sldMkLst>
          <pc:docMk/>
          <pc:sldMk cId="1157756784" sldId="531"/>
        </pc:sldMkLst>
      </pc:sldChg>
      <pc:sldChg chg="modSp add mod">
        <pc:chgData name="Jeremy Simmons" userId="7711bac3-cfad-4638-b6f3-f083752a6d3c" providerId="ADAL" clId="{45D697A5-4724-489C-9530-F8F2C02AE92A}" dt="2025-04-24T18:35:51.792" v="2223" actId="1076"/>
        <pc:sldMkLst>
          <pc:docMk/>
          <pc:sldMk cId="2799678674" sldId="531"/>
        </pc:sldMkLst>
        <pc:spChg chg="mod">
          <ac:chgData name="Jeremy Simmons" userId="7711bac3-cfad-4638-b6f3-f083752a6d3c" providerId="ADAL" clId="{45D697A5-4724-489C-9530-F8F2C02AE92A}" dt="2025-04-24T18:35:51.792" v="2223" actId="1076"/>
          <ac:spMkLst>
            <pc:docMk/>
            <pc:sldMk cId="2799678674" sldId="531"/>
            <ac:spMk id="4" creationId="{E75B9474-C90F-CE53-C95B-A20EA8224EF0}"/>
          </ac:spMkLst>
        </pc:spChg>
      </pc:sldChg>
      <pc:sldChg chg="modSp add mod ord">
        <pc:chgData name="Jeremy Simmons" userId="7711bac3-cfad-4638-b6f3-f083752a6d3c" providerId="ADAL" clId="{45D697A5-4724-489C-9530-F8F2C02AE92A}" dt="2025-04-24T19:02:35.627" v="2227" actId="1076"/>
        <pc:sldMkLst>
          <pc:docMk/>
          <pc:sldMk cId="2409268517" sldId="532"/>
        </pc:sldMkLst>
        <pc:spChg chg="mod">
          <ac:chgData name="Jeremy Simmons" userId="7711bac3-cfad-4638-b6f3-f083752a6d3c" providerId="ADAL" clId="{45D697A5-4724-489C-9530-F8F2C02AE92A}" dt="2025-04-24T19:02:35.627" v="2227" actId="1076"/>
          <ac:spMkLst>
            <pc:docMk/>
            <pc:sldMk cId="2409268517" sldId="532"/>
            <ac:spMk id="2" creationId="{B8F9404A-E0E7-5941-3A95-344BEDBE8EDC}"/>
          </ac:spMkLst>
        </pc:spChg>
      </pc:sldChg>
      <pc:sldChg chg="modSp add mod">
        <pc:chgData name="Jeremy Simmons" userId="7711bac3-cfad-4638-b6f3-f083752a6d3c" providerId="ADAL" clId="{45D697A5-4724-489C-9530-F8F2C02AE92A}" dt="2025-04-23T19:19:00.766" v="1737" actId="1076"/>
        <pc:sldMkLst>
          <pc:docMk/>
          <pc:sldMk cId="4188359855" sldId="533"/>
        </pc:sldMkLst>
        <pc:spChg chg="mod">
          <ac:chgData name="Jeremy Simmons" userId="7711bac3-cfad-4638-b6f3-f083752a6d3c" providerId="ADAL" clId="{45D697A5-4724-489C-9530-F8F2C02AE92A}" dt="2025-04-23T19:19:00.766" v="1737" actId="1076"/>
          <ac:spMkLst>
            <pc:docMk/>
            <pc:sldMk cId="4188359855" sldId="533"/>
            <ac:spMk id="2" creationId="{C4D8EFF1-7759-C3E2-B542-0387F3CB594A}"/>
          </ac:spMkLst>
        </pc:spChg>
      </pc:sldChg>
      <pc:sldChg chg="modSp add mod ord">
        <pc:chgData name="Jeremy Simmons" userId="7711bac3-cfad-4638-b6f3-f083752a6d3c" providerId="ADAL" clId="{45D697A5-4724-489C-9530-F8F2C02AE92A}" dt="2025-04-25T13:25:49.460" v="2234" actId="113"/>
        <pc:sldMkLst>
          <pc:docMk/>
          <pc:sldMk cId="660624042" sldId="534"/>
        </pc:sldMkLst>
        <pc:spChg chg="mod">
          <ac:chgData name="Jeremy Simmons" userId="7711bac3-cfad-4638-b6f3-f083752a6d3c" providerId="ADAL" clId="{45D697A5-4724-489C-9530-F8F2C02AE92A}" dt="2025-04-25T13:25:49.460" v="2234" actId="113"/>
          <ac:spMkLst>
            <pc:docMk/>
            <pc:sldMk cId="660624042" sldId="534"/>
            <ac:spMk id="2" creationId="{B4B056E9-D015-2B05-8C87-68308D0F068B}"/>
          </ac:spMkLst>
        </pc:spChg>
      </pc:sldChg>
      <pc:sldChg chg="modSp add mod ord">
        <pc:chgData name="Jeremy Simmons" userId="7711bac3-cfad-4638-b6f3-f083752a6d3c" providerId="ADAL" clId="{45D697A5-4724-489C-9530-F8F2C02AE92A}" dt="2025-04-24T12:45:04.632" v="2165" actId="20577"/>
        <pc:sldMkLst>
          <pc:docMk/>
          <pc:sldMk cId="542372439" sldId="535"/>
        </pc:sldMkLst>
        <pc:spChg chg="mod">
          <ac:chgData name="Jeremy Simmons" userId="7711bac3-cfad-4638-b6f3-f083752a6d3c" providerId="ADAL" clId="{45D697A5-4724-489C-9530-F8F2C02AE92A}" dt="2025-04-24T12:45:04.632" v="2165" actId="20577"/>
          <ac:spMkLst>
            <pc:docMk/>
            <pc:sldMk cId="542372439" sldId="535"/>
            <ac:spMk id="2" creationId="{93230938-F740-DB84-3CE2-BF368EA843D3}"/>
          </ac:spMkLst>
        </pc:spChg>
      </pc:sldChg>
      <pc:sldChg chg="modSp add mod ord">
        <pc:chgData name="Jeremy Simmons" userId="7711bac3-cfad-4638-b6f3-f083752a6d3c" providerId="ADAL" clId="{45D697A5-4724-489C-9530-F8F2C02AE92A}" dt="2025-04-24T13:42:55.063" v="2221" actId="113"/>
        <pc:sldMkLst>
          <pc:docMk/>
          <pc:sldMk cId="953404775" sldId="536"/>
        </pc:sldMkLst>
        <pc:spChg chg="mod">
          <ac:chgData name="Jeremy Simmons" userId="7711bac3-cfad-4638-b6f3-f083752a6d3c" providerId="ADAL" clId="{45D697A5-4724-489C-9530-F8F2C02AE92A}" dt="2025-04-24T13:42:55.063" v="2221" actId="113"/>
          <ac:spMkLst>
            <pc:docMk/>
            <pc:sldMk cId="953404775" sldId="536"/>
            <ac:spMk id="2" creationId="{10EA0C40-CA88-D71D-5CBA-79C058F14F1F}"/>
          </ac:spMkLst>
        </pc:spChg>
      </pc:sldChg>
      <pc:sldChg chg="modSp add mod">
        <pc:chgData name="Jeremy Simmons" userId="7711bac3-cfad-4638-b6f3-f083752a6d3c" providerId="ADAL" clId="{45D697A5-4724-489C-9530-F8F2C02AE92A}" dt="2025-04-24T13:17:46.539" v="2166" actId="113"/>
        <pc:sldMkLst>
          <pc:docMk/>
          <pc:sldMk cId="1517020924" sldId="537"/>
        </pc:sldMkLst>
        <pc:spChg chg="mod">
          <ac:chgData name="Jeremy Simmons" userId="7711bac3-cfad-4638-b6f3-f083752a6d3c" providerId="ADAL" clId="{45D697A5-4724-489C-9530-F8F2C02AE92A}" dt="2025-04-24T13:17:46.539" v="2166" actId="113"/>
          <ac:spMkLst>
            <pc:docMk/>
            <pc:sldMk cId="1517020924" sldId="537"/>
            <ac:spMk id="2" creationId="{B21E823B-39B1-B3F3-D595-CDA93518F9C5}"/>
          </ac:spMkLst>
        </pc:spChg>
      </pc:sldChg>
      <pc:sldChg chg="modSp add mod ord">
        <pc:chgData name="Jeremy Simmons" userId="7711bac3-cfad-4638-b6f3-f083752a6d3c" providerId="ADAL" clId="{45D697A5-4724-489C-9530-F8F2C02AE92A}" dt="2025-04-25T13:47:19.810" v="2724" actId="13926"/>
        <pc:sldMkLst>
          <pc:docMk/>
          <pc:sldMk cId="189344650" sldId="538"/>
        </pc:sldMkLst>
        <pc:spChg chg="mod">
          <ac:chgData name="Jeremy Simmons" userId="7711bac3-cfad-4638-b6f3-f083752a6d3c" providerId="ADAL" clId="{45D697A5-4724-489C-9530-F8F2C02AE92A}" dt="2025-04-25T13:47:19.810" v="2724" actId="13926"/>
          <ac:spMkLst>
            <pc:docMk/>
            <pc:sldMk cId="189344650" sldId="538"/>
            <ac:spMk id="2" creationId="{E76C6551-13B1-0A9B-87FB-79357C896BE7}"/>
          </ac:spMkLst>
        </pc:spChg>
      </pc:sldChg>
      <pc:sldChg chg="delSp new del mod">
        <pc:chgData name="Jeremy Simmons" userId="7711bac3-cfad-4638-b6f3-f083752a6d3c" providerId="ADAL" clId="{45D697A5-4724-489C-9530-F8F2C02AE92A}" dt="2025-04-24T13:28:27.203" v="2169" actId="47"/>
        <pc:sldMkLst>
          <pc:docMk/>
          <pc:sldMk cId="3919760243" sldId="538"/>
        </pc:sldMkLst>
        <pc:spChg chg="del">
          <ac:chgData name="Jeremy Simmons" userId="7711bac3-cfad-4638-b6f3-f083752a6d3c" providerId="ADAL" clId="{45D697A5-4724-489C-9530-F8F2C02AE92A}" dt="2025-04-24T13:28:24.918" v="2168" actId="478"/>
          <ac:spMkLst>
            <pc:docMk/>
            <pc:sldMk cId="3919760243" sldId="538"/>
            <ac:spMk id="2" creationId="{82450303-072F-0BB6-9296-EEFB92550BA8}"/>
          </ac:spMkLst>
        </pc:spChg>
      </pc:sldChg>
      <pc:sldChg chg="modSp add mod ord">
        <pc:chgData name="Jeremy Simmons" userId="7711bac3-cfad-4638-b6f3-f083752a6d3c" providerId="ADAL" clId="{45D697A5-4724-489C-9530-F8F2C02AE92A}" dt="2025-04-25T13:25:32.997" v="2233" actId="1076"/>
        <pc:sldMkLst>
          <pc:docMk/>
          <pc:sldMk cId="2967683552" sldId="539"/>
        </pc:sldMkLst>
        <pc:spChg chg="mod">
          <ac:chgData name="Jeremy Simmons" userId="7711bac3-cfad-4638-b6f3-f083752a6d3c" providerId="ADAL" clId="{45D697A5-4724-489C-9530-F8F2C02AE92A}" dt="2025-04-25T13:25:32.997" v="2233" actId="1076"/>
          <ac:spMkLst>
            <pc:docMk/>
            <pc:sldMk cId="2967683552" sldId="539"/>
            <ac:spMk id="2" creationId="{45F79782-EBC8-2781-3294-356B4265BA1F}"/>
          </ac:spMkLst>
        </pc:spChg>
      </pc:sldChg>
      <pc:sldChg chg="addSp delSp modSp add mod ord">
        <pc:chgData name="Jeremy Simmons" userId="7711bac3-cfad-4638-b6f3-f083752a6d3c" providerId="ADAL" clId="{45D697A5-4724-489C-9530-F8F2C02AE92A}" dt="2025-04-25T13:31:05.342" v="2271" actId="1076"/>
        <pc:sldMkLst>
          <pc:docMk/>
          <pc:sldMk cId="2943727122" sldId="540"/>
        </pc:sldMkLst>
        <pc:spChg chg="mod">
          <ac:chgData name="Jeremy Simmons" userId="7711bac3-cfad-4638-b6f3-f083752a6d3c" providerId="ADAL" clId="{45D697A5-4724-489C-9530-F8F2C02AE92A}" dt="2025-04-25T13:30:58.103" v="2269" actId="1076"/>
          <ac:spMkLst>
            <pc:docMk/>
            <pc:sldMk cId="2943727122" sldId="540"/>
            <ac:spMk id="2" creationId="{C64A44DB-1DF4-E4AB-9980-1BDCE78D528D}"/>
          </ac:spMkLst>
        </pc:spChg>
        <pc:picChg chg="add mod">
          <ac:chgData name="Jeremy Simmons" userId="7711bac3-cfad-4638-b6f3-f083752a6d3c" providerId="ADAL" clId="{45D697A5-4724-489C-9530-F8F2C02AE92A}" dt="2025-04-25T13:31:05.342" v="2271" actId="1076"/>
          <ac:picMkLst>
            <pc:docMk/>
            <pc:sldMk cId="2943727122" sldId="540"/>
            <ac:picMk id="3" creationId="{C073650A-1074-37A9-D7CD-36DF3D7EB78B}"/>
          </ac:picMkLst>
        </pc:picChg>
        <pc:picChg chg="del">
          <ac:chgData name="Jeremy Simmons" userId="7711bac3-cfad-4638-b6f3-f083752a6d3c" providerId="ADAL" clId="{45D697A5-4724-489C-9530-F8F2C02AE92A}" dt="2025-04-25T13:28:06.109" v="2262" actId="478"/>
          <ac:picMkLst>
            <pc:docMk/>
            <pc:sldMk cId="2943727122" sldId="540"/>
            <ac:picMk id="2050" creationId="{F93024F1-A34C-DF7B-5ADE-43D6C613180B}"/>
          </ac:picMkLst>
        </pc:picChg>
      </pc:sldChg>
      <pc:sldChg chg="modSp add del mod">
        <pc:chgData name="Jeremy Simmons" userId="7711bac3-cfad-4638-b6f3-f083752a6d3c" providerId="ADAL" clId="{45D697A5-4724-489C-9530-F8F2C02AE92A}" dt="2025-04-25T13:26:03.802" v="2237" actId="47"/>
        <pc:sldMkLst>
          <pc:docMk/>
          <pc:sldMk cId="3614545087" sldId="540"/>
        </pc:sldMkLst>
        <pc:spChg chg="mod">
          <ac:chgData name="Jeremy Simmons" userId="7711bac3-cfad-4638-b6f3-f083752a6d3c" providerId="ADAL" clId="{45D697A5-4724-489C-9530-F8F2C02AE92A}" dt="2025-04-25T13:26:02.527" v="2236" actId="20577"/>
          <ac:spMkLst>
            <pc:docMk/>
            <pc:sldMk cId="3614545087" sldId="540"/>
            <ac:spMk id="2" creationId="{79E6219F-6E1B-77AB-DA58-70AE24E5A509}"/>
          </ac:spMkLst>
        </pc:spChg>
      </pc:sldChg>
      <pc:sldChg chg="modSp add mod">
        <pc:chgData name="Jeremy Simmons" userId="7711bac3-cfad-4638-b6f3-f083752a6d3c" providerId="ADAL" clId="{45D697A5-4724-489C-9530-F8F2C02AE92A}" dt="2025-04-25T13:37:47.233" v="2685" actId="1076"/>
        <pc:sldMkLst>
          <pc:docMk/>
          <pc:sldMk cId="3220667236" sldId="541"/>
        </pc:sldMkLst>
        <pc:spChg chg="mod">
          <ac:chgData name="Jeremy Simmons" userId="7711bac3-cfad-4638-b6f3-f083752a6d3c" providerId="ADAL" clId="{45D697A5-4724-489C-9530-F8F2C02AE92A}" dt="2025-04-25T13:37:47.233" v="2685" actId="1076"/>
          <ac:spMkLst>
            <pc:docMk/>
            <pc:sldMk cId="3220667236" sldId="541"/>
            <ac:spMk id="2" creationId="{92B260DB-0875-7D71-D941-3475D1BEC765}"/>
          </ac:spMkLst>
        </pc:spChg>
      </pc:sldChg>
      <pc:sldChg chg="add">
        <pc:chgData name="Jeremy Simmons" userId="7711bac3-cfad-4638-b6f3-f083752a6d3c" providerId="ADAL" clId="{45D697A5-4724-489C-9530-F8F2C02AE92A}" dt="2025-04-25T13:44:52.242" v="2689" actId="2890"/>
        <pc:sldMkLst>
          <pc:docMk/>
          <pc:sldMk cId="143925177" sldId="542"/>
        </pc:sldMkLst>
      </pc:sldChg>
      <pc:sldMasterChg chg="delSldLayout">
        <pc:chgData name="Jeremy Simmons" userId="7711bac3-cfad-4638-b6f3-f083752a6d3c" providerId="ADAL" clId="{45D697A5-4724-489C-9530-F8F2C02AE92A}" dt="2025-04-24T13:28:27.203" v="2169" actId="47"/>
        <pc:sldMasterMkLst>
          <pc:docMk/>
          <pc:sldMasterMk cId="0" sldId="2147483648"/>
        </pc:sldMasterMkLst>
        <pc:sldLayoutChg chg="del">
          <pc:chgData name="Jeremy Simmons" userId="7711bac3-cfad-4638-b6f3-f083752a6d3c" providerId="ADAL" clId="{45D697A5-4724-489C-9530-F8F2C02AE92A}" dt="2025-04-24T10:30:53.756" v="1738" actId="47"/>
          <pc:sldLayoutMkLst>
            <pc:docMk/>
            <pc:sldMasterMk cId="0" sldId="2147483648"/>
            <pc:sldLayoutMk cId="0" sldId="2147483652"/>
          </pc:sldLayoutMkLst>
        </pc:sldLayoutChg>
        <pc:sldLayoutChg chg="del">
          <pc:chgData name="Jeremy Simmons" userId="7711bac3-cfad-4638-b6f3-f083752a6d3c" providerId="ADAL" clId="{45D697A5-4724-489C-9530-F8F2C02AE92A}" dt="2025-04-24T13:28:27.203" v="2169" actId="47"/>
          <pc:sldLayoutMkLst>
            <pc:docMk/>
            <pc:sldMasterMk cId="0" sldId="2147483648"/>
            <pc:sldLayoutMk cId="0" sldId="214748365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3B92-3F46-C5A6-7F7E-9FAE13E8F0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736BD0-7F5C-EDCA-F210-D218D8E6A4E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A67ACCC-4EDF-DF6B-7A5F-392571AF3A0A}"/>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224621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386EC-82A1-4B3A-F47F-4258991D7B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8A9C0-64C8-2DCE-B535-88F9193ECC6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176954D-39C9-EDC3-4EED-D48DFBA58706}"/>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15570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C74B3-BFF6-1E70-AB13-D315CD928E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B031DE-360C-D01C-2AFA-A2DC8C57AD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79A2234-2338-E1AC-30C4-941F433ABC87}"/>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089071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FF315-1079-4A9C-707D-4641FC81F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D1A427-FA3F-53BC-616A-A3CCF85F866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AB9E30C-F918-B7C3-B63D-5FF93E6A37EE}"/>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587913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ED87D-7946-E633-E0F6-DE8C4916DB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69EF3C-F565-02F6-F3C9-91B284E8C94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EDAE332-0C74-6CDA-5AAF-336A3D1066B1}"/>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243200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4A0E1-1D23-BF1B-D061-19B622410B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634111-8796-B4B4-D15E-52996EF8DBF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473EA38-F4EE-26CD-8CC8-64744B7CB937}"/>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789611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72219-86F8-FD0B-D6B4-4A47F08958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2261DA-72FD-68D2-738D-39E9A4A28BC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972EC90-4E74-41A6-8C81-CC97F490B1D6}"/>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25144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C519A-B12C-5703-621D-EBE1B5FA7C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C7419C-2802-3764-55DD-EFFB201A6A5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96CA350-0933-3D52-0BD3-A0CBFA2AC54E}"/>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616618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03329-4CF9-44E2-3982-3E7729ED51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AD1967-F39F-40DF-F4EC-FC77B54AEB6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A43621-E072-A713-4170-0208DB7593A1}"/>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20743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7B11A-EF45-B0A2-3C23-94535E1EB1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D514FC-A7B4-4F62-B55D-0FE031C0F04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220D336-0BDA-5CBA-C128-C813DAFCAF25}"/>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351361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5B24F-34C7-45E1-289E-849341DE4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587BC-3D83-63B6-6053-CD24133A009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7C01E2-972F-A64C-5CE5-3F286233196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87422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7E514-93A0-79EB-E1CB-78BFBC2FE6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9566F1-7DB3-E8F7-6B7A-2791CC15464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3F0FC97-60C4-23D0-F1EB-6D708BC556D6}"/>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661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73E8B-116D-DBA3-FF17-8B0B1C304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D136BF-8535-E849-51DA-7E51451F95B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574A42E-FCFA-2795-E33C-90D9E1834810}"/>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093725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B3768-C2EE-845D-735E-77CD0E7148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E6AFAD-6A9B-B09A-E87F-1097C74B555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7D49B62-BC7C-C479-38FC-D12E4B50976B}"/>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1349587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E8DD5-DCBB-205E-D9B1-869F618A8C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CB1AD-1591-8862-579B-7998F682D01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34FA2F-EE08-CE47-BEEA-A0065440303C}"/>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835792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CC5E9-0389-B81E-9491-C97DDDBA85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31CB4-D74F-F541-9038-B0398A6BA6A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1A47A16-4481-AB68-6268-2D4CBB84C28B}"/>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1881405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F976E-9740-49C9-942D-8558778E38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AFBD0E-634F-602A-1BC8-460E5E1F8A6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36601CC-4168-3CB1-C8F3-D4561273DE7C}"/>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21830193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CCEC7-22DC-A368-5CC3-9072AB0CD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AEBA81-635A-561A-080F-66D8A609111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0E2097-8B53-BBC7-E8DC-8DE7CD48BC83}"/>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850661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2C361-B608-4149-6C01-EA27F92340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D9F2E9-D73C-E4F3-6C87-253B38B4088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23519DF-C19A-5C5E-D09E-B57CA018E3B9}"/>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9686330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89EFE-0FC8-9A2B-45BF-E6CA44F90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753B6D-4EDD-9CCA-A131-5A5D076EA53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26FC2E1-926D-58BB-6016-8E4FA870F9DB}"/>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21111884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CB327-1F65-4FEC-F101-48799A283B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B6FA1-82FA-4532-3EE6-324592AC104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3286B23-8DAE-D13C-B904-BB17195DF4A0}"/>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309162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EF3C8-6346-DB43-1EFB-CEDDCF7C2D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F01D9D-8EC2-CAB7-C994-CDA3DA5E2C4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ECB5E9B-887C-4425-D934-CCB3DC90BCF1}"/>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459428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7908D-6461-510C-1C37-8DAD548C54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6D6438-BFF8-0340-E0FF-D6F14422B37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90E6899-A4D8-7E8D-C616-E5AED8DA2E88}"/>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9693537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23925-6695-A4D5-AAB6-13F3B67A75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B4C7D1-96CC-44DE-133D-0BF802EEB94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DFF6C01-EB76-FE7B-3397-92DDEF5ACF9F}"/>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37518288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EE865-3977-E135-8CE4-3D8AF3916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A5C8DB-41AE-AF8B-0A67-3526983DC54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AA8786C-9522-3F34-DF12-CEECF042C4AA}"/>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2736729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3A852-9E93-3617-37DB-D4C7D66B02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E054B-CD89-B2A6-EF26-8BC9BC6AD6A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D866A64-FC13-471F-B8B5-72BF2AC23440}"/>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5499874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EEF79-0E69-734B-CB62-D863CE0771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A3DB41-0F03-526A-BF7B-9E96A9CC235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364288C-1903-EE10-81E5-A25AAEB75278}"/>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18528453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94DF8-10F8-CA54-DE93-0A74C796A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378E95-85C8-59B5-C8CA-91BF2656596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41E90D9-5EB9-85F8-DBCD-A71680E7581E}"/>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28287344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7AF9E-6B29-6265-E909-85E632085B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960F42-532E-8F62-945D-81A57FD569C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621B8FE-233C-77CD-0DCE-0E9957176563}"/>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3917734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79A97-B3D2-A5F9-D0F8-778C71A33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AF5F15-B1C8-AE45-B440-7C4A8521D44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945DB64-BB61-F39E-9CF1-1840F48F9C18}"/>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5259927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81A2A-A08A-DB2D-4C28-7205B3E3A8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FCB24E-86A4-59F9-AF22-6BECCE6E6B4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93BF8AC-C202-E245-446A-53ECFBB919D5}"/>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1206053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BA573-2079-A74B-3B1C-1C1A591DD6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D097EC-1764-4668-C86C-53FEB38A98A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B1856A5-C527-1C53-7BA1-C89993B484EC}"/>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6183512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CD23B-408B-489D-E3DE-BFDC5EFA4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2445A-A0B8-2B1C-20EF-2118DB6A0A1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CEDB0A-5CDA-AA19-F3C1-56DA9A4B06D3}"/>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150900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267A2-3C33-18B4-0048-23EE70D75E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990EA3-EC09-1EE7-6818-4BAFA5C5FBF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4397C0A-F55E-1326-1A68-370872975664}"/>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57517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dirty="0"/>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dirty="0"/>
          </a:p>
        </p:txBody>
      </p:sp>
      <p:sp>
        <p:nvSpPr>
          <p:cNvPr id="84" name="532204087_1355x1355.jpg"/>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dirty="0"/>
          </a:p>
        </p:txBody>
      </p:sp>
      <p:sp>
        <p:nvSpPr>
          <p:cNvPr id="85" name="532241774_2880x1920.jpg"/>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dirty="0"/>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dirty="0"/>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59" r:id="rId7"/>
    <p:sldLayoutId id="2147483660" r:id="rId8"/>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2E8C42-B2E6-8663-592D-A15CD1B16B28}"/>
              </a:ext>
            </a:extLst>
          </p:cNvPr>
          <p:cNvSpPr txBox="1"/>
          <p:nvPr/>
        </p:nvSpPr>
        <p:spPr>
          <a:xfrm>
            <a:off x="-5384110" y="494454"/>
            <a:ext cx="22726057" cy="31547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9900" b="0" i="1" u="sng" dirty="0"/>
              <a:t>Acts </a:t>
            </a:r>
            <a:r>
              <a:rPr lang="en-GB" sz="19900" i="1" u="sng" dirty="0"/>
              <a:t>22</a:t>
            </a:r>
          </a:p>
        </p:txBody>
      </p:sp>
      <p:pic>
        <p:nvPicPr>
          <p:cNvPr id="2" name="Picture 1">
            <a:extLst>
              <a:ext uri="{FF2B5EF4-FFF2-40B4-BE49-F238E27FC236}">
                <a16:creationId xmlns:a16="http://schemas.microsoft.com/office/drawing/2014/main" id="{4582DB44-E444-9656-D24B-582EA4241DCA}"/>
              </a:ext>
            </a:extLst>
          </p:cNvPr>
          <p:cNvPicPr>
            <a:picLocks noChangeAspect="1"/>
          </p:cNvPicPr>
          <p:nvPr/>
        </p:nvPicPr>
        <p:blipFill>
          <a:blip r:embed="rId2"/>
          <a:stretch>
            <a:fillRect/>
          </a:stretch>
        </p:blipFill>
        <p:spPr>
          <a:xfrm>
            <a:off x="11247782" y="3259206"/>
            <a:ext cx="13380057" cy="10659445"/>
          </a:xfrm>
          <a:prstGeom prst="rect">
            <a:avLst/>
          </a:prstGeom>
        </p:spPr>
      </p:pic>
    </p:spTree>
    <p:extLst>
      <p:ext uri="{BB962C8B-B14F-4D97-AF65-F5344CB8AC3E}">
        <p14:creationId xmlns:p14="http://schemas.microsoft.com/office/powerpoint/2010/main" val="14342103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4C0B4-0D93-2F39-516D-7DAC8E674FF4}"/>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C85C0D57-1334-7C22-C337-E2C0174326EF}"/>
              </a:ext>
            </a:extLst>
          </p:cNvPr>
          <p:cNvSpPr txBox="1">
            <a:spLocks/>
          </p:cNvSpPr>
          <p:nvPr/>
        </p:nvSpPr>
        <p:spPr>
          <a:xfrm>
            <a:off x="2052005" y="1425480"/>
            <a:ext cx="20770329" cy="10865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spcAft>
                <a:spcPts val="3000"/>
              </a:spcAft>
            </a:pPr>
            <a:r>
              <a:rPr lang="en-GB" sz="10700" dirty="0"/>
              <a:t>“What are you doing, weeping and breaking my heart? For I am ready not only to be imprisoned but even to die in Jerusalem for the name of the Lord Jesus.”</a:t>
            </a:r>
          </a:p>
          <a:p>
            <a:pPr algn="r" hangingPunct="1"/>
            <a:r>
              <a:rPr lang="en-GB" sz="10700" dirty="0"/>
              <a:t>- </a:t>
            </a:r>
            <a:r>
              <a:rPr lang="en-GB" sz="10700" u="sng" dirty="0"/>
              <a:t>Acts </a:t>
            </a:r>
            <a:r>
              <a:rPr lang="en-GB" sz="10700" b="1" u="sng" dirty="0"/>
              <a:t>21</a:t>
            </a:r>
            <a:r>
              <a:rPr lang="en-GB" sz="10700" u="sng" dirty="0"/>
              <a:t>.13</a:t>
            </a:r>
          </a:p>
        </p:txBody>
      </p:sp>
    </p:spTree>
    <p:extLst>
      <p:ext uri="{BB962C8B-B14F-4D97-AF65-F5344CB8AC3E}">
        <p14:creationId xmlns:p14="http://schemas.microsoft.com/office/powerpoint/2010/main" val="351771832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ECA89-A9CF-C9DB-D39D-135363CBA02F}"/>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D50D1E30-6F64-B4A9-0766-0885EFDCDFB1}"/>
              </a:ext>
            </a:extLst>
          </p:cNvPr>
          <p:cNvSpPr txBox="1">
            <a:spLocks/>
          </p:cNvSpPr>
          <p:nvPr/>
        </p:nvSpPr>
        <p:spPr>
          <a:xfrm>
            <a:off x="2425147" y="874644"/>
            <a:ext cx="20136679" cy="110523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80000"/>
              </a:lnSpc>
              <a:spcAft>
                <a:spcPts val="3000"/>
              </a:spcAft>
            </a:pPr>
            <a:r>
              <a:rPr lang="en-GB" sz="6800" b="1" dirty="0"/>
              <a:t>1</a:t>
            </a:r>
            <a:r>
              <a:rPr lang="en-GB" sz="6800" dirty="0"/>
              <a:t> “Brothers and fathers, listen now to my </a:t>
            </a:r>
            <a:r>
              <a:rPr lang="en-GB" sz="6800" dirty="0" err="1"/>
              <a:t>defense</a:t>
            </a:r>
            <a:r>
              <a:rPr lang="en-GB" sz="6800" dirty="0"/>
              <a:t>.” </a:t>
            </a:r>
            <a:r>
              <a:rPr lang="en-GB" sz="6800" b="1" dirty="0"/>
              <a:t>2</a:t>
            </a:r>
            <a:r>
              <a:rPr lang="en-GB" sz="6800" dirty="0"/>
              <a:t> When they heard him speak to them in Aramaic, they became very quiet.</a:t>
            </a:r>
          </a:p>
          <a:p>
            <a:pPr algn="l" hangingPunct="1">
              <a:lnSpc>
                <a:spcPct val="80000"/>
              </a:lnSpc>
            </a:pPr>
            <a:r>
              <a:rPr lang="en-GB" sz="6800" dirty="0"/>
              <a:t>Then Paul said: </a:t>
            </a:r>
            <a:r>
              <a:rPr lang="en-GB" sz="6800" b="1" dirty="0"/>
              <a:t>3 </a:t>
            </a:r>
            <a:r>
              <a:rPr lang="en-GB" sz="6800" dirty="0"/>
              <a:t>“I am a Jew, born in Tarsus of Cilicia, but brought up in this city. I studied under Gamaliel and was thoroughly trained in the law of our ancestors. I was just as zealous for God as any of you are today. </a:t>
            </a:r>
            <a:r>
              <a:rPr lang="en-GB" sz="6800" b="1" dirty="0"/>
              <a:t>4</a:t>
            </a:r>
            <a:r>
              <a:rPr lang="en-GB" sz="6800" dirty="0"/>
              <a:t> I persecuted the followers of this Way to their death, arresting both men and women and throwing them into prison, </a:t>
            </a:r>
            <a:r>
              <a:rPr lang="en-GB" sz="6800" b="1" dirty="0"/>
              <a:t>5</a:t>
            </a:r>
            <a:r>
              <a:rPr lang="en-GB" sz="6800" dirty="0"/>
              <a:t> as the high priest and all the Council can themselves testify. </a:t>
            </a:r>
          </a:p>
        </p:txBody>
      </p:sp>
    </p:spTree>
    <p:extLst>
      <p:ext uri="{BB962C8B-B14F-4D97-AF65-F5344CB8AC3E}">
        <p14:creationId xmlns:p14="http://schemas.microsoft.com/office/powerpoint/2010/main" val="240700737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AF0A3-DF65-3C65-76C8-76F1A20611ED}"/>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F37FC0DE-2221-00FD-B45F-21623EAF94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857250"/>
            <a:ext cx="16002000" cy="1200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262591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2779D-4F96-CD07-157E-1E8365A8C92C}"/>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1B4DCA56-DEA2-E605-311C-4202914A9568}"/>
              </a:ext>
            </a:extLst>
          </p:cNvPr>
          <p:cNvSpPr txBox="1">
            <a:spLocks/>
          </p:cNvSpPr>
          <p:nvPr/>
        </p:nvSpPr>
        <p:spPr>
          <a:xfrm>
            <a:off x="2440931" y="1758440"/>
            <a:ext cx="19502138" cy="101991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850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8000" dirty="0"/>
              <a:t>I even obtained letters from them to their associates in Damascus, and went there to bring these people as prisoners to Jerusalem to be punished. </a:t>
            </a:r>
            <a:r>
              <a:rPr lang="en-GB" sz="8000" b="1" dirty="0"/>
              <a:t>6</a:t>
            </a:r>
            <a:r>
              <a:rPr lang="en-GB" sz="8000" dirty="0"/>
              <a:t> About noon as I came near Damascus, suddenly a bright light from heaven flashed around me. </a:t>
            </a:r>
            <a:r>
              <a:rPr lang="en-GB" sz="8000" b="1" dirty="0"/>
              <a:t>7</a:t>
            </a:r>
            <a:r>
              <a:rPr lang="en-GB" sz="8000" dirty="0"/>
              <a:t> I fell to the ground and heard a voice say to me, ‘Saul! Saul! Why do you persecute me?’ </a:t>
            </a:r>
            <a:r>
              <a:rPr lang="en-GB" sz="8000" b="1" dirty="0"/>
              <a:t>8</a:t>
            </a:r>
            <a:r>
              <a:rPr lang="en-GB" sz="8000" dirty="0"/>
              <a:t> ‘Who are you, Lord?’ I asked. ‘I am Jesus of Nazareth, whom you are persecuting,’ he replied. </a:t>
            </a:r>
            <a:r>
              <a:rPr lang="en-GB" sz="8000" b="1" dirty="0"/>
              <a:t>9</a:t>
            </a:r>
            <a:r>
              <a:rPr lang="en-GB" sz="8000" dirty="0"/>
              <a:t> My companions saw the light, but they did not understand the voice of him who was speaking to me.</a:t>
            </a:r>
          </a:p>
        </p:txBody>
      </p:sp>
    </p:spTree>
    <p:extLst>
      <p:ext uri="{BB962C8B-B14F-4D97-AF65-F5344CB8AC3E}">
        <p14:creationId xmlns:p14="http://schemas.microsoft.com/office/powerpoint/2010/main" val="2576232708"/>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C15A8-70CB-BCDE-2EF3-93A4773E1D8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40E863E-B7F7-7D9D-4628-657EC212ACF4}"/>
              </a:ext>
            </a:extLst>
          </p:cNvPr>
          <p:cNvPicPr>
            <a:picLocks noChangeAspect="1"/>
          </p:cNvPicPr>
          <p:nvPr/>
        </p:nvPicPr>
        <p:blipFill>
          <a:blip r:embed="rId3"/>
          <a:stretch>
            <a:fillRect/>
          </a:stretch>
        </p:blipFill>
        <p:spPr>
          <a:xfrm>
            <a:off x="4641574" y="1195180"/>
            <a:ext cx="15100852" cy="11325639"/>
          </a:xfrm>
          <a:prstGeom prst="rect">
            <a:avLst/>
          </a:prstGeom>
        </p:spPr>
      </p:pic>
    </p:spTree>
    <p:extLst>
      <p:ext uri="{BB962C8B-B14F-4D97-AF65-F5344CB8AC3E}">
        <p14:creationId xmlns:p14="http://schemas.microsoft.com/office/powerpoint/2010/main" val="214748235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3B310-500C-7DC7-6D79-868CF4EC9077}"/>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A2CD9963-FBE5-A172-7DA5-57050E56CCCA}"/>
              </a:ext>
            </a:extLst>
          </p:cNvPr>
          <p:cNvSpPr txBox="1">
            <a:spLocks/>
          </p:cNvSpPr>
          <p:nvPr/>
        </p:nvSpPr>
        <p:spPr>
          <a:xfrm>
            <a:off x="2440931" y="1758440"/>
            <a:ext cx="19502138" cy="101991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120000"/>
              </a:lnSpc>
            </a:pPr>
            <a:r>
              <a:rPr lang="en-GB" sz="8000" b="1" dirty="0"/>
              <a:t>10</a:t>
            </a:r>
            <a:r>
              <a:rPr lang="en-GB" sz="8000" dirty="0"/>
              <a:t> ‘What shall I do, Lord?’ I asked. ‘Get up,’ the Lord said, ‘and go into Damascus. There you will be told all that you have been assigned to do.’ </a:t>
            </a:r>
            <a:r>
              <a:rPr lang="en-GB" sz="8000" b="1" dirty="0"/>
              <a:t>11</a:t>
            </a:r>
            <a:r>
              <a:rPr lang="en-GB" sz="8000" dirty="0"/>
              <a:t> My companions led me by the hand into Damascus, because the brilliance of the light had blinded me. </a:t>
            </a:r>
            <a:r>
              <a:rPr lang="en-GB" sz="8000" b="1" dirty="0"/>
              <a:t>12</a:t>
            </a:r>
            <a:r>
              <a:rPr lang="en-GB" sz="8000" dirty="0"/>
              <a:t> A man named Ananias came to see me. He was a devout observer of the law and highly respected by all the Jews living there. </a:t>
            </a:r>
            <a:r>
              <a:rPr lang="en-GB" sz="8000" b="1" dirty="0"/>
              <a:t>13</a:t>
            </a:r>
            <a:r>
              <a:rPr lang="en-GB" sz="8000" dirty="0"/>
              <a:t> He stood beside me and said, ‘Brother Saul, receive your sight!’ And at that very moment I was able to see him.</a:t>
            </a:r>
          </a:p>
        </p:txBody>
      </p:sp>
    </p:spTree>
    <p:extLst>
      <p:ext uri="{BB962C8B-B14F-4D97-AF65-F5344CB8AC3E}">
        <p14:creationId xmlns:p14="http://schemas.microsoft.com/office/powerpoint/2010/main" val="394321775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A3B01-A876-8ED9-9DEB-1EC6B416EF4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C78D691-C333-CE7B-B43B-7DF3C7AD6148}"/>
              </a:ext>
            </a:extLst>
          </p:cNvPr>
          <p:cNvPicPr>
            <a:picLocks noChangeAspect="1"/>
          </p:cNvPicPr>
          <p:nvPr/>
        </p:nvPicPr>
        <p:blipFill>
          <a:blip r:embed="rId3"/>
          <a:stretch>
            <a:fillRect/>
          </a:stretch>
        </p:blipFill>
        <p:spPr>
          <a:xfrm>
            <a:off x="4890052" y="1381539"/>
            <a:ext cx="14603895" cy="10952921"/>
          </a:xfrm>
          <a:prstGeom prst="rect">
            <a:avLst/>
          </a:prstGeom>
        </p:spPr>
      </p:pic>
    </p:spTree>
    <p:extLst>
      <p:ext uri="{BB962C8B-B14F-4D97-AF65-F5344CB8AC3E}">
        <p14:creationId xmlns:p14="http://schemas.microsoft.com/office/powerpoint/2010/main" val="76882094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C0B1B-709B-D1C5-56A5-C79082FA709A}"/>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43DB21C-27D8-9BC9-EA44-7355978255A8}"/>
              </a:ext>
            </a:extLst>
          </p:cNvPr>
          <p:cNvSpPr txBox="1">
            <a:spLocks/>
          </p:cNvSpPr>
          <p:nvPr/>
        </p:nvSpPr>
        <p:spPr>
          <a:xfrm>
            <a:off x="2370091" y="874644"/>
            <a:ext cx="19643817" cy="100385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120000"/>
              </a:lnSpc>
            </a:pPr>
            <a:r>
              <a:rPr lang="en-GB" sz="8000" b="1" dirty="0"/>
              <a:t>14</a:t>
            </a:r>
            <a:r>
              <a:rPr lang="en-GB" sz="8000" dirty="0"/>
              <a:t> Then he said: ‘The God of our ancestors has chosen you to know his will and to see the Righteous One and to hear words from his mouth. </a:t>
            </a:r>
            <a:r>
              <a:rPr lang="en-GB" sz="8000" b="1" dirty="0"/>
              <a:t>15</a:t>
            </a:r>
            <a:r>
              <a:rPr lang="en-GB" sz="8000" dirty="0"/>
              <a:t> You will be his witness to all people of what you have seen and heard. </a:t>
            </a:r>
            <a:r>
              <a:rPr lang="en-GB" sz="8000" b="1" dirty="0"/>
              <a:t>16</a:t>
            </a:r>
            <a:r>
              <a:rPr lang="en-GB" sz="8000" dirty="0"/>
              <a:t> And now what are you waiting for? Get up, be baptized and wash your sins away, calling on his name.’</a:t>
            </a:r>
          </a:p>
        </p:txBody>
      </p:sp>
    </p:spTree>
    <p:extLst>
      <p:ext uri="{BB962C8B-B14F-4D97-AF65-F5344CB8AC3E}">
        <p14:creationId xmlns:p14="http://schemas.microsoft.com/office/powerpoint/2010/main" val="321463520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B3B3F-631F-ECAB-B145-F015AB388A9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64DF311-F092-9F70-1610-A9A4A9DA4BD9}"/>
              </a:ext>
            </a:extLst>
          </p:cNvPr>
          <p:cNvSpPr txBox="1">
            <a:spLocks/>
          </p:cNvSpPr>
          <p:nvPr/>
        </p:nvSpPr>
        <p:spPr>
          <a:xfrm>
            <a:off x="2440931" y="1451113"/>
            <a:ext cx="19502138" cy="99676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110000"/>
              </a:lnSpc>
            </a:pPr>
            <a:r>
              <a:rPr lang="en-GB" sz="8000" b="1" dirty="0"/>
              <a:t>21</a:t>
            </a:r>
            <a:r>
              <a:rPr lang="en-GB" sz="8000" dirty="0"/>
              <a:t> Then the Lord said to me, ‘Go; I will send you far away to the Gentiles.’”</a:t>
            </a:r>
          </a:p>
          <a:p>
            <a:pPr algn="l" hangingPunct="1">
              <a:lnSpc>
                <a:spcPct val="110000"/>
              </a:lnSpc>
            </a:pPr>
            <a:endParaRPr lang="en-GB" sz="8000" dirty="0"/>
          </a:p>
          <a:p>
            <a:pPr algn="l" hangingPunct="1">
              <a:lnSpc>
                <a:spcPct val="110000"/>
              </a:lnSpc>
            </a:pPr>
            <a:r>
              <a:rPr lang="en-GB" sz="8000" b="1" dirty="0"/>
              <a:t>22</a:t>
            </a:r>
            <a:r>
              <a:rPr lang="en-GB" sz="8000" dirty="0"/>
              <a:t> The crowd listened to Paul until he said this. Then they raised their voices and shouted, “Rid the earth of him! He’s not fit to live!”</a:t>
            </a:r>
          </a:p>
        </p:txBody>
      </p:sp>
    </p:spTree>
    <p:extLst>
      <p:ext uri="{BB962C8B-B14F-4D97-AF65-F5344CB8AC3E}">
        <p14:creationId xmlns:p14="http://schemas.microsoft.com/office/powerpoint/2010/main" val="429464302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E84EB-92F6-F12A-287D-7018F97B77D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CEBDBF1-ED65-EAE3-9AA5-7195DCE665B2}"/>
              </a:ext>
            </a:extLst>
          </p:cNvPr>
          <p:cNvPicPr>
            <a:picLocks noChangeAspect="1"/>
          </p:cNvPicPr>
          <p:nvPr/>
        </p:nvPicPr>
        <p:blipFill>
          <a:blip r:embed="rId3"/>
          <a:stretch>
            <a:fillRect/>
          </a:stretch>
        </p:blipFill>
        <p:spPr>
          <a:xfrm>
            <a:off x="4618382" y="1177786"/>
            <a:ext cx="15147236" cy="11360427"/>
          </a:xfrm>
          <a:prstGeom prst="rect">
            <a:avLst/>
          </a:prstGeom>
        </p:spPr>
      </p:pic>
    </p:spTree>
    <p:extLst>
      <p:ext uri="{BB962C8B-B14F-4D97-AF65-F5344CB8AC3E}">
        <p14:creationId xmlns:p14="http://schemas.microsoft.com/office/powerpoint/2010/main" val="379553622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F2950-2420-65D0-4F48-EFFB07BCC97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10AC212-B5C0-0E85-FE99-749DF2682E5E}"/>
              </a:ext>
            </a:extLst>
          </p:cNvPr>
          <p:cNvSpPr txBox="1">
            <a:spLocks/>
          </p:cNvSpPr>
          <p:nvPr/>
        </p:nvSpPr>
        <p:spPr>
          <a:xfrm>
            <a:off x="2342708" y="-779721"/>
            <a:ext cx="16501884" cy="126527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endParaRPr lang="en-GB" sz="16600" dirty="0">
              <a:solidFill>
                <a:srgbClr val="002060"/>
              </a:solidFill>
            </a:endParaRPr>
          </a:p>
        </p:txBody>
      </p:sp>
      <p:sp>
        <p:nvSpPr>
          <p:cNvPr id="4" name="TextBox 3">
            <a:extLst>
              <a:ext uri="{FF2B5EF4-FFF2-40B4-BE49-F238E27FC236}">
                <a16:creationId xmlns:a16="http://schemas.microsoft.com/office/drawing/2014/main" id="{7B75733C-7AA1-823E-11A8-F0AD4AB29303}"/>
              </a:ext>
            </a:extLst>
          </p:cNvPr>
          <p:cNvSpPr txBox="1"/>
          <p:nvPr/>
        </p:nvSpPr>
        <p:spPr>
          <a:xfrm>
            <a:off x="1749535" y="5546651"/>
            <a:ext cx="21883626" cy="68141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8200" dirty="0">
                <a:solidFill>
                  <a:srgbClr val="002060"/>
                </a:solidFill>
                <a:latin typeface="+mn-lt"/>
                <a:ea typeface="+mn-ea"/>
                <a:cs typeface="+mn-cs"/>
                <a:sym typeface="Helvetica Neue Medium"/>
              </a:rPr>
              <a:t>1. Willing to risk conflict for the sake of truth...</a:t>
            </a:r>
          </a:p>
        </p:txBody>
      </p:sp>
    </p:spTree>
    <p:extLst>
      <p:ext uri="{BB962C8B-B14F-4D97-AF65-F5344CB8AC3E}">
        <p14:creationId xmlns:p14="http://schemas.microsoft.com/office/powerpoint/2010/main" val="313014108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5BD1B-860F-6CBF-3084-D316E66AA19C}"/>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B3998609-A257-26F7-4AB9-C73658DBAD38}"/>
              </a:ext>
            </a:extLst>
          </p:cNvPr>
          <p:cNvSpPr txBox="1">
            <a:spLocks/>
          </p:cNvSpPr>
          <p:nvPr/>
        </p:nvSpPr>
        <p:spPr>
          <a:xfrm>
            <a:off x="2659592" y="1559658"/>
            <a:ext cx="19502138" cy="101991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120000"/>
              </a:lnSpc>
            </a:pPr>
            <a:r>
              <a:rPr lang="en-GB" sz="13800" i="1" dirty="0"/>
              <a:t>He was actually carried by the soldiers because of the violence of the crowd...</a:t>
            </a:r>
          </a:p>
        </p:txBody>
      </p:sp>
    </p:spTree>
    <p:extLst>
      <p:ext uri="{BB962C8B-B14F-4D97-AF65-F5344CB8AC3E}">
        <p14:creationId xmlns:p14="http://schemas.microsoft.com/office/powerpoint/2010/main" val="184773716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C1F6F-1787-4DC1-DE16-28BFE9CBC6E1}"/>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DFA5CC5-A2E1-D4E4-3E34-119C76DBE8E5}"/>
              </a:ext>
            </a:extLst>
          </p:cNvPr>
          <p:cNvSpPr txBox="1">
            <a:spLocks/>
          </p:cNvSpPr>
          <p:nvPr/>
        </p:nvSpPr>
        <p:spPr>
          <a:xfrm>
            <a:off x="1590260" y="1286333"/>
            <a:ext cx="13708041" cy="11674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8000" dirty="0"/>
              <a:t>“Father, make of me a crisis man. Bring those I contact to decision. Let me not be a milepost on a single road; make me a fork, that men must turn one way or another on facing Christ in me.”</a:t>
            </a:r>
          </a:p>
          <a:p>
            <a:pPr algn="l" hangingPunct="1"/>
            <a:endParaRPr lang="en-GB" sz="8000" dirty="0"/>
          </a:p>
          <a:p>
            <a:pPr algn="r" hangingPunct="1"/>
            <a:r>
              <a:rPr lang="en-GB" sz="8000" dirty="0"/>
              <a:t>– </a:t>
            </a:r>
            <a:r>
              <a:rPr lang="en-GB" sz="8000" u="sng" dirty="0"/>
              <a:t>Jim Elliot</a:t>
            </a:r>
            <a:endParaRPr lang="en-GB" sz="6600" u="sng" dirty="0"/>
          </a:p>
        </p:txBody>
      </p:sp>
      <p:pic>
        <p:nvPicPr>
          <p:cNvPr id="1026" name="Picture 2" descr="Jim Elliot Photo">
            <a:extLst>
              <a:ext uri="{FF2B5EF4-FFF2-40B4-BE49-F238E27FC236}">
                <a16:creationId xmlns:a16="http://schemas.microsoft.com/office/drawing/2014/main" id="{9D51F55C-E5B4-F9A4-4404-65C3EF9361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70135" y="1286333"/>
            <a:ext cx="6878561" cy="9905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30637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FA7AB-629B-C18C-9DA4-7A3ADCFD2E7C}"/>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70625822-BC06-A9B6-BF49-B618AD718E29}"/>
              </a:ext>
            </a:extLst>
          </p:cNvPr>
          <p:cNvSpPr txBox="1">
            <a:spLocks/>
          </p:cNvSpPr>
          <p:nvPr/>
        </p:nvSpPr>
        <p:spPr>
          <a:xfrm>
            <a:off x="2084084" y="576469"/>
            <a:ext cx="20215832" cy="10865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1500" dirty="0"/>
              <a:t>“Do not think that I have come to bring peace to the earth...”</a:t>
            </a:r>
          </a:p>
          <a:p>
            <a:pPr algn="l" hangingPunct="1"/>
            <a:endParaRPr lang="en-GB" sz="11500" dirty="0"/>
          </a:p>
          <a:p>
            <a:pPr algn="r" hangingPunct="1"/>
            <a:r>
              <a:rPr lang="en-GB" sz="11500" dirty="0"/>
              <a:t>- </a:t>
            </a:r>
            <a:r>
              <a:rPr lang="en-GB" sz="11500" u="sng" dirty="0"/>
              <a:t>Matthew </a:t>
            </a:r>
            <a:r>
              <a:rPr lang="en-GB" sz="11500" b="1" u="sng" dirty="0"/>
              <a:t>10</a:t>
            </a:r>
            <a:r>
              <a:rPr lang="en-GB" sz="11500" u="sng" dirty="0"/>
              <a:t>.34</a:t>
            </a:r>
          </a:p>
        </p:txBody>
      </p:sp>
    </p:spTree>
    <p:extLst>
      <p:ext uri="{BB962C8B-B14F-4D97-AF65-F5344CB8AC3E}">
        <p14:creationId xmlns:p14="http://schemas.microsoft.com/office/powerpoint/2010/main" val="103990874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84345-2F9F-2AC8-0B29-F5FB797D4174}"/>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87B6C6C-18B4-AC0A-8273-FC7E6AB676EE}"/>
              </a:ext>
            </a:extLst>
          </p:cNvPr>
          <p:cNvSpPr txBox="1">
            <a:spLocks/>
          </p:cNvSpPr>
          <p:nvPr/>
        </p:nvSpPr>
        <p:spPr>
          <a:xfrm>
            <a:off x="9720469" y="670107"/>
            <a:ext cx="13708041" cy="116742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8000" dirty="0"/>
              <a:t>“Where the light comes, the darkness must retire. Where truth is, the lie must flee; or, if it stays, there must be a stern conflict, for the truth cannot and will not lower its standard, and the lie must be trodden underfoot.”</a:t>
            </a:r>
          </a:p>
          <a:p>
            <a:pPr algn="l" hangingPunct="1"/>
            <a:endParaRPr lang="en-GB" sz="8000" dirty="0"/>
          </a:p>
          <a:p>
            <a:pPr algn="r" hangingPunct="1"/>
            <a:r>
              <a:rPr lang="en-GB" sz="8000" dirty="0"/>
              <a:t>– </a:t>
            </a:r>
            <a:r>
              <a:rPr lang="en-GB" sz="8000" u="sng" dirty="0"/>
              <a:t>Charles Spurgeon</a:t>
            </a:r>
            <a:endParaRPr lang="en-GB" sz="6600" u="sng" dirty="0"/>
          </a:p>
        </p:txBody>
      </p:sp>
      <p:pic>
        <p:nvPicPr>
          <p:cNvPr id="2050" name="Picture 2">
            <a:extLst>
              <a:ext uri="{FF2B5EF4-FFF2-40B4-BE49-F238E27FC236}">
                <a16:creationId xmlns:a16="http://schemas.microsoft.com/office/drawing/2014/main" id="{9108C839-8CFD-CC4C-B615-79AAC8957C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5375" y="3853697"/>
            <a:ext cx="7023859" cy="8928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55374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71FF9-17A0-9C55-FE60-261C69749B2F}"/>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D89B33F-00B6-6F0D-1BA0-925BC137A2DA}"/>
              </a:ext>
            </a:extLst>
          </p:cNvPr>
          <p:cNvSpPr txBox="1">
            <a:spLocks/>
          </p:cNvSpPr>
          <p:nvPr/>
        </p:nvSpPr>
        <p:spPr>
          <a:xfrm>
            <a:off x="2084084" y="1669774"/>
            <a:ext cx="20215832" cy="108650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1500" dirty="0"/>
              <a:t>“He has made us competent as ministers of a new covenant—not of the letter but of the Spirit; for the letter kills, but the Spirit gives life.”</a:t>
            </a:r>
          </a:p>
          <a:p>
            <a:pPr algn="l" hangingPunct="1"/>
            <a:endParaRPr lang="en-GB" sz="11500" dirty="0">
              <a:highlight>
                <a:srgbClr val="FFFF00"/>
              </a:highlight>
            </a:endParaRPr>
          </a:p>
          <a:p>
            <a:pPr algn="r" hangingPunct="1"/>
            <a:r>
              <a:rPr lang="en-GB" sz="11500" dirty="0"/>
              <a:t>- </a:t>
            </a:r>
            <a:r>
              <a:rPr lang="en-GB" sz="11500" u="sng" dirty="0"/>
              <a:t>2 Corinthains </a:t>
            </a:r>
            <a:r>
              <a:rPr lang="en-GB" sz="11500" b="1" u="sng" dirty="0"/>
              <a:t>3</a:t>
            </a:r>
            <a:r>
              <a:rPr lang="en-GB" sz="11500" u="sng" dirty="0"/>
              <a:t>.6</a:t>
            </a:r>
          </a:p>
        </p:txBody>
      </p:sp>
    </p:spTree>
    <p:extLst>
      <p:ext uri="{BB962C8B-B14F-4D97-AF65-F5344CB8AC3E}">
        <p14:creationId xmlns:p14="http://schemas.microsoft.com/office/powerpoint/2010/main" val="398527831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4C6BF-1F67-3E8C-7BDA-7BA3BCA17E6A}"/>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D2C30BF8-FDB0-E74E-2BF4-6BD97A9B6CC4}"/>
              </a:ext>
            </a:extLst>
          </p:cNvPr>
          <p:cNvSpPr txBox="1">
            <a:spLocks/>
          </p:cNvSpPr>
          <p:nvPr/>
        </p:nvSpPr>
        <p:spPr>
          <a:xfrm>
            <a:off x="2084084" y="1669774"/>
            <a:ext cx="20215832" cy="10865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1500" dirty="0">
                <a:highlight>
                  <a:srgbClr val="FFFF00"/>
                </a:highlight>
              </a:rPr>
              <a:t>“...it has been granted to you that for the sake of Christ you should not only believe in him but also suffer for his sake, </a:t>
            </a:r>
            <a:r>
              <a:rPr lang="en-GB" sz="11500" b="1" dirty="0">
                <a:highlight>
                  <a:srgbClr val="FFFF00"/>
                </a:highlight>
              </a:rPr>
              <a:t>engaged in the same conflict </a:t>
            </a:r>
            <a:r>
              <a:rPr lang="en-GB" sz="11500" dirty="0">
                <a:highlight>
                  <a:srgbClr val="FFFF00"/>
                </a:highlight>
              </a:rPr>
              <a:t>that you saw I had and now hear that I still have.”</a:t>
            </a:r>
          </a:p>
          <a:p>
            <a:pPr algn="r" hangingPunct="1"/>
            <a:r>
              <a:rPr lang="en-GB" sz="11500" dirty="0"/>
              <a:t>- </a:t>
            </a:r>
            <a:r>
              <a:rPr lang="en-GB" sz="11500" u="sng" dirty="0"/>
              <a:t>Philippians </a:t>
            </a:r>
            <a:r>
              <a:rPr lang="en-GB" sz="11500" b="1" u="sng" dirty="0"/>
              <a:t>1</a:t>
            </a:r>
            <a:r>
              <a:rPr lang="en-GB" sz="11500" u="sng" dirty="0"/>
              <a:t>.30</a:t>
            </a:r>
          </a:p>
        </p:txBody>
      </p:sp>
    </p:spTree>
    <p:extLst>
      <p:ext uri="{BB962C8B-B14F-4D97-AF65-F5344CB8AC3E}">
        <p14:creationId xmlns:p14="http://schemas.microsoft.com/office/powerpoint/2010/main" val="14392517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41E4C-4F02-F686-C764-8D3A516AB0C8}"/>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B89C9C36-8822-D073-BDFE-7CF3D9C9A03A}"/>
              </a:ext>
            </a:extLst>
          </p:cNvPr>
          <p:cNvSpPr txBox="1">
            <a:spLocks/>
          </p:cNvSpPr>
          <p:nvPr/>
        </p:nvSpPr>
        <p:spPr>
          <a:xfrm>
            <a:off x="2342708" y="-779721"/>
            <a:ext cx="16501884" cy="126527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endParaRPr lang="en-GB" sz="16600" dirty="0">
              <a:solidFill>
                <a:srgbClr val="002060"/>
              </a:solidFill>
            </a:endParaRPr>
          </a:p>
        </p:txBody>
      </p:sp>
      <p:sp>
        <p:nvSpPr>
          <p:cNvPr id="4" name="TextBox 3">
            <a:extLst>
              <a:ext uri="{FF2B5EF4-FFF2-40B4-BE49-F238E27FC236}">
                <a16:creationId xmlns:a16="http://schemas.microsoft.com/office/drawing/2014/main" id="{8376D6F7-4508-CF0F-1CB8-352AB05D256F}"/>
              </a:ext>
            </a:extLst>
          </p:cNvPr>
          <p:cNvSpPr txBox="1"/>
          <p:nvPr/>
        </p:nvSpPr>
        <p:spPr>
          <a:xfrm>
            <a:off x="1809656" y="5546651"/>
            <a:ext cx="20231636" cy="68141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8200" dirty="0">
                <a:solidFill>
                  <a:srgbClr val="002060"/>
                </a:solidFill>
                <a:latin typeface="+mn-lt"/>
                <a:ea typeface="+mn-ea"/>
                <a:cs typeface="+mn-cs"/>
                <a:sym typeface="Helvetica Neue Medium"/>
              </a:rPr>
              <a:t>2. A new way of seeing, a new way of being...</a:t>
            </a:r>
          </a:p>
        </p:txBody>
      </p:sp>
    </p:spTree>
    <p:extLst>
      <p:ext uri="{BB962C8B-B14F-4D97-AF65-F5344CB8AC3E}">
        <p14:creationId xmlns:p14="http://schemas.microsoft.com/office/powerpoint/2010/main" val="361666344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397AB-5D60-2EF2-3F8B-89AA22007FD4}"/>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317D8190-3939-FAA7-1DBD-3D44572EA3A0}"/>
              </a:ext>
            </a:extLst>
          </p:cNvPr>
          <p:cNvSpPr txBox="1">
            <a:spLocks/>
          </p:cNvSpPr>
          <p:nvPr/>
        </p:nvSpPr>
        <p:spPr>
          <a:xfrm>
            <a:off x="2260980" y="2793156"/>
            <a:ext cx="20539385" cy="109228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120000"/>
              </a:lnSpc>
            </a:pPr>
            <a:r>
              <a:rPr lang="en-GB" sz="13800" i="1" dirty="0"/>
              <a:t>You will be a witness ... to everyone of what you have seen and heard. And now ... Rise and be baptised... </a:t>
            </a:r>
          </a:p>
          <a:p>
            <a:pPr algn="l" hangingPunct="1">
              <a:lnSpc>
                <a:spcPct val="120000"/>
              </a:lnSpc>
            </a:pPr>
            <a:endParaRPr lang="en-GB" sz="13800" i="1" dirty="0"/>
          </a:p>
        </p:txBody>
      </p:sp>
    </p:spTree>
    <p:extLst>
      <p:ext uri="{BB962C8B-B14F-4D97-AF65-F5344CB8AC3E}">
        <p14:creationId xmlns:p14="http://schemas.microsoft.com/office/powerpoint/2010/main" val="131040493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E3C8F-81AC-E26B-4B2C-5E3E2993F8E2}"/>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93230938-F740-DB84-3CE2-BF368EA843D3}"/>
              </a:ext>
            </a:extLst>
          </p:cNvPr>
          <p:cNvSpPr txBox="1">
            <a:spLocks/>
          </p:cNvSpPr>
          <p:nvPr/>
        </p:nvSpPr>
        <p:spPr>
          <a:xfrm>
            <a:off x="2084084" y="1669774"/>
            <a:ext cx="20215832" cy="10865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1500" dirty="0"/>
              <a:t>“Therefore, if anyone is in Christ, the new creation has come: the old has gone, the new is here!”</a:t>
            </a:r>
          </a:p>
          <a:p>
            <a:pPr algn="l" hangingPunct="1"/>
            <a:endParaRPr lang="en-GB" sz="11500" dirty="0"/>
          </a:p>
          <a:p>
            <a:pPr algn="r" hangingPunct="1"/>
            <a:r>
              <a:rPr lang="en-GB" sz="11500" dirty="0"/>
              <a:t>-  </a:t>
            </a:r>
            <a:r>
              <a:rPr lang="en-GB" sz="11500" u="sng" dirty="0"/>
              <a:t>2 Corinthians </a:t>
            </a:r>
            <a:r>
              <a:rPr lang="en-GB" sz="11500" b="1" u="sng" dirty="0"/>
              <a:t>5</a:t>
            </a:r>
            <a:r>
              <a:rPr lang="en-GB" sz="11500" u="sng" dirty="0"/>
              <a:t>.17</a:t>
            </a:r>
          </a:p>
        </p:txBody>
      </p:sp>
    </p:spTree>
    <p:extLst>
      <p:ext uri="{BB962C8B-B14F-4D97-AF65-F5344CB8AC3E}">
        <p14:creationId xmlns:p14="http://schemas.microsoft.com/office/powerpoint/2010/main" val="542372439"/>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9B2F2-DEC3-A6D9-9EE6-598D002C7FF2}"/>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B21E823B-39B1-B3F3-D595-CDA93518F9C5}"/>
              </a:ext>
            </a:extLst>
          </p:cNvPr>
          <p:cNvSpPr txBox="1">
            <a:spLocks/>
          </p:cNvSpPr>
          <p:nvPr/>
        </p:nvSpPr>
        <p:spPr>
          <a:xfrm>
            <a:off x="2084084" y="1669774"/>
            <a:ext cx="20215832" cy="108650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1500" dirty="0"/>
              <a:t>“...</a:t>
            </a:r>
            <a:r>
              <a:rPr lang="en-GB" sz="11500" b="1" dirty="0"/>
              <a:t>be made new in the attitude of your minds; and to put on the new self</a:t>
            </a:r>
            <a:r>
              <a:rPr lang="en-GB" sz="11500" dirty="0"/>
              <a:t>, created to be like God in true righteousness and holiness.”</a:t>
            </a:r>
          </a:p>
          <a:p>
            <a:pPr algn="l" hangingPunct="1"/>
            <a:endParaRPr lang="en-GB" sz="11500" dirty="0"/>
          </a:p>
          <a:p>
            <a:pPr algn="r" hangingPunct="1"/>
            <a:r>
              <a:rPr lang="en-GB" sz="11500" dirty="0"/>
              <a:t>-  </a:t>
            </a:r>
            <a:r>
              <a:rPr lang="en-GB" sz="11500" u="sng" dirty="0"/>
              <a:t>Ephesians </a:t>
            </a:r>
            <a:r>
              <a:rPr lang="en-GB" sz="11500" b="1" u="sng" dirty="0"/>
              <a:t>3</a:t>
            </a:r>
            <a:r>
              <a:rPr lang="en-GB" sz="11500" u="sng" dirty="0"/>
              <a:t>.23-24</a:t>
            </a:r>
          </a:p>
        </p:txBody>
      </p:sp>
    </p:spTree>
    <p:extLst>
      <p:ext uri="{BB962C8B-B14F-4D97-AF65-F5344CB8AC3E}">
        <p14:creationId xmlns:p14="http://schemas.microsoft.com/office/powerpoint/2010/main" val="151702092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FFD88-6BB4-D6E8-B26A-A57966DCEFCA}"/>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76C6551-13B1-0A9B-87FB-79357C896BE7}"/>
              </a:ext>
            </a:extLst>
          </p:cNvPr>
          <p:cNvSpPr txBox="1">
            <a:spLocks/>
          </p:cNvSpPr>
          <p:nvPr/>
        </p:nvSpPr>
        <p:spPr>
          <a:xfrm>
            <a:off x="2838496" y="-696002"/>
            <a:ext cx="20539385" cy="109228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120000"/>
              </a:lnSpc>
            </a:pPr>
            <a:r>
              <a:rPr lang="en-GB" sz="13800" i="1" dirty="0"/>
              <a:t>A fresh expectation for the breaking in of the Kingdom to our world...</a:t>
            </a:r>
          </a:p>
        </p:txBody>
      </p:sp>
    </p:spTree>
    <p:extLst>
      <p:ext uri="{BB962C8B-B14F-4D97-AF65-F5344CB8AC3E}">
        <p14:creationId xmlns:p14="http://schemas.microsoft.com/office/powerpoint/2010/main" val="189344650"/>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82671-EEF6-1DF9-2D40-AF8B3DCB292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890D88B-2A7C-4618-B594-2355FBAF831C}"/>
              </a:ext>
            </a:extLst>
          </p:cNvPr>
          <p:cNvPicPr>
            <a:picLocks noChangeAspect="1"/>
          </p:cNvPicPr>
          <p:nvPr/>
        </p:nvPicPr>
        <p:blipFill>
          <a:blip r:embed="rId2"/>
          <a:stretch>
            <a:fillRect/>
          </a:stretch>
        </p:blipFill>
        <p:spPr>
          <a:xfrm>
            <a:off x="-172279" y="0"/>
            <a:ext cx="25974262" cy="14610522"/>
          </a:xfrm>
          <a:prstGeom prst="rect">
            <a:avLst/>
          </a:prstGeom>
        </p:spPr>
      </p:pic>
    </p:spTree>
    <p:extLst>
      <p:ext uri="{BB962C8B-B14F-4D97-AF65-F5344CB8AC3E}">
        <p14:creationId xmlns:p14="http://schemas.microsoft.com/office/powerpoint/2010/main" val="3151031786"/>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77B9DAD-BA93-6BB3-C2D2-2FDB641E7045}"/>
              </a:ext>
            </a:extLst>
          </p:cNvPr>
          <p:cNvPicPr>
            <a:picLocks noChangeAspect="1"/>
          </p:cNvPicPr>
          <p:nvPr/>
        </p:nvPicPr>
        <p:blipFill>
          <a:blip r:embed="rId2"/>
          <a:srcRect l="16491" t="24737" r="17588" b="9298"/>
          <a:stretch/>
        </p:blipFill>
        <p:spPr>
          <a:xfrm>
            <a:off x="-264696" y="-264695"/>
            <a:ext cx="25137295" cy="14149137"/>
          </a:xfrm>
          <a:prstGeom prst="rect">
            <a:avLst/>
          </a:prstGeom>
        </p:spPr>
      </p:pic>
    </p:spTree>
    <p:extLst>
      <p:ext uri="{BB962C8B-B14F-4D97-AF65-F5344CB8AC3E}">
        <p14:creationId xmlns:p14="http://schemas.microsoft.com/office/powerpoint/2010/main" val="299883077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F9723-EF56-FB81-C37C-7F38CD7C338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6130E81-9967-7F5A-B2DD-FB3E0E8B37F1}"/>
              </a:ext>
            </a:extLst>
          </p:cNvPr>
          <p:cNvPicPr>
            <a:picLocks noChangeAspect="1"/>
          </p:cNvPicPr>
          <p:nvPr/>
        </p:nvPicPr>
        <p:blipFill>
          <a:blip r:embed="rId2"/>
          <a:srcRect l="16360" t="24737" r="17851" b="10000"/>
          <a:stretch/>
        </p:blipFill>
        <p:spPr>
          <a:xfrm>
            <a:off x="-168443" y="-168443"/>
            <a:ext cx="25356875" cy="14149137"/>
          </a:xfrm>
          <a:prstGeom prst="rect">
            <a:avLst/>
          </a:prstGeom>
        </p:spPr>
      </p:pic>
    </p:spTree>
    <p:extLst>
      <p:ext uri="{BB962C8B-B14F-4D97-AF65-F5344CB8AC3E}">
        <p14:creationId xmlns:p14="http://schemas.microsoft.com/office/powerpoint/2010/main" val="1673866644"/>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33A5C-8FBF-0623-B1A6-CE2666F5230A}"/>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5A61AD07-FDD2-DB7B-BA4A-715AB20E9B57}"/>
              </a:ext>
            </a:extLst>
          </p:cNvPr>
          <p:cNvSpPr txBox="1">
            <a:spLocks/>
          </p:cNvSpPr>
          <p:nvPr/>
        </p:nvSpPr>
        <p:spPr>
          <a:xfrm>
            <a:off x="1590260" y="1286333"/>
            <a:ext cx="21170349" cy="116742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8000" dirty="0"/>
              <a:t>“When Christ walks on the water we have a miracle of the New Creation ... For a moment it looks as if it were going to spread. For a moment two men are living in that new world … Peter also walks on the water … then his trust fails him and he sinks … that momentary glimpse is a snowdrop of a miracle. The snowdrops show that we have turned the corner of the year. Summer is coming.”</a:t>
            </a:r>
          </a:p>
          <a:p>
            <a:pPr algn="l" hangingPunct="1"/>
            <a:endParaRPr lang="en-GB" sz="8000" dirty="0"/>
          </a:p>
          <a:p>
            <a:pPr algn="r" hangingPunct="1"/>
            <a:r>
              <a:rPr lang="en-GB" sz="8000" dirty="0"/>
              <a:t>– </a:t>
            </a:r>
            <a:r>
              <a:rPr lang="en-GB" sz="8000" u="sng" dirty="0"/>
              <a:t>C. S. Lewis</a:t>
            </a:r>
            <a:endParaRPr lang="en-GB" sz="6600" u="sng" dirty="0"/>
          </a:p>
        </p:txBody>
      </p:sp>
    </p:spTree>
    <p:extLst>
      <p:ext uri="{BB962C8B-B14F-4D97-AF65-F5344CB8AC3E}">
        <p14:creationId xmlns:p14="http://schemas.microsoft.com/office/powerpoint/2010/main" val="618480627"/>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DA0DE-B40E-9EB4-5271-976697CDCF40}"/>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10EA0C40-CA88-D71D-5CBA-79C058F14F1F}"/>
              </a:ext>
            </a:extLst>
          </p:cNvPr>
          <p:cNvSpPr txBox="1">
            <a:spLocks/>
          </p:cNvSpPr>
          <p:nvPr/>
        </p:nvSpPr>
        <p:spPr>
          <a:xfrm>
            <a:off x="2084084" y="1669774"/>
            <a:ext cx="20215832" cy="10865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1500" b="1" dirty="0"/>
              <a:t>“...be made new in the attitude of your minds; and to put on the new self</a:t>
            </a:r>
            <a:r>
              <a:rPr lang="en-GB" sz="11500" dirty="0"/>
              <a:t>, created to be like God in true righteousness and holiness.”</a:t>
            </a:r>
          </a:p>
          <a:p>
            <a:pPr algn="l" hangingPunct="1"/>
            <a:endParaRPr lang="en-GB" sz="11500" dirty="0"/>
          </a:p>
          <a:p>
            <a:pPr algn="r" hangingPunct="1"/>
            <a:r>
              <a:rPr lang="en-GB" sz="11500" dirty="0"/>
              <a:t>-  </a:t>
            </a:r>
            <a:r>
              <a:rPr lang="en-GB" sz="11500" u="sng" dirty="0"/>
              <a:t>Ephesians </a:t>
            </a:r>
            <a:r>
              <a:rPr lang="en-GB" sz="11500" b="1" u="sng" dirty="0"/>
              <a:t>3</a:t>
            </a:r>
            <a:r>
              <a:rPr lang="en-GB" sz="11500" u="sng" dirty="0"/>
              <a:t>.23-24</a:t>
            </a:r>
          </a:p>
        </p:txBody>
      </p:sp>
    </p:spTree>
    <p:extLst>
      <p:ext uri="{BB962C8B-B14F-4D97-AF65-F5344CB8AC3E}">
        <p14:creationId xmlns:p14="http://schemas.microsoft.com/office/powerpoint/2010/main" val="95340477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41B92-07C7-C7FF-C232-D33EE9A685F6}"/>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988C3498-4511-7593-6B9F-D9BEB871BB69}"/>
              </a:ext>
            </a:extLst>
          </p:cNvPr>
          <p:cNvSpPr txBox="1">
            <a:spLocks/>
          </p:cNvSpPr>
          <p:nvPr/>
        </p:nvSpPr>
        <p:spPr>
          <a:xfrm>
            <a:off x="2084084" y="707248"/>
            <a:ext cx="20215832" cy="10865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1500" dirty="0"/>
              <a:t>“I counsel you to buy ... Salve to anoint your eyes, so that you may see...”</a:t>
            </a:r>
          </a:p>
          <a:p>
            <a:pPr algn="l" hangingPunct="1"/>
            <a:endParaRPr lang="en-GB" sz="11500" dirty="0"/>
          </a:p>
          <a:p>
            <a:pPr algn="r" hangingPunct="1"/>
            <a:r>
              <a:rPr lang="en-GB" sz="11500" dirty="0"/>
              <a:t>- </a:t>
            </a:r>
            <a:r>
              <a:rPr lang="en-GB" sz="11500" u="sng" dirty="0"/>
              <a:t>Revelation </a:t>
            </a:r>
            <a:r>
              <a:rPr lang="en-GB" sz="11500" b="1" u="sng" dirty="0"/>
              <a:t>3</a:t>
            </a:r>
            <a:r>
              <a:rPr lang="en-GB" sz="11500" u="sng" dirty="0"/>
              <a:t>.15-18</a:t>
            </a:r>
          </a:p>
        </p:txBody>
      </p:sp>
    </p:spTree>
    <p:extLst>
      <p:ext uri="{BB962C8B-B14F-4D97-AF65-F5344CB8AC3E}">
        <p14:creationId xmlns:p14="http://schemas.microsoft.com/office/powerpoint/2010/main" val="3359969451"/>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6FCE2-6377-42F0-449F-4328E279DBAD}"/>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2652962-4CBF-C400-5C87-64F19C85AD8C}"/>
              </a:ext>
            </a:extLst>
          </p:cNvPr>
          <p:cNvSpPr txBox="1">
            <a:spLocks/>
          </p:cNvSpPr>
          <p:nvPr/>
        </p:nvSpPr>
        <p:spPr>
          <a:xfrm>
            <a:off x="2342708" y="-779721"/>
            <a:ext cx="16501884" cy="126527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endParaRPr lang="en-GB" sz="16600" dirty="0">
              <a:solidFill>
                <a:srgbClr val="002060"/>
              </a:solidFill>
            </a:endParaRPr>
          </a:p>
        </p:txBody>
      </p:sp>
      <p:sp>
        <p:nvSpPr>
          <p:cNvPr id="4" name="TextBox 3">
            <a:extLst>
              <a:ext uri="{FF2B5EF4-FFF2-40B4-BE49-F238E27FC236}">
                <a16:creationId xmlns:a16="http://schemas.microsoft.com/office/drawing/2014/main" id="{E75B9474-C90F-CE53-C95B-A20EA8224EF0}"/>
              </a:ext>
            </a:extLst>
          </p:cNvPr>
          <p:cNvSpPr txBox="1"/>
          <p:nvPr/>
        </p:nvSpPr>
        <p:spPr>
          <a:xfrm>
            <a:off x="2342708" y="7630166"/>
            <a:ext cx="17371260" cy="45735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8200" dirty="0">
                <a:solidFill>
                  <a:srgbClr val="002060"/>
                </a:solidFill>
                <a:latin typeface="+mn-lt"/>
                <a:ea typeface="+mn-ea"/>
                <a:cs typeface="+mn-cs"/>
                <a:sym typeface="Helvetica Neue Medium"/>
              </a:rPr>
              <a:t>3. A life laid down...</a:t>
            </a:r>
          </a:p>
        </p:txBody>
      </p:sp>
    </p:spTree>
    <p:extLst>
      <p:ext uri="{BB962C8B-B14F-4D97-AF65-F5344CB8AC3E}">
        <p14:creationId xmlns:p14="http://schemas.microsoft.com/office/powerpoint/2010/main" val="2799678674"/>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FDF90-7C54-92C3-9118-61C3CC2EEEBF}"/>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B8F9404A-E0E7-5941-3A95-344BEDBE8EDC}"/>
              </a:ext>
            </a:extLst>
          </p:cNvPr>
          <p:cNvSpPr txBox="1">
            <a:spLocks/>
          </p:cNvSpPr>
          <p:nvPr/>
        </p:nvSpPr>
        <p:spPr>
          <a:xfrm>
            <a:off x="2324716" y="1340213"/>
            <a:ext cx="20655600" cy="110355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6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1500" dirty="0"/>
              <a:t>“But whatever were gains to me I now consider loss for the sake of Christ. What is more, I consider everything a loss because of the surpassing worth of knowing Christ Jesus my Lord, </a:t>
            </a:r>
            <a:r>
              <a:rPr lang="en-GB" sz="11500" b="1" dirty="0"/>
              <a:t>for whose sake I have lost all things. I consider them garbage, that I may gain Christ and be found in him</a:t>
            </a:r>
            <a:r>
              <a:rPr lang="en-GB" sz="11500" dirty="0"/>
              <a:t>, not having a righteousness of my own that comes from the law, but that which is through faith in Christ...”</a:t>
            </a:r>
          </a:p>
          <a:p>
            <a:pPr algn="l" hangingPunct="1"/>
            <a:endParaRPr lang="en-GB" sz="11500" dirty="0"/>
          </a:p>
          <a:p>
            <a:pPr algn="r" hangingPunct="1"/>
            <a:r>
              <a:rPr lang="en-GB" sz="11500" dirty="0"/>
              <a:t>- </a:t>
            </a:r>
            <a:r>
              <a:rPr lang="en-GB" sz="11500" u="sng" dirty="0"/>
              <a:t>Philippians </a:t>
            </a:r>
            <a:r>
              <a:rPr lang="en-GB" sz="11500" b="1" u="sng" dirty="0"/>
              <a:t>3</a:t>
            </a:r>
            <a:r>
              <a:rPr lang="en-GB" sz="11500" u="sng" dirty="0"/>
              <a:t>.7-9</a:t>
            </a:r>
          </a:p>
        </p:txBody>
      </p:sp>
    </p:spTree>
    <p:extLst>
      <p:ext uri="{BB962C8B-B14F-4D97-AF65-F5344CB8AC3E}">
        <p14:creationId xmlns:p14="http://schemas.microsoft.com/office/powerpoint/2010/main" val="2409268517"/>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41FD4-BE1B-FF40-CCE2-9EB1D5663C9C}"/>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C4D8EFF1-7759-C3E2-B542-0387F3CB594A}"/>
              </a:ext>
            </a:extLst>
          </p:cNvPr>
          <p:cNvSpPr txBox="1">
            <a:spLocks/>
          </p:cNvSpPr>
          <p:nvPr/>
        </p:nvSpPr>
        <p:spPr>
          <a:xfrm>
            <a:off x="2084084" y="1067671"/>
            <a:ext cx="20215832" cy="96325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1500" dirty="0"/>
              <a:t>“There you will be told all that you have been assigned to do...” </a:t>
            </a:r>
          </a:p>
          <a:p>
            <a:pPr algn="r" hangingPunct="1"/>
            <a:r>
              <a:rPr lang="en-GB" sz="11500" dirty="0"/>
              <a:t>- </a:t>
            </a:r>
            <a:r>
              <a:rPr lang="en-GB" sz="11500" u="sng" dirty="0"/>
              <a:t>Acts </a:t>
            </a:r>
            <a:r>
              <a:rPr lang="en-GB" sz="11500" b="1" u="sng" dirty="0"/>
              <a:t>22</a:t>
            </a:r>
            <a:r>
              <a:rPr lang="en-GB" sz="11500" u="sng" dirty="0"/>
              <a:t>.10</a:t>
            </a:r>
          </a:p>
        </p:txBody>
      </p:sp>
    </p:spTree>
    <p:extLst>
      <p:ext uri="{BB962C8B-B14F-4D97-AF65-F5344CB8AC3E}">
        <p14:creationId xmlns:p14="http://schemas.microsoft.com/office/powerpoint/2010/main" val="4188359855"/>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86ED3-57C5-213C-551D-5FE342C3063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4B29AC2-7041-3C6C-2486-3BB56DAE4294}"/>
              </a:ext>
            </a:extLst>
          </p:cNvPr>
          <p:cNvSpPr txBox="1"/>
          <p:nvPr/>
        </p:nvSpPr>
        <p:spPr>
          <a:xfrm>
            <a:off x="-4754349" y="660622"/>
            <a:ext cx="22726057" cy="18620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1500" b="0" i="1" u="sng" dirty="0"/>
              <a:t>Henri Nouwen</a:t>
            </a:r>
            <a:endParaRPr lang="en-GB" sz="11500" i="1" u="sng" dirty="0"/>
          </a:p>
        </p:txBody>
      </p:sp>
      <p:pic>
        <p:nvPicPr>
          <p:cNvPr id="2" name="Picture 1">
            <a:extLst>
              <a:ext uri="{FF2B5EF4-FFF2-40B4-BE49-F238E27FC236}">
                <a16:creationId xmlns:a16="http://schemas.microsoft.com/office/drawing/2014/main" id="{241964AC-BD0E-5F23-6B0E-008873C976C7}"/>
              </a:ext>
            </a:extLst>
          </p:cNvPr>
          <p:cNvPicPr>
            <a:picLocks noChangeAspect="1"/>
          </p:cNvPicPr>
          <p:nvPr/>
        </p:nvPicPr>
        <p:blipFill>
          <a:blip r:embed="rId3"/>
          <a:stretch>
            <a:fillRect/>
          </a:stretch>
        </p:blipFill>
        <p:spPr>
          <a:xfrm>
            <a:off x="13640007" y="1591646"/>
            <a:ext cx="8663402" cy="12124354"/>
          </a:xfrm>
          <a:prstGeom prst="rect">
            <a:avLst/>
          </a:prstGeom>
        </p:spPr>
      </p:pic>
    </p:spTree>
    <p:extLst>
      <p:ext uri="{BB962C8B-B14F-4D97-AF65-F5344CB8AC3E}">
        <p14:creationId xmlns:p14="http://schemas.microsoft.com/office/powerpoint/2010/main" val="1202341321"/>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F5AF2-0D34-C3B5-7077-0CC5D656572C}"/>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B4B056E9-D015-2B05-8C87-68308D0F068B}"/>
              </a:ext>
            </a:extLst>
          </p:cNvPr>
          <p:cNvSpPr txBox="1">
            <a:spLocks/>
          </p:cNvSpPr>
          <p:nvPr/>
        </p:nvSpPr>
        <p:spPr>
          <a:xfrm>
            <a:off x="1944755" y="1431235"/>
            <a:ext cx="21170349" cy="110381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7200" dirty="0"/>
              <a:t>“The way of the Christian ... Is not the way of upward mobility in which the world has invested so much, but the way of downward mobility ending in the cross. This might sound morbid ... </a:t>
            </a:r>
            <a:r>
              <a:rPr lang="en-GB" sz="7200" b="1" dirty="0"/>
              <a:t>But for those who have heard the voice of the first love and said “yes” to it, the downward-moving way of Jesus is the way to the joy and peace of God</a:t>
            </a:r>
            <a:r>
              <a:rPr lang="en-GB" sz="7200" dirty="0"/>
              <a:t>, a joy and peace that is not of this world.”</a:t>
            </a:r>
          </a:p>
          <a:p>
            <a:pPr algn="l" hangingPunct="1"/>
            <a:endParaRPr lang="en-GB" sz="7200" dirty="0"/>
          </a:p>
          <a:p>
            <a:pPr algn="r" hangingPunct="1"/>
            <a:r>
              <a:rPr lang="en-GB" sz="7200" dirty="0"/>
              <a:t>- Henri Nouwen</a:t>
            </a:r>
          </a:p>
        </p:txBody>
      </p:sp>
    </p:spTree>
    <p:extLst>
      <p:ext uri="{BB962C8B-B14F-4D97-AF65-F5344CB8AC3E}">
        <p14:creationId xmlns:p14="http://schemas.microsoft.com/office/powerpoint/2010/main" val="660624042"/>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B07EE-E16E-BFFF-81E3-2B78A65BC521}"/>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5F79782-EBC8-2781-3294-356B4265BA1F}"/>
              </a:ext>
            </a:extLst>
          </p:cNvPr>
          <p:cNvSpPr txBox="1">
            <a:spLocks/>
          </p:cNvSpPr>
          <p:nvPr/>
        </p:nvSpPr>
        <p:spPr>
          <a:xfrm>
            <a:off x="2027942" y="390764"/>
            <a:ext cx="20770329" cy="108650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spcAft>
                <a:spcPts val="3000"/>
              </a:spcAft>
            </a:pPr>
            <a:r>
              <a:rPr lang="en-GB" sz="10700" dirty="0"/>
              <a:t>“I am ready not only to be imprisoned but even to die in Jerusalem for the name of the Lord Jesus.”</a:t>
            </a:r>
          </a:p>
          <a:p>
            <a:pPr algn="r" hangingPunct="1"/>
            <a:r>
              <a:rPr lang="en-GB" sz="10700" dirty="0"/>
              <a:t>- </a:t>
            </a:r>
            <a:r>
              <a:rPr lang="en-GB" sz="10700" u="sng" dirty="0"/>
              <a:t>Acts </a:t>
            </a:r>
            <a:r>
              <a:rPr lang="en-GB" sz="10700" b="1" u="sng" dirty="0"/>
              <a:t>21</a:t>
            </a:r>
            <a:r>
              <a:rPr lang="en-GB" sz="10700" u="sng" dirty="0"/>
              <a:t>.13</a:t>
            </a:r>
          </a:p>
        </p:txBody>
      </p:sp>
    </p:spTree>
    <p:extLst>
      <p:ext uri="{BB962C8B-B14F-4D97-AF65-F5344CB8AC3E}">
        <p14:creationId xmlns:p14="http://schemas.microsoft.com/office/powerpoint/2010/main" val="2967683552"/>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C1E66-64CF-FBC8-F3A2-963EF67B70F4}"/>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C64A44DB-1DF4-E4AB-9980-1BDCE78D528D}"/>
              </a:ext>
            </a:extLst>
          </p:cNvPr>
          <p:cNvSpPr txBox="1">
            <a:spLocks/>
          </p:cNvSpPr>
          <p:nvPr/>
        </p:nvSpPr>
        <p:spPr>
          <a:xfrm>
            <a:off x="11213432" y="833106"/>
            <a:ext cx="11757878" cy="11674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8000" dirty="0"/>
              <a:t>“And that’s what transformation means: When you are transformed in Christ you love to do what you ought to do. That’s freedom.”</a:t>
            </a:r>
          </a:p>
          <a:p>
            <a:pPr algn="l" hangingPunct="1"/>
            <a:endParaRPr lang="en-GB" sz="8000" dirty="0"/>
          </a:p>
          <a:p>
            <a:pPr algn="r" hangingPunct="1"/>
            <a:r>
              <a:rPr lang="en-GB" sz="8000" dirty="0"/>
              <a:t>– </a:t>
            </a:r>
            <a:r>
              <a:rPr lang="en-GB" sz="8000" u="sng" dirty="0"/>
              <a:t>John Piper</a:t>
            </a:r>
            <a:endParaRPr lang="en-GB" sz="6600" u="sng" dirty="0"/>
          </a:p>
        </p:txBody>
      </p:sp>
      <p:pic>
        <p:nvPicPr>
          <p:cNvPr id="3" name="Picture 2">
            <a:extLst>
              <a:ext uri="{FF2B5EF4-FFF2-40B4-BE49-F238E27FC236}">
                <a16:creationId xmlns:a16="http://schemas.microsoft.com/office/drawing/2014/main" id="{C073650A-1074-37A9-D7CD-36DF3D7EB78B}"/>
              </a:ext>
            </a:extLst>
          </p:cNvPr>
          <p:cNvPicPr>
            <a:picLocks noChangeAspect="1"/>
          </p:cNvPicPr>
          <p:nvPr/>
        </p:nvPicPr>
        <p:blipFill>
          <a:blip r:embed="rId3"/>
          <a:srcRect l="42601" t="10877" b="11579"/>
          <a:stretch/>
        </p:blipFill>
        <p:spPr>
          <a:xfrm>
            <a:off x="1244248" y="3577910"/>
            <a:ext cx="9006657" cy="9218247"/>
          </a:xfrm>
          <a:prstGeom prst="rect">
            <a:avLst/>
          </a:prstGeom>
        </p:spPr>
      </p:pic>
    </p:spTree>
    <p:extLst>
      <p:ext uri="{BB962C8B-B14F-4D97-AF65-F5344CB8AC3E}">
        <p14:creationId xmlns:p14="http://schemas.microsoft.com/office/powerpoint/2010/main" val="2943727122"/>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D232D-65B6-86FD-CDE0-1D4DB9AEB504}"/>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6A6D0254-EFD7-8093-003A-3F8F498EE3A3}"/>
              </a:ext>
            </a:extLst>
          </p:cNvPr>
          <p:cNvSpPr txBox="1">
            <a:spLocks/>
          </p:cNvSpPr>
          <p:nvPr/>
        </p:nvSpPr>
        <p:spPr>
          <a:xfrm>
            <a:off x="2382748" y="625642"/>
            <a:ext cx="20549442" cy="111171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40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marL="1371600" indent="-1371600" algn="l" hangingPunct="1">
              <a:buAutoNum type="arabicPeriod"/>
            </a:pPr>
            <a:r>
              <a:rPr lang="en-GB" sz="23900" b="1" i="1" dirty="0"/>
              <a:t>Stand for truth in face of opposition</a:t>
            </a:r>
          </a:p>
          <a:p>
            <a:pPr marL="1371600" indent="-1371600" algn="l" hangingPunct="1">
              <a:buAutoNum type="arabicPeriod"/>
            </a:pPr>
            <a:endParaRPr lang="en-GB" sz="23900" b="1" i="1" dirty="0"/>
          </a:p>
          <a:p>
            <a:pPr marL="1371600" indent="-1371600" algn="l" hangingPunct="1">
              <a:buAutoNum type="arabicPeriod"/>
            </a:pPr>
            <a:r>
              <a:rPr lang="en-GB" sz="23900" b="1" i="1" dirty="0"/>
              <a:t>Empowers us as we participate in kingdom work</a:t>
            </a:r>
          </a:p>
          <a:p>
            <a:pPr marL="1371600" indent="-1371600" algn="l" hangingPunct="1">
              <a:buAutoNum type="arabicPeriod"/>
            </a:pPr>
            <a:endParaRPr lang="en-GB" sz="23900" b="1" i="1" dirty="0"/>
          </a:p>
          <a:p>
            <a:pPr marL="1371600" indent="-1371600" algn="l" hangingPunct="1">
              <a:buAutoNum type="arabicPeriod"/>
            </a:pPr>
            <a:r>
              <a:rPr lang="en-GB" sz="23900" b="1" i="1" dirty="0"/>
              <a:t>Lay down our desires, take up our cross</a:t>
            </a:r>
          </a:p>
        </p:txBody>
      </p:sp>
    </p:spTree>
    <p:extLst>
      <p:ext uri="{BB962C8B-B14F-4D97-AF65-F5344CB8AC3E}">
        <p14:creationId xmlns:p14="http://schemas.microsoft.com/office/powerpoint/2010/main" val="1584143115"/>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A5063-1898-C9C0-CDBF-F9C050F39797}"/>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92B260DB-0875-7D71-D941-3475D1BEC765}"/>
              </a:ext>
            </a:extLst>
          </p:cNvPr>
          <p:cNvSpPr txBox="1">
            <a:spLocks/>
          </p:cNvSpPr>
          <p:nvPr/>
        </p:nvSpPr>
        <p:spPr>
          <a:xfrm>
            <a:off x="2238368" y="1948118"/>
            <a:ext cx="20766012" cy="98197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40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marL="1371600" indent="-1371600" algn="l" hangingPunct="1">
              <a:buAutoNum type="arabicPeriod"/>
            </a:pPr>
            <a:r>
              <a:rPr lang="en-GB" sz="23900" b="1" i="1" dirty="0"/>
              <a:t>Make me a “crisis man...”</a:t>
            </a:r>
          </a:p>
          <a:p>
            <a:pPr marL="1371600" indent="-1371600" algn="l" hangingPunct="1">
              <a:buAutoNum type="arabicPeriod"/>
            </a:pPr>
            <a:endParaRPr lang="en-GB" sz="23900" b="1" i="1" dirty="0"/>
          </a:p>
          <a:p>
            <a:pPr marL="1371600" indent="-1371600" algn="l" hangingPunct="1">
              <a:buAutoNum type="arabicPeriod"/>
            </a:pPr>
            <a:r>
              <a:rPr lang="en-GB" sz="23900" b="1" i="1" dirty="0"/>
              <a:t>Open my eyes afresh with increased expectation for breaking in of your Kingdom...</a:t>
            </a:r>
          </a:p>
          <a:p>
            <a:pPr marL="1371600" indent="-1371600" algn="l" hangingPunct="1">
              <a:buAutoNum type="arabicPeriod"/>
            </a:pPr>
            <a:endParaRPr lang="en-GB" sz="23900" b="1" i="1" dirty="0"/>
          </a:p>
          <a:p>
            <a:pPr marL="1371600" indent="-1371600" algn="l" hangingPunct="1">
              <a:buAutoNum type="arabicPeriod"/>
            </a:pPr>
            <a:r>
              <a:rPr lang="en-GB" sz="23900" b="1" i="1" dirty="0"/>
              <a:t>May I taste and see the all-surpassing joy of knowing you...</a:t>
            </a:r>
          </a:p>
        </p:txBody>
      </p:sp>
    </p:spTree>
    <p:extLst>
      <p:ext uri="{BB962C8B-B14F-4D97-AF65-F5344CB8AC3E}">
        <p14:creationId xmlns:p14="http://schemas.microsoft.com/office/powerpoint/2010/main" val="3220667236"/>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FEB7C282C4B4408FC16C118C4C9B6A" ma:contentTypeVersion="18" ma:contentTypeDescription="Create a new document." ma:contentTypeScope="" ma:versionID="a59ae06427ab5538ec11e32ceaf51979">
  <xsd:schema xmlns:xsd="http://www.w3.org/2001/XMLSchema" xmlns:xs="http://www.w3.org/2001/XMLSchema" xmlns:p="http://schemas.microsoft.com/office/2006/metadata/properties" xmlns:ns3="ca25d2c5-1eb5-42c9-8c34-6e3fb4256152" xmlns:ns4="334308d5-cdab-42bb-932f-4f6e6e23af44" targetNamespace="http://schemas.microsoft.com/office/2006/metadata/properties" ma:root="true" ma:fieldsID="9114933ff491c80b4d20dcf4ac94b8a8" ns3:_="" ns4:_="">
    <xsd:import namespace="ca25d2c5-1eb5-42c9-8c34-6e3fb4256152"/>
    <xsd:import namespace="334308d5-cdab-42bb-932f-4f6e6e23af4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LengthInSecond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25d2c5-1eb5-42c9-8c34-6e3fb42561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34308d5-cdab-42bb-932f-4f6e6e23af4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ca25d2c5-1eb5-42c9-8c34-6e3fb4256152" xsi:nil="true"/>
  </documentManagement>
</p:properties>
</file>

<file path=customXml/itemProps1.xml><?xml version="1.0" encoding="utf-8"?>
<ds:datastoreItem xmlns:ds="http://schemas.openxmlformats.org/officeDocument/2006/customXml" ds:itemID="{4FC6144C-6EC1-4E49-9B67-8E950144A0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25d2c5-1eb5-42c9-8c34-6e3fb4256152"/>
    <ds:schemaRef ds:uri="334308d5-cdab-42bb-932f-4f6e6e23af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1258AF4-7406-4144-9CDF-D1105C671EB0}">
  <ds:schemaRefs>
    <ds:schemaRef ds:uri="http://schemas.microsoft.com/sharepoint/v3/contenttype/forms"/>
  </ds:schemaRefs>
</ds:datastoreItem>
</file>

<file path=customXml/itemProps3.xml><?xml version="1.0" encoding="utf-8"?>
<ds:datastoreItem xmlns:ds="http://schemas.openxmlformats.org/officeDocument/2006/customXml" ds:itemID="{CC322C7C-C1BD-402F-B0D9-592C627314B9}">
  <ds:schemaRefs>
    <ds:schemaRef ds:uri="http://purl.org/dc/terms/"/>
    <ds:schemaRef ds:uri="http://purl.org/dc/elements/1.1/"/>
    <ds:schemaRef ds:uri="ca25d2c5-1eb5-42c9-8c34-6e3fb4256152"/>
    <ds:schemaRef ds:uri="http://schemas.openxmlformats.org/package/2006/metadata/core-properties"/>
    <ds:schemaRef ds:uri="http://schemas.microsoft.com/office/2006/metadata/properties"/>
    <ds:schemaRef ds:uri="http://purl.org/dc/dcmitype/"/>
    <ds:schemaRef ds:uri="http://schemas.microsoft.com/office/2006/documentManagement/types"/>
    <ds:schemaRef ds:uri="http://schemas.microsoft.com/office/infopath/2007/PartnerControls"/>
    <ds:schemaRef ds:uri="334308d5-cdab-42bb-932f-4f6e6e23af4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11400</TotalTime>
  <Words>1330</Words>
  <Application>Microsoft Office PowerPoint</Application>
  <PresentationFormat>Custom</PresentationFormat>
  <Paragraphs>70</Paragraphs>
  <Slides>38</Slides>
  <Notes>34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Helvetica Neue</vt:lpstr>
      <vt:lpstr>Helvetica Neue Light</vt:lpstr>
      <vt:lpstr>Helvetica Neue Medium</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Luke 17 v 11-19</dc:title>
  <dc:creator>Jeremy Simmons</dc:creator>
  <cp:lastModifiedBy>Jeremy Simmons</cp:lastModifiedBy>
  <cp:revision>14</cp:revision>
  <dcterms:modified xsi:type="dcterms:W3CDTF">2025-04-25T13:48:14Z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0x0101009EFEB7C282C4B4408FC16C118C4C9B6A</vt:lpwstr>
  </property>
</Properties>
</file>