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comments/modernComment_100_234D1B4D.xml" ContentType="application/vnd.ms-powerpoint.comments+xml"/>
  <Override PartName="/ppt/tags/tag5.xml" ContentType="application/vnd.openxmlformats-officedocument.presentationml.tags+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omments/modernComment_13F_505582E5.xml" ContentType="application/vnd.ms-powerpoint.comments+xml"/>
  <Override PartName="/ppt/tags/tag11.xml" ContentType="application/vnd.openxmlformats-officedocument.presentationml.tags+xml"/>
  <Override PartName="/ppt/comments/modernComment_155_BACDE724.xml" ContentType="application/vnd.ms-powerpoint.comments+xml"/>
  <Override PartName="/ppt/tags/tag12.xml" ContentType="application/vnd.openxmlformats-officedocument.presentationml.tags+xml"/>
  <Override PartName="/ppt/comments/modernComment_154_F16351CC.xml" ContentType="application/vnd.ms-powerpoint.comments+xml"/>
  <Override PartName="/ppt/tags/tag13.xml" ContentType="application/vnd.openxmlformats-officedocument.presentationml.tags+xml"/>
  <Override PartName="/ppt/tags/tag14.xml" ContentType="application/vnd.openxmlformats-officedocument.presentationml.tags+xml"/>
  <Override PartName="/ppt/comments/modernComment_116_E7D109AF.xml" ContentType="application/vnd.ms-powerpoint.comment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omments/modernComment_120_3471F17D.xml" ContentType="application/vnd.ms-powerpoint.comments+xml"/>
  <Override PartName="/ppt/tags/tag19.xml" ContentType="application/vnd.openxmlformats-officedocument.presentationml.tags+xml"/>
  <Override PartName="/ppt/tags/tag20.xml" ContentType="application/vnd.openxmlformats-officedocument.presentationml.tags+xml"/>
  <Override PartName="/ppt/notesSlides/notesSlide1.xml" ContentType="application/vnd.openxmlformats-officedocument.presentationml.notesSlide+xml"/>
  <Override PartName="/ppt/tags/tag21.xml" ContentType="application/vnd.openxmlformats-officedocument.presentationml.tags+xml"/>
  <Override PartName="/ppt/comments/modernComment_143_D3528652.xml" ContentType="application/vnd.ms-powerpoint.comments+xml"/>
  <Override PartName="/ppt/tags/tag22.xml" ContentType="application/vnd.openxmlformats-officedocument.presentationml.tags+xml"/>
  <Override PartName="/ppt/tags/tag23.xml" ContentType="application/vnd.openxmlformats-officedocument.presentationml.tags+xml"/>
  <Override PartName="/ppt/comments/modernComment_13B_73D40E8D.xml" ContentType="application/vnd.ms-powerpoint.comment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8"/>
  </p:notesMasterIdLst>
  <p:sldIdLst>
    <p:sldId id="256" r:id="rId2"/>
    <p:sldId id="257" r:id="rId3"/>
    <p:sldId id="336" r:id="rId4"/>
    <p:sldId id="318" r:id="rId5"/>
    <p:sldId id="267" r:id="rId6"/>
    <p:sldId id="258" r:id="rId7"/>
    <p:sldId id="335" r:id="rId8"/>
    <p:sldId id="314" r:id="rId9"/>
    <p:sldId id="319" r:id="rId10"/>
    <p:sldId id="341" r:id="rId11"/>
    <p:sldId id="340" r:id="rId12"/>
    <p:sldId id="294" r:id="rId13"/>
    <p:sldId id="278" r:id="rId14"/>
    <p:sldId id="320" r:id="rId15"/>
    <p:sldId id="322" r:id="rId16"/>
    <p:sldId id="331" r:id="rId17"/>
    <p:sldId id="312" r:id="rId18"/>
    <p:sldId id="288" r:id="rId19"/>
    <p:sldId id="321" r:id="rId20"/>
    <p:sldId id="316" r:id="rId21"/>
    <p:sldId id="326" r:id="rId22"/>
    <p:sldId id="327" r:id="rId23"/>
    <p:sldId id="323" r:id="rId24"/>
    <p:sldId id="324" r:id="rId25"/>
    <p:sldId id="315" r:id="rId26"/>
    <p:sldId id="317" r:id="rId27"/>
    <p:sldId id="342" r:id="rId28"/>
    <p:sldId id="325" r:id="rId29"/>
    <p:sldId id="337" r:id="rId30"/>
    <p:sldId id="339" r:id="rId31"/>
    <p:sldId id="332" r:id="rId32"/>
    <p:sldId id="328" r:id="rId33"/>
    <p:sldId id="338" r:id="rId34"/>
    <p:sldId id="329" r:id="rId35"/>
    <p:sldId id="330" r:id="rId36"/>
    <p:sldId id="313" r:id="rId37"/>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2F433-DB70-0B7E-04B7-4108E0D37629}" name="Daniel Jones" initials="DJ" userId="S::djones@guidehouse.com::758ae2a6-f75a-4904-bb83-6ba0fa3eb1e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A3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2E5374-529B-494A-8A05-1DB6614754F1}" v="1863" dt="2025-02-16T10:04:30.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575" autoAdjust="0"/>
  </p:normalViewPr>
  <p:slideViewPr>
    <p:cSldViewPr snapToGrid="0" showGuides="1">
      <p:cViewPr varScale="1">
        <p:scale>
          <a:sx n="61" d="100"/>
          <a:sy n="61" d="100"/>
        </p:scale>
        <p:origin x="68" y="15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viewProps" Target="viewProps.xml"/></Relationships>
</file>

<file path=ppt/comments/modernComment_13B_73D40E8D.xml><?xml version="1.0" encoding="utf-8"?>
<p188:cmLst xmlns:a="http://schemas.openxmlformats.org/drawingml/2006/main" xmlns:r="http://schemas.openxmlformats.org/officeDocument/2006/relationships" xmlns:p188="http://schemas.microsoft.com/office/powerpoint/2018/8/main">
  <p188:cm id="{74D6A350-B90D-49CA-AA78-3D5B83B98564}" authorId="{CBE2F433-DB70-0B7E-04B7-4108E0D37629}" created="2025-02-15T09:14:29.039">
    <ac:txMkLst xmlns:ac="http://schemas.microsoft.com/office/drawing/2013/main/command">
      <pc:docMk xmlns:pc="http://schemas.microsoft.com/office/powerpoint/2013/main/command"/>
      <pc:sldMk xmlns:pc="http://schemas.microsoft.com/office/powerpoint/2013/main/command" cId="1943277197" sldId="315"/>
      <ac:spMk id="3" creationId="{AAFFE862-253B-1282-7653-959BC53BC043}"/>
      <ac:txMk cp="68" len="13">
        <ac:context len="552" hash="1684242718"/>
      </ac:txMk>
    </ac:txMkLst>
    <p188:pos x="9013764" y="540773"/>
    <p188:txBody>
      <a:bodyPr/>
      <a:lstStyle/>
      <a:p>
        <a:r>
          <a:rPr lang="en-GB"/>
          <a:t>Greek means "girl" she was young</a:t>
        </a:r>
      </a:p>
    </p188:txBody>
  </p188:cm>
</p188:cmLst>
</file>

<file path=ppt/comments/modernComment_13F_505582E5.xml><?xml version="1.0" encoding="utf-8"?>
<p188:cmLst xmlns:a="http://schemas.openxmlformats.org/drawingml/2006/main" xmlns:r="http://schemas.openxmlformats.org/officeDocument/2006/relationships" xmlns:p188="http://schemas.microsoft.com/office/powerpoint/2018/8/main">
  <p188:cm id="{0F4DAD9E-2E18-4DFB-9707-2EB5EF7BE074}" authorId="{CBE2F433-DB70-0B7E-04B7-4108E0D37629}" created="2025-02-16T06:39:07.638">
    <ac:txMkLst xmlns:ac="http://schemas.microsoft.com/office/drawing/2013/main/command">
      <pc:docMk xmlns:pc="http://schemas.microsoft.com/office/powerpoint/2013/main/command"/>
      <pc:sldMk xmlns:pc="http://schemas.microsoft.com/office/powerpoint/2013/main/command" cId="1347781349" sldId="319"/>
      <ac:spMk id="12" creationId="{47D50829-02F3-51E5-F3A4-9D6445ACAA0A}"/>
      <ac:txMk cp="224" len="9">
        <ac:context len="303" hash="1163456461"/>
      </ac:txMk>
    </ac:txMkLst>
    <p188:txBody>
      <a:bodyPr/>
      <a:lstStyle/>
      <a:p>
        <a:r>
          <a:rPr lang="en-US"/>
          <a:t>We're not facing choices about whether or not to circumcise today - but we do face decisions about whether to bow to social pressure to conform to the pattern of this world</a:t>
        </a:r>
      </a:p>
    </p188:txBody>
  </p188:cm>
</p188:cmLst>
</file>

<file path=ppt/comments/modernComment_100_234D1B4D.xml><?xml version="1.0" encoding="utf-8"?>
<p188:cmLst xmlns:a="http://schemas.openxmlformats.org/drawingml/2006/main" xmlns:r="http://schemas.openxmlformats.org/officeDocument/2006/relationships" xmlns:p188="http://schemas.microsoft.com/office/powerpoint/2018/8/main">
  <p188:cm id="{8DE31FC4-55BD-4740-872B-5A1B5F4B8D3A}" authorId="{CBE2F433-DB70-0B7E-04B7-4108E0D37629}" created="2024-11-11T09:39:02.866">
    <ac:txMkLst xmlns:ac="http://schemas.microsoft.com/office/drawing/2013/main/command">
      <pc:docMk xmlns:pc="http://schemas.microsoft.com/office/powerpoint/2013/main/command"/>
      <pc:sldMk xmlns:pc="http://schemas.microsoft.com/office/powerpoint/2013/main/command" cId="592255821" sldId="256"/>
      <ac:spMk id="3" creationId="{2F6A3EAB-E1F3-A7B2-2D6B-4B4C50FE5076}"/>
      <ac:txMk cp="16">
        <ac:context len="40" hash="3460903831"/>
      </ac:txMk>
    </ac:txMkLst>
    <p188:pos x="1995129" y="299370"/>
    <p188:txBody>
      <a:bodyPr/>
      <a:lstStyle/>
      <a:p>
        <a:r>
          <a:rPr lang="en-GB"/>
          <a:t>Add title</a:t>
        </a:r>
      </a:p>
    </p188:txBody>
  </p188:cm>
</p188:cmLst>
</file>

<file path=ppt/comments/modernComment_116_E7D109AF.xml><?xml version="1.0" encoding="utf-8"?>
<p188:cmLst xmlns:a="http://schemas.openxmlformats.org/drawingml/2006/main" xmlns:r="http://schemas.openxmlformats.org/officeDocument/2006/relationships" xmlns:p188="http://schemas.microsoft.com/office/powerpoint/2018/8/main">
  <p188:cm id="{ACB8C084-8D20-4885-8F38-F173322DCC9A}" authorId="{CBE2F433-DB70-0B7E-04B7-4108E0D37629}" created="2025-02-13T23:22:05.344">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539" len="63">
        <ac:context len="603" hash="1884720567"/>
      </ac:txMk>
    </ac:txMkLst>
    <p188:pos x="10301791" y="2327555"/>
    <p188:txBody>
      <a:bodyPr/>
      <a:lstStyle/>
      <a:p>
        <a:r>
          <a:rPr lang="en-GB"/>
          <a:t>"Concluding" how did he decide?</a:t>
        </a:r>
      </a:p>
    </p188:txBody>
  </p188:cm>
  <p188:cm id="{689337AC-B4EF-44C8-B60F-AC967E2C2276}" authorId="{CBE2F433-DB70-0B7E-04B7-4108E0D37629}" created="2025-02-13T23:37:26.234">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132" len="28">
        <ac:context len="603" hash="1884720567"/>
      </ac:txMk>
    </ac:txMkLst>
    <p188:pos x="7096474" y="852716"/>
    <p188:txBody>
      <a:bodyPr/>
      <a:lstStyle/>
      <a:p>
        <a:r>
          <a:rPr lang="en-GB"/>
          <a:t>Mohammed Nikoo luggage story - check with Jamie</a:t>
        </a:r>
      </a:p>
    </p188:txBody>
  </p188:cm>
</p188:cmLst>
</file>

<file path=ppt/comments/modernComment_120_3471F17D.xml><?xml version="1.0" encoding="utf-8"?>
<p188:cmLst xmlns:a="http://schemas.openxmlformats.org/drawingml/2006/main" xmlns:r="http://schemas.openxmlformats.org/officeDocument/2006/relationships" xmlns:p188="http://schemas.microsoft.com/office/powerpoint/2018/8/main">
  <p188:cm id="{E9E2B29E-A49F-4D85-9591-2FD1C129B362}" authorId="{CBE2F433-DB70-0B7E-04B7-4108E0D37629}" created="2025-02-13T23:41:22.896">
    <ac:txMkLst xmlns:ac="http://schemas.microsoft.com/office/drawing/2013/main/command">
      <pc:docMk xmlns:pc="http://schemas.microsoft.com/office/powerpoint/2013/main/command"/>
      <pc:sldMk xmlns:pc="http://schemas.microsoft.com/office/powerpoint/2013/main/command" cId="879882621" sldId="288"/>
      <ac:spMk id="3" creationId="{AAFFE862-253B-1282-7653-959BC53BC043}"/>
      <ac:txMk cp="631" len="38">
        <ac:context len="805" hash="18346126"/>
      </ac:txMk>
    </ac:txMkLst>
    <p188:pos x="5444654" y="3175818"/>
    <p188:txBody>
      <a:bodyPr/>
      <a:lstStyle/>
      <a:p>
        <a:r>
          <a:rPr lang="en-GB"/>
          <a:t>Jamie sense - children will be opening to whole families coming to know Jesus</a:t>
        </a:r>
      </a:p>
    </p188:txBody>
  </p188:cm>
</p188:cmLst>
</file>

<file path=ppt/comments/modernComment_143_D3528652.xml><?xml version="1.0" encoding="utf-8"?>
<p188:cmLst xmlns:a="http://schemas.openxmlformats.org/drawingml/2006/main" xmlns:r="http://schemas.openxmlformats.org/officeDocument/2006/relationships" xmlns:p188="http://schemas.microsoft.com/office/powerpoint/2018/8/main">
  <p188:cm id="{E467538D-92DA-4DBA-8E23-13C4B42A9010}" authorId="{CBE2F433-DB70-0B7E-04B7-4108E0D37629}" created="2025-02-15T09:44:07.542">
    <ac:deMkLst xmlns:ac="http://schemas.microsoft.com/office/drawing/2013/main/command">
      <pc:docMk xmlns:pc="http://schemas.microsoft.com/office/powerpoint/2013/main/command"/>
      <pc:sldMk xmlns:pc="http://schemas.microsoft.com/office/powerpoint/2013/main/command" cId="3545400914" sldId="323"/>
      <ac:spMk id="3" creationId="{348C9814-AD6A-CA64-E3A8-B37C8F75C7B1}"/>
    </ac:deMkLst>
    <p188:txBody>
      <a:bodyPr/>
      <a:lstStyle/>
      <a:p>
        <a:r>
          <a:rPr lang="en-US"/>
          <a:t>Sometimes we feel like the onus sits with us when we're reaching out to others - those who don't know Jesus or those amongst us who are stuck - we can get fixated on how and what we say, how do I put together a compelling line of argument that will lead the person to salvation or to repentance? 
Only God can open hearts</a:t>
        </a:r>
      </a:p>
    </p188:txBody>
  </p188:cm>
</p188:cmLst>
</file>

<file path=ppt/comments/modernComment_154_F16351CC.xml><?xml version="1.0" encoding="utf-8"?>
<p188:cmLst xmlns:a="http://schemas.openxmlformats.org/drawingml/2006/main" xmlns:r="http://schemas.openxmlformats.org/officeDocument/2006/relationships" xmlns:p188="http://schemas.microsoft.com/office/powerpoint/2018/8/main">
  <p188:cm id="{C8FCF7DD-2A9E-4067-9070-269757A53E3A}" authorId="{CBE2F433-DB70-0B7E-04B7-4108E0D37629}" created="2025-02-16T06:39:07.638">
    <ac:txMkLst xmlns:ac="http://schemas.microsoft.com/office/drawing/2013/main/command">
      <pc:docMk xmlns:pc="http://schemas.microsoft.com/office/powerpoint/2013/main/command"/>
      <pc:sldMk xmlns:pc="http://schemas.microsoft.com/office/powerpoint/2013/main/command" cId="4049818060" sldId="340"/>
      <ac:spMk id="12" creationId="{47D50829-02F3-51E5-F3A4-9D6445ACAA0A}"/>
      <ac:txMk cp="224" len="9">
        <ac:context len="303" hash="1163456461"/>
      </ac:txMk>
    </ac:txMkLst>
    <p188:pos x="1454726" y="2998837"/>
    <p188:txBody>
      <a:bodyPr/>
      <a:lstStyle/>
      <a:p>
        <a:r>
          <a:rPr lang="en-US"/>
          <a:t>We're not facing choices about whether or not to circumcise today - but we do face decisions about whether to bow to social pressure to conform to the pattern of this world</a:t>
        </a:r>
      </a:p>
    </p188:txBody>
  </p188:cm>
</p188:cmLst>
</file>

<file path=ppt/comments/modernComment_155_BACDE724.xml><?xml version="1.0" encoding="utf-8"?>
<p188:cmLst xmlns:a="http://schemas.openxmlformats.org/drawingml/2006/main" xmlns:r="http://schemas.openxmlformats.org/officeDocument/2006/relationships" xmlns:p188="http://schemas.microsoft.com/office/powerpoint/2018/8/main">
  <p188:cm id="{F2D6F0C8-148D-482A-8537-C761163B4ED9}" authorId="{CBE2F433-DB70-0B7E-04B7-4108E0D37629}" created="2025-02-16T06:39:07.638">
    <ac:txMkLst xmlns:ac="http://schemas.microsoft.com/office/drawing/2013/main/command">
      <pc:docMk xmlns:pc="http://schemas.microsoft.com/office/powerpoint/2013/main/command"/>
      <pc:sldMk xmlns:pc="http://schemas.microsoft.com/office/powerpoint/2013/main/command" cId="1347781349" sldId="319"/>
      <ac:spMk id="12" creationId="{47D50829-02F3-51E5-F3A4-9D6445ACAA0A}"/>
      <ac:txMk cp="224" len="9">
        <ac:context len="303" hash="1163456461"/>
      </ac:txMk>
    </ac:txMkLst>
    <p188:txBody>
      <a:bodyPr/>
      <a:lstStyle/>
      <a:p>
        <a:r>
          <a:rPr lang="en-US"/>
          <a:t>We're not facing choices about whether or not to circumcise today - but we do face decisions about whether to bow to social pressure to conform to the pattern of this world</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0DE698-9DD4-46F4-9A0A-1585C56C19F9}" type="doc">
      <dgm:prSet loTypeId="urn:microsoft.com/office/officeart/2005/8/layout/chevron1" loCatId="process" qsTypeId="urn:microsoft.com/office/officeart/2005/8/quickstyle/simple1" qsCatId="simple" csTypeId="urn:microsoft.com/office/officeart/2005/8/colors/accent1_2" csCatId="accent1" phldr="1"/>
      <dgm:spPr/>
    </dgm:pt>
    <dgm:pt modelId="{6B3224E3-5DAD-4A1F-98DE-FF3BB81A81FE}">
      <dgm:prSet phldrT="[Text]"/>
      <dgm:spPr>
        <a:solidFill>
          <a:schemeClr val="accent3">
            <a:lumMod val="20000"/>
            <a:lumOff val="80000"/>
          </a:schemeClr>
        </a:solidFill>
      </dgm:spPr>
      <dgm:t>
        <a:bodyPr/>
        <a:lstStyle/>
        <a:p>
          <a:r>
            <a:rPr lang="en-US" dirty="0">
              <a:solidFill>
                <a:schemeClr val="tx1"/>
              </a:solidFill>
            </a:rPr>
            <a:t>Acts 13-14</a:t>
          </a:r>
        </a:p>
      </dgm:t>
    </dgm:pt>
    <dgm:pt modelId="{B01F2357-0367-4CB3-B911-5105E3737030}" type="parTrans" cxnId="{F3B9FBC4-5B33-48B2-AF5B-AF314E61423C}">
      <dgm:prSet/>
      <dgm:spPr/>
      <dgm:t>
        <a:bodyPr/>
        <a:lstStyle/>
        <a:p>
          <a:endParaRPr lang="en-US">
            <a:solidFill>
              <a:schemeClr val="tx1"/>
            </a:solidFill>
          </a:endParaRPr>
        </a:p>
      </dgm:t>
    </dgm:pt>
    <dgm:pt modelId="{007187C1-221A-4AFE-BB2B-F54FD4B51DB7}" type="sibTrans" cxnId="{F3B9FBC4-5B33-48B2-AF5B-AF314E61423C}">
      <dgm:prSet/>
      <dgm:spPr/>
      <dgm:t>
        <a:bodyPr/>
        <a:lstStyle/>
        <a:p>
          <a:endParaRPr lang="en-US">
            <a:solidFill>
              <a:schemeClr val="tx1"/>
            </a:solidFill>
          </a:endParaRPr>
        </a:p>
      </dgm:t>
    </dgm:pt>
    <dgm:pt modelId="{82B8E91C-C7B9-4FBB-B451-D7FCAE5C48E4}">
      <dgm:prSet phldrT="[Text]"/>
      <dgm:spPr>
        <a:solidFill>
          <a:schemeClr val="accent3">
            <a:lumMod val="20000"/>
            <a:lumOff val="80000"/>
          </a:schemeClr>
        </a:solidFill>
      </dgm:spPr>
      <dgm:t>
        <a:bodyPr/>
        <a:lstStyle/>
        <a:p>
          <a:r>
            <a:rPr lang="en-US" dirty="0">
              <a:solidFill>
                <a:schemeClr val="tx1"/>
              </a:solidFill>
            </a:rPr>
            <a:t>Acts 15</a:t>
          </a:r>
        </a:p>
      </dgm:t>
    </dgm:pt>
    <dgm:pt modelId="{66786D0F-B878-423A-ADCE-0943990B0156}" type="parTrans" cxnId="{BD6247E7-2228-4CD5-B7CB-5C391424EFBF}">
      <dgm:prSet/>
      <dgm:spPr/>
      <dgm:t>
        <a:bodyPr/>
        <a:lstStyle/>
        <a:p>
          <a:endParaRPr lang="en-US">
            <a:solidFill>
              <a:schemeClr val="tx1"/>
            </a:solidFill>
          </a:endParaRPr>
        </a:p>
      </dgm:t>
    </dgm:pt>
    <dgm:pt modelId="{5B2C5B9A-87AE-41AB-8E5F-EC6CF9925558}" type="sibTrans" cxnId="{BD6247E7-2228-4CD5-B7CB-5C391424EFBF}">
      <dgm:prSet/>
      <dgm:spPr/>
      <dgm:t>
        <a:bodyPr/>
        <a:lstStyle/>
        <a:p>
          <a:endParaRPr lang="en-US">
            <a:solidFill>
              <a:schemeClr val="tx1"/>
            </a:solidFill>
          </a:endParaRPr>
        </a:p>
      </dgm:t>
    </dgm:pt>
    <dgm:pt modelId="{E1E15FA6-86F9-4B5E-BD21-07169078EF34}">
      <dgm:prSet phldrT="[Text]"/>
      <dgm:spPr>
        <a:solidFill>
          <a:schemeClr val="accent3">
            <a:lumMod val="20000"/>
            <a:lumOff val="80000"/>
          </a:schemeClr>
        </a:solidFill>
      </dgm:spPr>
      <dgm:t>
        <a:bodyPr/>
        <a:lstStyle/>
        <a:p>
          <a:r>
            <a:rPr lang="en-US" dirty="0">
              <a:solidFill>
                <a:schemeClr val="tx1"/>
              </a:solidFill>
            </a:rPr>
            <a:t>Acts 16</a:t>
          </a:r>
        </a:p>
      </dgm:t>
    </dgm:pt>
    <dgm:pt modelId="{B02E3FFE-B290-45AD-908A-4EE91F9D0C75}" type="parTrans" cxnId="{C1B727C6-39BA-4F2A-B564-6E5CEDFF11AF}">
      <dgm:prSet/>
      <dgm:spPr/>
      <dgm:t>
        <a:bodyPr/>
        <a:lstStyle/>
        <a:p>
          <a:endParaRPr lang="en-US">
            <a:solidFill>
              <a:schemeClr val="tx1"/>
            </a:solidFill>
          </a:endParaRPr>
        </a:p>
      </dgm:t>
    </dgm:pt>
    <dgm:pt modelId="{EF647BDD-E479-4E5D-A216-595739648D1C}" type="sibTrans" cxnId="{C1B727C6-39BA-4F2A-B564-6E5CEDFF11AF}">
      <dgm:prSet/>
      <dgm:spPr/>
      <dgm:t>
        <a:bodyPr/>
        <a:lstStyle/>
        <a:p>
          <a:endParaRPr lang="en-US">
            <a:solidFill>
              <a:schemeClr val="tx1"/>
            </a:solidFill>
          </a:endParaRPr>
        </a:p>
      </dgm:t>
    </dgm:pt>
    <dgm:pt modelId="{51A54889-F43B-4584-BA3E-4BFA8ADE1416}">
      <dgm:prSet phldrT="[Text]"/>
      <dgm:spPr/>
      <dgm:t>
        <a:bodyPr/>
        <a:lstStyle/>
        <a:p>
          <a:r>
            <a:rPr lang="en-US" dirty="0">
              <a:solidFill>
                <a:schemeClr val="tx1"/>
              </a:solidFill>
            </a:rPr>
            <a:t>Paul &amp; Barnabas first missionary journey</a:t>
          </a:r>
        </a:p>
      </dgm:t>
    </dgm:pt>
    <dgm:pt modelId="{73FC0D74-A0D1-4E22-9159-7FCC5321748A}" type="parTrans" cxnId="{D285EB70-F386-4CE2-B697-2E369C214C95}">
      <dgm:prSet/>
      <dgm:spPr/>
      <dgm:t>
        <a:bodyPr/>
        <a:lstStyle/>
        <a:p>
          <a:endParaRPr lang="en-US">
            <a:solidFill>
              <a:schemeClr val="tx1"/>
            </a:solidFill>
          </a:endParaRPr>
        </a:p>
      </dgm:t>
    </dgm:pt>
    <dgm:pt modelId="{704C2E11-10C2-4E3F-89B7-E8C906BF598D}" type="sibTrans" cxnId="{D285EB70-F386-4CE2-B697-2E369C214C95}">
      <dgm:prSet/>
      <dgm:spPr/>
      <dgm:t>
        <a:bodyPr/>
        <a:lstStyle/>
        <a:p>
          <a:endParaRPr lang="en-US">
            <a:solidFill>
              <a:schemeClr val="tx1"/>
            </a:solidFill>
          </a:endParaRPr>
        </a:p>
      </dgm:t>
    </dgm:pt>
    <dgm:pt modelId="{BD1A3C77-49F7-4E75-96E7-26A87ECE6A3D}">
      <dgm:prSet phldrT="[Text]"/>
      <dgm:spPr/>
      <dgm:t>
        <a:bodyPr/>
        <a:lstStyle/>
        <a:p>
          <a:r>
            <a:rPr lang="en-US" dirty="0">
              <a:solidFill>
                <a:schemeClr val="tx1"/>
              </a:solidFill>
            </a:rPr>
            <a:t>Experience persecution</a:t>
          </a:r>
        </a:p>
      </dgm:t>
    </dgm:pt>
    <dgm:pt modelId="{08B34D5D-EBCA-4359-A6BA-A70F9C8ADF5B}" type="parTrans" cxnId="{8381E329-6F2A-45E5-9A93-C9D0006FB351}">
      <dgm:prSet/>
      <dgm:spPr/>
      <dgm:t>
        <a:bodyPr/>
        <a:lstStyle/>
        <a:p>
          <a:endParaRPr lang="en-US">
            <a:solidFill>
              <a:schemeClr val="tx1"/>
            </a:solidFill>
          </a:endParaRPr>
        </a:p>
      </dgm:t>
    </dgm:pt>
    <dgm:pt modelId="{948CCAA7-7E7C-4373-A014-2B6D41D29810}" type="sibTrans" cxnId="{8381E329-6F2A-45E5-9A93-C9D0006FB351}">
      <dgm:prSet/>
      <dgm:spPr/>
      <dgm:t>
        <a:bodyPr/>
        <a:lstStyle/>
        <a:p>
          <a:endParaRPr lang="en-US">
            <a:solidFill>
              <a:schemeClr val="tx1"/>
            </a:solidFill>
          </a:endParaRPr>
        </a:p>
      </dgm:t>
    </dgm:pt>
    <dgm:pt modelId="{F6AFA805-0125-46CC-9218-7BD758915A36}">
      <dgm:prSet phldrT="[Text]"/>
      <dgm:spPr/>
      <dgm:t>
        <a:bodyPr/>
        <a:lstStyle/>
        <a:p>
          <a:r>
            <a:rPr lang="en-US" dirty="0">
              <a:solidFill>
                <a:schemeClr val="tx1"/>
              </a:solidFill>
            </a:rPr>
            <a:t>Return to Jerusalem – debate about Gentiles and law</a:t>
          </a:r>
        </a:p>
      </dgm:t>
    </dgm:pt>
    <dgm:pt modelId="{C05277E2-2E6D-4034-B969-9DA3B109CA2D}" type="parTrans" cxnId="{39E8DA29-1921-4A94-9C74-B5AED747E44A}">
      <dgm:prSet/>
      <dgm:spPr/>
      <dgm:t>
        <a:bodyPr/>
        <a:lstStyle/>
        <a:p>
          <a:endParaRPr lang="en-US">
            <a:solidFill>
              <a:schemeClr val="tx1"/>
            </a:solidFill>
          </a:endParaRPr>
        </a:p>
      </dgm:t>
    </dgm:pt>
    <dgm:pt modelId="{3142EA5A-31A0-43C6-96F3-03E1639E7902}" type="sibTrans" cxnId="{39E8DA29-1921-4A94-9C74-B5AED747E44A}">
      <dgm:prSet/>
      <dgm:spPr/>
      <dgm:t>
        <a:bodyPr/>
        <a:lstStyle/>
        <a:p>
          <a:endParaRPr lang="en-US">
            <a:solidFill>
              <a:schemeClr val="tx1"/>
            </a:solidFill>
          </a:endParaRPr>
        </a:p>
      </dgm:t>
    </dgm:pt>
    <dgm:pt modelId="{58DC80DA-984E-47D8-B35F-9AA85C1D6D15}">
      <dgm:prSet phldrT="[Text]"/>
      <dgm:spPr/>
      <dgm:t>
        <a:bodyPr/>
        <a:lstStyle/>
        <a:p>
          <a:r>
            <a:rPr lang="en-US" dirty="0">
              <a:solidFill>
                <a:schemeClr val="tx1"/>
              </a:solidFill>
            </a:rPr>
            <a:t>Paul &amp; Barnabas part company</a:t>
          </a:r>
        </a:p>
      </dgm:t>
    </dgm:pt>
    <dgm:pt modelId="{46064D95-EB2C-43EE-8A68-33447A26E372}" type="parTrans" cxnId="{7EC57DBF-CDBF-4B0F-A04D-38934338EA61}">
      <dgm:prSet/>
      <dgm:spPr/>
      <dgm:t>
        <a:bodyPr/>
        <a:lstStyle/>
        <a:p>
          <a:endParaRPr lang="en-US">
            <a:solidFill>
              <a:schemeClr val="tx1"/>
            </a:solidFill>
          </a:endParaRPr>
        </a:p>
      </dgm:t>
    </dgm:pt>
    <dgm:pt modelId="{2C6BA5D1-9979-4EAA-B82A-8443C589FBD2}" type="sibTrans" cxnId="{7EC57DBF-CDBF-4B0F-A04D-38934338EA61}">
      <dgm:prSet/>
      <dgm:spPr/>
      <dgm:t>
        <a:bodyPr/>
        <a:lstStyle/>
        <a:p>
          <a:endParaRPr lang="en-US">
            <a:solidFill>
              <a:schemeClr val="tx1"/>
            </a:solidFill>
          </a:endParaRPr>
        </a:p>
      </dgm:t>
    </dgm:pt>
    <dgm:pt modelId="{CEFB1F97-312D-4081-8E5D-AAF857972EB8}">
      <dgm:prSet phldrT="[Text]"/>
      <dgm:spPr/>
      <dgm:t>
        <a:bodyPr/>
        <a:lstStyle/>
        <a:p>
          <a:r>
            <a:rPr lang="en-US" dirty="0">
              <a:solidFill>
                <a:schemeClr val="tx1"/>
              </a:solidFill>
            </a:rPr>
            <a:t>Paul and Silas on second missionary journey – returning to churches visited in Acts 13-14</a:t>
          </a:r>
        </a:p>
      </dgm:t>
    </dgm:pt>
    <dgm:pt modelId="{98FF98F3-CCFA-46E8-BB26-9D67F9B8372A}" type="parTrans" cxnId="{6841F6EC-A52A-4081-BC6B-4C8129FEC382}">
      <dgm:prSet/>
      <dgm:spPr/>
      <dgm:t>
        <a:bodyPr/>
        <a:lstStyle/>
        <a:p>
          <a:endParaRPr lang="en-US">
            <a:solidFill>
              <a:schemeClr val="tx1"/>
            </a:solidFill>
          </a:endParaRPr>
        </a:p>
      </dgm:t>
    </dgm:pt>
    <dgm:pt modelId="{36854922-0F84-4C4F-95FD-5630378F9D69}" type="sibTrans" cxnId="{6841F6EC-A52A-4081-BC6B-4C8129FEC382}">
      <dgm:prSet/>
      <dgm:spPr/>
      <dgm:t>
        <a:bodyPr/>
        <a:lstStyle/>
        <a:p>
          <a:endParaRPr lang="en-US">
            <a:solidFill>
              <a:schemeClr val="tx1"/>
            </a:solidFill>
          </a:endParaRPr>
        </a:p>
      </dgm:t>
    </dgm:pt>
    <dgm:pt modelId="{8EB13957-0B6D-4118-9F4B-03448C896747}">
      <dgm:prSet phldrT="[Text]"/>
      <dgm:spPr/>
      <dgm:t>
        <a:bodyPr/>
        <a:lstStyle/>
        <a:p>
          <a:r>
            <a:rPr lang="en-US" dirty="0">
              <a:solidFill>
                <a:schemeClr val="tx1"/>
              </a:solidFill>
            </a:rPr>
            <a:t>Paul joins with Silas</a:t>
          </a:r>
        </a:p>
      </dgm:t>
    </dgm:pt>
    <dgm:pt modelId="{AE4B1E7D-6492-45C6-B27A-C867FC52CB3B}" type="parTrans" cxnId="{D8A1F4ED-ED4B-4D01-8775-A315CFCEB4DE}">
      <dgm:prSet/>
      <dgm:spPr/>
      <dgm:t>
        <a:bodyPr/>
        <a:lstStyle/>
        <a:p>
          <a:endParaRPr lang="en-US"/>
        </a:p>
      </dgm:t>
    </dgm:pt>
    <dgm:pt modelId="{0459FDBD-A39F-4210-9ED8-939AC346C910}" type="sibTrans" cxnId="{D8A1F4ED-ED4B-4D01-8775-A315CFCEB4DE}">
      <dgm:prSet/>
      <dgm:spPr/>
      <dgm:t>
        <a:bodyPr/>
        <a:lstStyle/>
        <a:p>
          <a:endParaRPr lang="en-US"/>
        </a:p>
      </dgm:t>
    </dgm:pt>
    <dgm:pt modelId="{1B030E12-584F-4A1A-8B69-D0D6D586A0D0}" type="pres">
      <dgm:prSet presAssocID="{AF0DE698-9DD4-46F4-9A0A-1585C56C19F9}" presName="Name0" presStyleCnt="0">
        <dgm:presLayoutVars>
          <dgm:dir/>
          <dgm:animLvl val="lvl"/>
          <dgm:resizeHandles val="exact"/>
        </dgm:presLayoutVars>
      </dgm:prSet>
      <dgm:spPr/>
    </dgm:pt>
    <dgm:pt modelId="{2D3E1257-E004-470E-AE09-198057C37DAF}" type="pres">
      <dgm:prSet presAssocID="{6B3224E3-5DAD-4A1F-98DE-FF3BB81A81FE}" presName="composite" presStyleCnt="0"/>
      <dgm:spPr/>
    </dgm:pt>
    <dgm:pt modelId="{596C2DCE-A6E3-45C6-9D46-6EF5118D24CE}" type="pres">
      <dgm:prSet presAssocID="{6B3224E3-5DAD-4A1F-98DE-FF3BB81A81FE}" presName="parTx" presStyleLbl="node1" presStyleIdx="0" presStyleCnt="3">
        <dgm:presLayoutVars>
          <dgm:chMax val="0"/>
          <dgm:chPref val="0"/>
          <dgm:bulletEnabled val="1"/>
        </dgm:presLayoutVars>
      </dgm:prSet>
      <dgm:spPr/>
    </dgm:pt>
    <dgm:pt modelId="{3E4A3857-B2FB-4872-A137-3E5CB97BB448}" type="pres">
      <dgm:prSet presAssocID="{6B3224E3-5DAD-4A1F-98DE-FF3BB81A81FE}" presName="desTx" presStyleLbl="revTx" presStyleIdx="0" presStyleCnt="3">
        <dgm:presLayoutVars>
          <dgm:bulletEnabled val="1"/>
        </dgm:presLayoutVars>
      </dgm:prSet>
      <dgm:spPr/>
    </dgm:pt>
    <dgm:pt modelId="{3C3BE392-5BF3-4B0E-873A-DD5A305AD869}" type="pres">
      <dgm:prSet presAssocID="{007187C1-221A-4AFE-BB2B-F54FD4B51DB7}" presName="space" presStyleCnt="0"/>
      <dgm:spPr/>
    </dgm:pt>
    <dgm:pt modelId="{21CFED77-9A0E-47C3-B855-183987425196}" type="pres">
      <dgm:prSet presAssocID="{82B8E91C-C7B9-4FBB-B451-D7FCAE5C48E4}" presName="composite" presStyleCnt="0"/>
      <dgm:spPr/>
    </dgm:pt>
    <dgm:pt modelId="{B41C0C26-010E-4D87-88EF-13DAABA5F7FA}" type="pres">
      <dgm:prSet presAssocID="{82B8E91C-C7B9-4FBB-B451-D7FCAE5C48E4}" presName="parTx" presStyleLbl="node1" presStyleIdx="1" presStyleCnt="3">
        <dgm:presLayoutVars>
          <dgm:chMax val="0"/>
          <dgm:chPref val="0"/>
          <dgm:bulletEnabled val="1"/>
        </dgm:presLayoutVars>
      </dgm:prSet>
      <dgm:spPr/>
    </dgm:pt>
    <dgm:pt modelId="{DB0E66C8-7623-4B1F-B15C-3119D5F9E781}" type="pres">
      <dgm:prSet presAssocID="{82B8E91C-C7B9-4FBB-B451-D7FCAE5C48E4}" presName="desTx" presStyleLbl="revTx" presStyleIdx="1" presStyleCnt="3">
        <dgm:presLayoutVars>
          <dgm:bulletEnabled val="1"/>
        </dgm:presLayoutVars>
      </dgm:prSet>
      <dgm:spPr/>
    </dgm:pt>
    <dgm:pt modelId="{12907432-D124-4C0D-8976-A68638674CDB}" type="pres">
      <dgm:prSet presAssocID="{5B2C5B9A-87AE-41AB-8E5F-EC6CF9925558}" presName="space" presStyleCnt="0"/>
      <dgm:spPr/>
    </dgm:pt>
    <dgm:pt modelId="{157A18EA-424C-4B24-805E-BB07D930813B}" type="pres">
      <dgm:prSet presAssocID="{E1E15FA6-86F9-4B5E-BD21-07169078EF34}" presName="composite" presStyleCnt="0"/>
      <dgm:spPr/>
    </dgm:pt>
    <dgm:pt modelId="{91F34AC1-22A1-4878-AD6D-2CAFC8DA5E02}" type="pres">
      <dgm:prSet presAssocID="{E1E15FA6-86F9-4B5E-BD21-07169078EF34}" presName="parTx" presStyleLbl="node1" presStyleIdx="2" presStyleCnt="3">
        <dgm:presLayoutVars>
          <dgm:chMax val="0"/>
          <dgm:chPref val="0"/>
          <dgm:bulletEnabled val="1"/>
        </dgm:presLayoutVars>
      </dgm:prSet>
      <dgm:spPr/>
    </dgm:pt>
    <dgm:pt modelId="{EF9D75FC-0857-4939-BBA5-E3F1C35C8FE5}" type="pres">
      <dgm:prSet presAssocID="{E1E15FA6-86F9-4B5E-BD21-07169078EF34}" presName="desTx" presStyleLbl="revTx" presStyleIdx="2" presStyleCnt="3">
        <dgm:presLayoutVars>
          <dgm:bulletEnabled val="1"/>
        </dgm:presLayoutVars>
      </dgm:prSet>
      <dgm:spPr/>
    </dgm:pt>
  </dgm:ptLst>
  <dgm:cxnLst>
    <dgm:cxn modelId="{DCF36F15-9EE9-4D7E-896E-4C7FD853F0D3}" type="presOf" srcId="{E1E15FA6-86F9-4B5E-BD21-07169078EF34}" destId="{91F34AC1-22A1-4878-AD6D-2CAFC8DA5E02}" srcOrd="0" destOrd="0" presId="urn:microsoft.com/office/officeart/2005/8/layout/chevron1"/>
    <dgm:cxn modelId="{EEC58618-BCB3-4B54-9E34-8FD3A4BC0817}" type="presOf" srcId="{AF0DE698-9DD4-46F4-9A0A-1585C56C19F9}" destId="{1B030E12-584F-4A1A-8B69-D0D6D586A0D0}" srcOrd="0" destOrd="0" presId="urn:microsoft.com/office/officeart/2005/8/layout/chevron1"/>
    <dgm:cxn modelId="{39E8DA29-1921-4A94-9C74-B5AED747E44A}" srcId="{82B8E91C-C7B9-4FBB-B451-D7FCAE5C48E4}" destId="{F6AFA805-0125-46CC-9218-7BD758915A36}" srcOrd="0" destOrd="0" parTransId="{C05277E2-2E6D-4034-B969-9DA3B109CA2D}" sibTransId="{3142EA5A-31A0-43C6-96F3-03E1639E7902}"/>
    <dgm:cxn modelId="{8381E329-6F2A-45E5-9A93-C9D0006FB351}" srcId="{6B3224E3-5DAD-4A1F-98DE-FF3BB81A81FE}" destId="{BD1A3C77-49F7-4E75-96E7-26A87ECE6A3D}" srcOrd="1" destOrd="0" parTransId="{08B34D5D-EBCA-4359-A6BA-A70F9C8ADF5B}" sibTransId="{948CCAA7-7E7C-4373-A014-2B6D41D29810}"/>
    <dgm:cxn modelId="{D285EB70-F386-4CE2-B697-2E369C214C95}" srcId="{6B3224E3-5DAD-4A1F-98DE-FF3BB81A81FE}" destId="{51A54889-F43B-4584-BA3E-4BFA8ADE1416}" srcOrd="0" destOrd="0" parTransId="{73FC0D74-A0D1-4E22-9159-7FCC5321748A}" sibTransId="{704C2E11-10C2-4E3F-89B7-E8C906BF598D}"/>
    <dgm:cxn modelId="{FEDFEB73-085E-4823-9307-EAD5275B1F56}" type="presOf" srcId="{82B8E91C-C7B9-4FBB-B451-D7FCAE5C48E4}" destId="{B41C0C26-010E-4D87-88EF-13DAABA5F7FA}" srcOrd="0" destOrd="0" presId="urn:microsoft.com/office/officeart/2005/8/layout/chevron1"/>
    <dgm:cxn modelId="{8A725455-DD37-4808-B196-7F8F0F003A3E}" type="presOf" srcId="{6B3224E3-5DAD-4A1F-98DE-FF3BB81A81FE}" destId="{596C2DCE-A6E3-45C6-9D46-6EF5118D24CE}" srcOrd="0" destOrd="0" presId="urn:microsoft.com/office/officeart/2005/8/layout/chevron1"/>
    <dgm:cxn modelId="{37A86876-30E6-49A2-A76F-4492FC69512D}" type="presOf" srcId="{58DC80DA-984E-47D8-B35F-9AA85C1D6D15}" destId="{DB0E66C8-7623-4B1F-B15C-3119D5F9E781}" srcOrd="0" destOrd="1" presId="urn:microsoft.com/office/officeart/2005/8/layout/chevron1"/>
    <dgm:cxn modelId="{50003B59-0C09-42E5-A99A-D551AC141AE4}" type="presOf" srcId="{BD1A3C77-49F7-4E75-96E7-26A87ECE6A3D}" destId="{3E4A3857-B2FB-4872-A137-3E5CB97BB448}" srcOrd="0" destOrd="1" presId="urn:microsoft.com/office/officeart/2005/8/layout/chevron1"/>
    <dgm:cxn modelId="{F7230B84-EEB9-486E-8628-3EBAF177EBAD}" type="presOf" srcId="{CEFB1F97-312D-4081-8E5D-AAF857972EB8}" destId="{EF9D75FC-0857-4939-BBA5-E3F1C35C8FE5}" srcOrd="0" destOrd="0" presId="urn:microsoft.com/office/officeart/2005/8/layout/chevron1"/>
    <dgm:cxn modelId="{7EC57DBF-CDBF-4B0F-A04D-38934338EA61}" srcId="{82B8E91C-C7B9-4FBB-B451-D7FCAE5C48E4}" destId="{58DC80DA-984E-47D8-B35F-9AA85C1D6D15}" srcOrd="1" destOrd="0" parTransId="{46064D95-EB2C-43EE-8A68-33447A26E372}" sibTransId="{2C6BA5D1-9979-4EAA-B82A-8443C589FBD2}"/>
    <dgm:cxn modelId="{B28B6FC3-AB8F-4042-8316-8AF6F0C73C34}" type="presOf" srcId="{8EB13957-0B6D-4118-9F4B-03448C896747}" destId="{DB0E66C8-7623-4B1F-B15C-3119D5F9E781}" srcOrd="0" destOrd="2" presId="urn:microsoft.com/office/officeart/2005/8/layout/chevron1"/>
    <dgm:cxn modelId="{F3B9FBC4-5B33-48B2-AF5B-AF314E61423C}" srcId="{AF0DE698-9DD4-46F4-9A0A-1585C56C19F9}" destId="{6B3224E3-5DAD-4A1F-98DE-FF3BB81A81FE}" srcOrd="0" destOrd="0" parTransId="{B01F2357-0367-4CB3-B911-5105E3737030}" sibTransId="{007187C1-221A-4AFE-BB2B-F54FD4B51DB7}"/>
    <dgm:cxn modelId="{C1B727C6-39BA-4F2A-B564-6E5CEDFF11AF}" srcId="{AF0DE698-9DD4-46F4-9A0A-1585C56C19F9}" destId="{E1E15FA6-86F9-4B5E-BD21-07169078EF34}" srcOrd="2" destOrd="0" parTransId="{B02E3FFE-B290-45AD-908A-4EE91F9D0C75}" sibTransId="{EF647BDD-E479-4E5D-A216-595739648D1C}"/>
    <dgm:cxn modelId="{B57CCED3-B8EE-4D98-ADC9-AB5C441C0562}" type="presOf" srcId="{51A54889-F43B-4584-BA3E-4BFA8ADE1416}" destId="{3E4A3857-B2FB-4872-A137-3E5CB97BB448}" srcOrd="0" destOrd="0" presId="urn:microsoft.com/office/officeart/2005/8/layout/chevron1"/>
    <dgm:cxn modelId="{8D88E9D4-86DC-4FA7-854B-C7CA62BFD0D5}" type="presOf" srcId="{F6AFA805-0125-46CC-9218-7BD758915A36}" destId="{DB0E66C8-7623-4B1F-B15C-3119D5F9E781}" srcOrd="0" destOrd="0" presId="urn:microsoft.com/office/officeart/2005/8/layout/chevron1"/>
    <dgm:cxn modelId="{BD6247E7-2228-4CD5-B7CB-5C391424EFBF}" srcId="{AF0DE698-9DD4-46F4-9A0A-1585C56C19F9}" destId="{82B8E91C-C7B9-4FBB-B451-D7FCAE5C48E4}" srcOrd="1" destOrd="0" parTransId="{66786D0F-B878-423A-ADCE-0943990B0156}" sibTransId="{5B2C5B9A-87AE-41AB-8E5F-EC6CF9925558}"/>
    <dgm:cxn modelId="{6841F6EC-A52A-4081-BC6B-4C8129FEC382}" srcId="{E1E15FA6-86F9-4B5E-BD21-07169078EF34}" destId="{CEFB1F97-312D-4081-8E5D-AAF857972EB8}" srcOrd="0" destOrd="0" parTransId="{98FF98F3-CCFA-46E8-BB26-9D67F9B8372A}" sibTransId="{36854922-0F84-4C4F-95FD-5630378F9D69}"/>
    <dgm:cxn modelId="{D8A1F4ED-ED4B-4D01-8775-A315CFCEB4DE}" srcId="{82B8E91C-C7B9-4FBB-B451-D7FCAE5C48E4}" destId="{8EB13957-0B6D-4118-9F4B-03448C896747}" srcOrd="2" destOrd="0" parTransId="{AE4B1E7D-6492-45C6-B27A-C867FC52CB3B}" sibTransId="{0459FDBD-A39F-4210-9ED8-939AC346C910}"/>
    <dgm:cxn modelId="{F629F98C-9700-4AF7-AED9-10EC666395EE}" type="presParOf" srcId="{1B030E12-584F-4A1A-8B69-D0D6D586A0D0}" destId="{2D3E1257-E004-470E-AE09-198057C37DAF}" srcOrd="0" destOrd="0" presId="urn:microsoft.com/office/officeart/2005/8/layout/chevron1"/>
    <dgm:cxn modelId="{935775E3-B028-46FA-8078-49C95C3C7386}" type="presParOf" srcId="{2D3E1257-E004-470E-AE09-198057C37DAF}" destId="{596C2DCE-A6E3-45C6-9D46-6EF5118D24CE}" srcOrd="0" destOrd="0" presId="urn:microsoft.com/office/officeart/2005/8/layout/chevron1"/>
    <dgm:cxn modelId="{546D0622-BDBA-4FA4-86F5-8B3673E4FED3}" type="presParOf" srcId="{2D3E1257-E004-470E-AE09-198057C37DAF}" destId="{3E4A3857-B2FB-4872-A137-3E5CB97BB448}" srcOrd="1" destOrd="0" presId="urn:microsoft.com/office/officeart/2005/8/layout/chevron1"/>
    <dgm:cxn modelId="{D2C59B49-F703-4198-B16E-FC7242F0AF62}" type="presParOf" srcId="{1B030E12-584F-4A1A-8B69-D0D6D586A0D0}" destId="{3C3BE392-5BF3-4B0E-873A-DD5A305AD869}" srcOrd="1" destOrd="0" presId="urn:microsoft.com/office/officeart/2005/8/layout/chevron1"/>
    <dgm:cxn modelId="{D6AFBD20-BE3A-4520-9F38-908F45C004D2}" type="presParOf" srcId="{1B030E12-584F-4A1A-8B69-D0D6D586A0D0}" destId="{21CFED77-9A0E-47C3-B855-183987425196}" srcOrd="2" destOrd="0" presId="urn:microsoft.com/office/officeart/2005/8/layout/chevron1"/>
    <dgm:cxn modelId="{3C296DDC-CC9C-4FAD-A768-D3E211AD077E}" type="presParOf" srcId="{21CFED77-9A0E-47C3-B855-183987425196}" destId="{B41C0C26-010E-4D87-88EF-13DAABA5F7FA}" srcOrd="0" destOrd="0" presId="urn:microsoft.com/office/officeart/2005/8/layout/chevron1"/>
    <dgm:cxn modelId="{EBF0D89C-204C-4A67-B3B1-AC575D2ED047}" type="presParOf" srcId="{21CFED77-9A0E-47C3-B855-183987425196}" destId="{DB0E66C8-7623-4B1F-B15C-3119D5F9E781}" srcOrd="1" destOrd="0" presId="urn:microsoft.com/office/officeart/2005/8/layout/chevron1"/>
    <dgm:cxn modelId="{F30F64CC-037E-4A83-8267-4B7FA5886F2A}" type="presParOf" srcId="{1B030E12-584F-4A1A-8B69-D0D6D586A0D0}" destId="{12907432-D124-4C0D-8976-A68638674CDB}" srcOrd="3" destOrd="0" presId="urn:microsoft.com/office/officeart/2005/8/layout/chevron1"/>
    <dgm:cxn modelId="{5FA4D1AF-E2B9-4264-AD90-6D3FCDC64FDC}" type="presParOf" srcId="{1B030E12-584F-4A1A-8B69-D0D6D586A0D0}" destId="{157A18EA-424C-4B24-805E-BB07D930813B}" srcOrd="4" destOrd="0" presId="urn:microsoft.com/office/officeart/2005/8/layout/chevron1"/>
    <dgm:cxn modelId="{DE95C2F8-9050-460A-8896-E30799A96C3B}" type="presParOf" srcId="{157A18EA-424C-4B24-805E-BB07D930813B}" destId="{91F34AC1-22A1-4878-AD6D-2CAFC8DA5E02}" srcOrd="0" destOrd="0" presId="urn:microsoft.com/office/officeart/2005/8/layout/chevron1"/>
    <dgm:cxn modelId="{E2EE0B55-9602-46DF-AE35-3BC0F12BCD3D}" type="presParOf" srcId="{157A18EA-424C-4B24-805E-BB07D930813B}" destId="{EF9D75FC-0857-4939-BBA5-E3F1C35C8FE5}"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C2DCE-A6E3-45C6-9D46-6EF5118D24CE}">
      <dsp:nvSpPr>
        <dsp:cNvPr id="0" name=""/>
        <dsp:cNvSpPr/>
      </dsp:nvSpPr>
      <dsp:spPr>
        <a:xfrm>
          <a:off x="1042" y="55393"/>
          <a:ext cx="3596117" cy="1350000"/>
        </a:xfrm>
        <a:prstGeom prst="chevron">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1"/>
              </a:solidFill>
            </a:rPr>
            <a:t>Acts 13-14</a:t>
          </a:r>
        </a:p>
      </dsp:txBody>
      <dsp:txXfrm>
        <a:off x="676042" y="55393"/>
        <a:ext cx="2246117" cy="1350000"/>
      </dsp:txXfrm>
    </dsp:sp>
    <dsp:sp modelId="{3E4A3857-B2FB-4872-A137-3E5CB97BB448}">
      <dsp:nvSpPr>
        <dsp:cNvPr id="0" name=""/>
        <dsp:cNvSpPr/>
      </dsp:nvSpPr>
      <dsp:spPr>
        <a:xfrm>
          <a:off x="1042" y="1574143"/>
          <a:ext cx="2876894" cy="29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tx1"/>
              </a:solidFill>
            </a:rPr>
            <a:t>Paul &amp; Barnabas first missionary journey</a:t>
          </a:r>
        </a:p>
        <a:p>
          <a:pPr marL="228600" lvl="1" indent="-228600" algn="l" defTabSz="1111250">
            <a:lnSpc>
              <a:spcPct val="90000"/>
            </a:lnSpc>
            <a:spcBef>
              <a:spcPct val="0"/>
            </a:spcBef>
            <a:spcAft>
              <a:spcPct val="15000"/>
            </a:spcAft>
            <a:buChar char="•"/>
          </a:pPr>
          <a:r>
            <a:rPr lang="en-US" sz="2500" kern="1200" dirty="0">
              <a:solidFill>
                <a:schemeClr val="tx1"/>
              </a:solidFill>
            </a:rPr>
            <a:t>Experience persecution</a:t>
          </a:r>
        </a:p>
      </dsp:txBody>
      <dsp:txXfrm>
        <a:off x="1042" y="1574143"/>
        <a:ext cx="2876894" cy="2925000"/>
      </dsp:txXfrm>
    </dsp:sp>
    <dsp:sp modelId="{B41C0C26-010E-4D87-88EF-13DAABA5F7FA}">
      <dsp:nvSpPr>
        <dsp:cNvPr id="0" name=""/>
        <dsp:cNvSpPr/>
      </dsp:nvSpPr>
      <dsp:spPr>
        <a:xfrm>
          <a:off x="3381159" y="55393"/>
          <a:ext cx="3596117" cy="1350000"/>
        </a:xfrm>
        <a:prstGeom prst="chevron">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1"/>
              </a:solidFill>
            </a:rPr>
            <a:t>Acts 15</a:t>
          </a:r>
        </a:p>
      </dsp:txBody>
      <dsp:txXfrm>
        <a:off x="4056159" y="55393"/>
        <a:ext cx="2246117" cy="1350000"/>
      </dsp:txXfrm>
    </dsp:sp>
    <dsp:sp modelId="{DB0E66C8-7623-4B1F-B15C-3119D5F9E781}">
      <dsp:nvSpPr>
        <dsp:cNvPr id="0" name=""/>
        <dsp:cNvSpPr/>
      </dsp:nvSpPr>
      <dsp:spPr>
        <a:xfrm>
          <a:off x="3381159" y="1574143"/>
          <a:ext cx="2876894" cy="29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tx1"/>
              </a:solidFill>
            </a:rPr>
            <a:t>Return to Jerusalem – debate about Gentiles and law</a:t>
          </a:r>
        </a:p>
        <a:p>
          <a:pPr marL="228600" lvl="1" indent="-228600" algn="l" defTabSz="1111250">
            <a:lnSpc>
              <a:spcPct val="90000"/>
            </a:lnSpc>
            <a:spcBef>
              <a:spcPct val="0"/>
            </a:spcBef>
            <a:spcAft>
              <a:spcPct val="15000"/>
            </a:spcAft>
            <a:buChar char="•"/>
          </a:pPr>
          <a:r>
            <a:rPr lang="en-US" sz="2500" kern="1200" dirty="0">
              <a:solidFill>
                <a:schemeClr val="tx1"/>
              </a:solidFill>
            </a:rPr>
            <a:t>Paul &amp; Barnabas part company</a:t>
          </a:r>
        </a:p>
        <a:p>
          <a:pPr marL="228600" lvl="1" indent="-228600" algn="l" defTabSz="1111250">
            <a:lnSpc>
              <a:spcPct val="90000"/>
            </a:lnSpc>
            <a:spcBef>
              <a:spcPct val="0"/>
            </a:spcBef>
            <a:spcAft>
              <a:spcPct val="15000"/>
            </a:spcAft>
            <a:buChar char="•"/>
          </a:pPr>
          <a:r>
            <a:rPr lang="en-US" sz="2500" kern="1200" dirty="0">
              <a:solidFill>
                <a:schemeClr val="tx1"/>
              </a:solidFill>
            </a:rPr>
            <a:t>Paul joins with Silas</a:t>
          </a:r>
        </a:p>
      </dsp:txBody>
      <dsp:txXfrm>
        <a:off x="3381159" y="1574143"/>
        <a:ext cx="2876894" cy="2925000"/>
      </dsp:txXfrm>
    </dsp:sp>
    <dsp:sp modelId="{91F34AC1-22A1-4878-AD6D-2CAFC8DA5E02}">
      <dsp:nvSpPr>
        <dsp:cNvPr id="0" name=""/>
        <dsp:cNvSpPr/>
      </dsp:nvSpPr>
      <dsp:spPr>
        <a:xfrm>
          <a:off x="6761277" y="55393"/>
          <a:ext cx="3596117" cy="1350000"/>
        </a:xfrm>
        <a:prstGeom prst="chevron">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1"/>
              </a:solidFill>
            </a:rPr>
            <a:t>Acts 16</a:t>
          </a:r>
        </a:p>
      </dsp:txBody>
      <dsp:txXfrm>
        <a:off x="7436277" y="55393"/>
        <a:ext cx="2246117" cy="1350000"/>
      </dsp:txXfrm>
    </dsp:sp>
    <dsp:sp modelId="{EF9D75FC-0857-4939-BBA5-E3F1C35C8FE5}">
      <dsp:nvSpPr>
        <dsp:cNvPr id="0" name=""/>
        <dsp:cNvSpPr/>
      </dsp:nvSpPr>
      <dsp:spPr>
        <a:xfrm>
          <a:off x="6761277" y="1574143"/>
          <a:ext cx="2876894" cy="29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tx1"/>
              </a:solidFill>
            </a:rPr>
            <a:t>Paul and Silas on second missionary journey – returning to churches visited in Acts 13-14</a:t>
          </a:r>
        </a:p>
      </dsp:txBody>
      <dsp:txXfrm>
        <a:off x="6761277" y="1574143"/>
        <a:ext cx="2876894" cy="29250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95F2E-A6FF-4634-8A08-E82B4A309D51}" type="datetimeFigureOut">
              <a:rPr lang="en-GB" smtClean="0"/>
              <a:t>18/02/2025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885060-23A4-4918-9056-C91E4AE17B6F}" type="slidenum">
              <a:rPr lang="en-GB" smtClean="0"/>
              <a:t>‹#›</a:t>
            </a:fld>
            <a:endParaRPr lang="en-GB"/>
          </a:p>
        </p:txBody>
      </p:sp>
    </p:spTree>
    <p:extLst>
      <p:ext uri="{BB962C8B-B14F-4D97-AF65-F5344CB8AC3E}">
        <p14:creationId xmlns:p14="http://schemas.microsoft.com/office/powerpoint/2010/main" val="89573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85060-23A4-4918-9056-C91E4AE17B6F}" type="slidenum">
              <a:rPr lang="en-GB" smtClean="0"/>
              <a:t>21</a:t>
            </a:fld>
            <a:endParaRPr lang="en-GB"/>
          </a:p>
        </p:txBody>
      </p:sp>
    </p:spTree>
    <p:extLst>
      <p:ext uri="{BB962C8B-B14F-4D97-AF65-F5344CB8AC3E}">
        <p14:creationId xmlns:p14="http://schemas.microsoft.com/office/powerpoint/2010/main" val="3667632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85060-23A4-4918-9056-C91E4AE17B6F}" type="slidenum">
              <a:rPr lang="en-GB" smtClean="0"/>
              <a:t>28</a:t>
            </a:fld>
            <a:endParaRPr lang="en-GB"/>
          </a:p>
        </p:txBody>
      </p:sp>
    </p:spTree>
    <p:extLst>
      <p:ext uri="{BB962C8B-B14F-4D97-AF65-F5344CB8AC3E}">
        <p14:creationId xmlns:p14="http://schemas.microsoft.com/office/powerpoint/2010/main" val="14661595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370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A1DBD5A-C120-762B-842C-8C2F315C738D}"/>
              </a:ext>
            </a:extLst>
          </p:cNvPr>
          <p:cNvGraphicFramePr>
            <a:graphicFrameLocks noChangeAspect="1"/>
          </p:cNvGraphicFramePr>
          <p:nvPr userDrawn="1">
            <p:custDataLst>
              <p:tags r:id="rId1"/>
            </p:custDataLst>
            <p:extLst>
              <p:ext uri="{D42A27DB-BD31-4B8C-83A1-F6EECF244321}">
                <p14:modId xmlns:p14="http://schemas.microsoft.com/office/powerpoint/2010/main" val="608557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9" name="Object 8" hidden="1">
                        <a:extLst>
                          <a:ext uri="{FF2B5EF4-FFF2-40B4-BE49-F238E27FC236}">
                            <a16:creationId xmlns:a16="http://schemas.microsoft.com/office/drawing/2014/main" id="{FA1DBD5A-C120-762B-842C-8C2F315C73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a:xfrm>
            <a:off x="808661" y="365125"/>
            <a:ext cx="10357666" cy="886626"/>
          </a:xfrm>
        </p:spPr>
        <p:txBody>
          <a:bodyPr vert="horz"/>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1580225"/>
            <a:ext cx="10357666" cy="4553875"/>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7" name="Rectangle 6">
            <a:extLst>
              <a:ext uri="{FF2B5EF4-FFF2-40B4-BE49-F238E27FC236}">
                <a16:creationId xmlns:a16="http://schemas.microsoft.com/office/drawing/2014/main" id="{7A3DBAC4-2EAF-ED08-616B-20350EAB1E20}"/>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9660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26866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8" name="Rectangle 7">
            <a:extLst>
              <a:ext uri="{FF2B5EF4-FFF2-40B4-BE49-F238E27FC236}">
                <a16:creationId xmlns:a16="http://schemas.microsoft.com/office/drawing/2014/main" id="{CC0E3D09-20B0-CA3E-B016-1CFCAAD8522D}"/>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5231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10" name="Rectangle 9">
            <a:extLst>
              <a:ext uri="{FF2B5EF4-FFF2-40B4-BE49-F238E27FC236}">
                <a16:creationId xmlns:a16="http://schemas.microsoft.com/office/drawing/2014/main" id="{5B95FC87-26A8-B686-6A3D-839141F31E17}"/>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16078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959631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5204428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49864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9432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50135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48016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C64BDB40-F76C-5D3E-F5F1-577AEA5ABD4E}"/>
              </a:ext>
            </a:extLst>
          </p:cNvPr>
          <p:cNvGraphicFramePr>
            <a:graphicFrameLocks noChangeAspect="1"/>
          </p:cNvGraphicFramePr>
          <p:nvPr userDrawn="1">
            <p:custDataLst>
              <p:tags r:id="rId13"/>
            </p:custDataLst>
            <p:extLst>
              <p:ext uri="{D42A27DB-BD31-4B8C-83A1-F6EECF244321}">
                <p14:modId xmlns:p14="http://schemas.microsoft.com/office/powerpoint/2010/main" val="1535008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98" imgH="499" progId="TCLayout.ActiveDocument.1">
                  <p:embed/>
                </p:oleObj>
              </mc:Choice>
              <mc:Fallback>
                <p:oleObj name="think-cell Slide" r:id="rId14" imgW="498" imgH="499" progId="TCLayout.ActiveDocument.1">
                  <p:embed/>
                  <p:pic>
                    <p:nvPicPr>
                      <p:cNvPr id="11" name="Object 10" hidden="1">
                        <a:extLst>
                          <a:ext uri="{FF2B5EF4-FFF2-40B4-BE49-F238E27FC236}">
                            <a16:creationId xmlns:a16="http://schemas.microsoft.com/office/drawing/2014/main" id="{C64BDB40-F76C-5D3E-F5F1-577AEA5ABD4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2/18/2025</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6">
                <a:extLst>
                  <a:ext uri="{96DAC541-7B7A-43D3-8B79-37D633B846F1}">
                    <asvg:svgBlip xmlns:asvg="http://schemas.microsoft.com/office/drawing/2016/SVG/main" r:embed="rId17"/>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011470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234D1B4D.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oleObject" Target="../embeddings/oleObject5.bin"/><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emf"/><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7.jpeg"/><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microsoft.com/office/2018/10/relationships/comments" Target="../comments/modernComment_13F_505582E5.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microsoft.com/office/2018/10/relationships/comments" Target="../comments/modernComment_155_BACDE724.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5.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microsoft.com/office/2018/10/relationships/comments" Target="../comments/modernComment_154_F16351CC.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5.emf"/><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microsoft.com/office/2018/10/relationships/comments" Target="../comments/modernComment_116_E7D109AF.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1.jpeg"/><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microsoft.com/office/2018/10/relationships/comments" Target="../comments/modernComment_120_3471F17D.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3.jpeg"/><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5.emf"/><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143_D3528652.xml"/><Relationship Id="rId2" Type="http://schemas.openxmlformats.org/officeDocument/2006/relationships/slideLayout" Target="../slideLayouts/slideLayout3.xml"/><Relationship Id="rId1" Type="http://schemas.openxmlformats.org/officeDocument/2006/relationships/tags" Target="../tags/tag21.xml"/><Relationship Id="rId5" Type="http://schemas.openxmlformats.org/officeDocument/2006/relationships/image" Target="../media/image5.emf"/><Relationship Id="rId4" Type="http://schemas.openxmlformats.org/officeDocument/2006/relationships/oleObject" Target="../embeddings/oleObject1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3" Type="http://schemas.microsoft.com/office/2018/10/relationships/comments" Target="../comments/modernComment_13B_73D40E8D.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image" Target="../media/image5.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5.emf"/><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3.xml"/><Relationship Id="rId1" Type="http://schemas.openxmlformats.org/officeDocument/2006/relationships/tags" Target="../tags/tag27.xml"/><Relationship Id="rId4" Type="http://schemas.openxmlformats.org/officeDocument/2006/relationships/image" Target="../media/image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5.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5.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5.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C8EB8AB-8ED8-0EBA-7531-E54BE4544C72}"/>
              </a:ext>
            </a:extLst>
          </p:cNvPr>
          <p:cNvGraphicFramePr>
            <a:graphicFrameLocks noChangeAspect="1"/>
          </p:cNvGraphicFramePr>
          <p:nvPr>
            <p:custDataLst>
              <p:tags r:id="rId1"/>
            </p:custDataLst>
            <p:extLst>
              <p:ext uri="{D42A27DB-BD31-4B8C-83A1-F6EECF244321}">
                <p14:modId xmlns:p14="http://schemas.microsoft.com/office/powerpoint/2010/main" val="3573731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C8EB8AB-8ED8-0EBA-7531-E54BE4544C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useBgFill="1">
        <p:nvSpPr>
          <p:cNvPr id="9" name="Rectangle 8">
            <a:extLst>
              <a:ext uri="{FF2B5EF4-FFF2-40B4-BE49-F238E27FC236}">
                <a16:creationId xmlns:a16="http://schemas.microsoft.com/office/drawing/2014/main" id="{A599224A-F219-4DF9-8183-F7C098A5C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bstract watercolor pattern on a white background">
            <a:extLst>
              <a:ext uri="{FF2B5EF4-FFF2-40B4-BE49-F238E27FC236}">
                <a16:creationId xmlns:a16="http://schemas.microsoft.com/office/drawing/2014/main" id="{90B5D1A0-2733-452F-9F8C-EBFE899310C1}"/>
              </a:ext>
            </a:extLst>
          </p:cNvPr>
          <p:cNvPicPr>
            <a:picLocks noChangeAspect="1"/>
          </p:cNvPicPr>
          <p:nvPr/>
        </p:nvPicPr>
        <p:blipFill rotWithShape="1">
          <a:blip r:embed="rId6"/>
          <a:srcRect t="14644" b="1086"/>
          <a:stretch/>
        </p:blipFill>
        <p:spPr>
          <a:xfrm>
            <a:off x="20" y="10"/>
            <a:ext cx="12191980" cy="6857990"/>
          </a:xfrm>
          <a:prstGeom prst="rect">
            <a:avLst/>
          </a:prstGeom>
        </p:spPr>
      </p:pic>
      <p:sp>
        <p:nvSpPr>
          <p:cNvPr id="11" name="Oval 10">
            <a:extLst>
              <a:ext uri="{FF2B5EF4-FFF2-40B4-BE49-F238E27FC236}">
                <a16:creationId xmlns:a16="http://schemas.microsoft.com/office/drawing/2014/main" id="{CC3B9006-4406-4E2F-8B42-6A968FCC8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993" y="1165193"/>
            <a:ext cx="4527613" cy="4527613"/>
          </a:xfrm>
          <a:prstGeom prst="ellipse">
            <a:avLst/>
          </a:prstGeom>
          <a:solidFill>
            <a:schemeClr val="accent1">
              <a:lumMod val="20000"/>
              <a:lumOff val="80000"/>
            </a:schemeClr>
          </a:solidFill>
          <a:ln>
            <a:noFill/>
          </a:ln>
          <a:effectLst>
            <a:outerShdw dist="165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4BF570-7538-F731-4439-34DC3B4C5990}"/>
              </a:ext>
            </a:extLst>
          </p:cNvPr>
          <p:cNvSpPr>
            <a:spLocks noGrp="1"/>
          </p:cNvSpPr>
          <p:nvPr>
            <p:ph type="ctrTitle"/>
          </p:nvPr>
        </p:nvSpPr>
        <p:spPr>
          <a:xfrm>
            <a:off x="1238626" y="1981199"/>
            <a:ext cx="4192348" cy="2006601"/>
          </a:xfrm>
        </p:spPr>
        <p:txBody>
          <a:bodyPr vert="horz">
            <a:normAutofit/>
          </a:bodyPr>
          <a:lstStyle/>
          <a:p>
            <a:pPr algn="ctr"/>
            <a:r>
              <a:rPr lang="en-GB" sz="3200" dirty="0">
                <a:solidFill>
                  <a:srgbClr val="000000"/>
                </a:solidFill>
              </a:rPr>
              <a:t>Acts 16</a:t>
            </a:r>
          </a:p>
        </p:txBody>
      </p:sp>
      <p:sp>
        <p:nvSpPr>
          <p:cNvPr id="3" name="Subtitle 2">
            <a:extLst>
              <a:ext uri="{FF2B5EF4-FFF2-40B4-BE49-F238E27FC236}">
                <a16:creationId xmlns:a16="http://schemas.microsoft.com/office/drawing/2014/main" id="{2F6A3EAB-E1F3-A7B2-2D6B-4B4C50FE5076}"/>
              </a:ext>
            </a:extLst>
          </p:cNvPr>
          <p:cNvSpPr>
            <a:spLocks noGrp="1"/>
          </p:cNvSpPr>
          <p:nvPr>
            <p:ph type="subTitle" idx="1"/>
          </p:nvPr>
        </p:nvSpPr>
        <p:spPr>
          <a:xfrm>
            <a:off x="1704512" y="4262120"/>
            <a:ext cx="3231472" cy="907895"/>
          </a:xfrm>
        </p:spPr>
        <p:txBody>
          <a:bodyPr>
            <a:normAutofit fontScale="85000" lnSpcReduction="10000"/>
          </a:bodyPr>
          <a:lstStyle/>
          <a:p>
            <a:pPr algn="ctr"/>
            <a:r>
              <a:rPr lang="en-GB" dirty="0">
                <a:solidFill>
                  <a:srgbClr val="000000"/>
                </a:solidFill>
              </a:rPr>
              <a:t>Nothing changes until the heart changes</a:t>
            </a:r>
          </a:p>
        </p:txBody>
      </p:sp>
    </p:spTree>
    <p:extLst>
      <p:ext uri="{BB962C8B-B14F-4D97-AF65-F5344CB8AC3E}">
        <p14:creationId xmlns:p14="http://schemas.microsoft.com/office/powerpoint/2010/main" val="592255821"/>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1EE5B5D-1061-A802-916B-275B94A19637}"/>
              </a:ext>
            </a:extLst>
          </p:cNvPr>
          <p:cNvGraphicFramePr>
            <a:graphicFrameLocks noChangeAspect="1"/>
          </p:cNvGraphicFramePr>
          <p:nvPr>
            <p:custDataLst>
              <p:tags r:id="rId1"/>
            </p:custDataLst>
            <p:extLst>
              <p:ext uri="{D42A27DB-BD31-4B8C-83A1-F6EECF244321}">
                <p14:modId xmlns:p14="http://schemas.microsoft.com/office/powerpoint/2010/main" val="34663665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7" name="Object 6" hidden="1">
                        <a:extLst>
                          <a:ext uri="{FF2B5EF4-FFF2-40B4-BE49-F238E27FC236}">
                            <a16:creationId xmlns:a16="http://schemas.microsoft.com/office/drawing/2014/main" id="{41EE5B5D-1061-A802-916B-275B94A196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5AA464D0-8D49-AB1F-7F09-CCAFDBDED489}"/>
              </a:ext>
            </a:extLst>
          </p:cNvPr>
          <p:cNvSpPr>
            <a:spLocks noGrp="1"/>
          </p:cNvSpPr>
          <p:nvPr>
            <p:ph type="title"/>
          </p:nvPr>
        </p:nvSpPr>
        <p:spPr/>
        <p:txBody>
          <a:bodyPr vert="horz" anchor="ctr"/>
          <a:lstStyle/>
          <a:p>
            <a:r>
              <a:rPr lang="en-GB" dirty="0"/>
              <a:t>Recap</a:t>
            </a:r>
          </a:p>
        </p:txBody>
      </p:sp>
      <p:cxnSp>
        <p:nvCxnSpPr>
          <p:cNvPr id="18" name="Straight Connector 17">
            <a:extLst>
              <a:ext uri="{FF2B5EF4-FFF2-40B4-BE49-F238E27FC236}">
                <a16:creationId xmlns:a16="http://schemas.microsoft.com/office/drawing/2014/main" id="{08DDAB76-2431-7250-B8E3-2967D6C7631E}"/>
              </a:ext>
            </a:extLst>
          </p:cNvPr>
          <p:cNvCxnSpPr/>
          <p:nvPr/>
        </p:nvCxnSpPr>
        <p:spPr>
          <a:xfrm>
            <a:off x="1215061" y="3889854"/>
            <a:ext cx="9547451" cy="0"/>
          </a:xfrm>
          <a:prstGeom prst="line">
            <a:avLst/>
          </a:prstGeom>
          <a:ln w="28575"/>
        </p:spPr>
        <p:style>
          <a:lnRef idx="3">
            <a:schemeClr val="accent3"/>
          </a:lnRef>
          <a:fillRef idx="0">
            <a:schemeClr val="accent3"/>
          </a:fillRef>
          <a:effectRef idx="2">
            <a:schemeClr val="accent3"/>
          </a:effectRef>
          <a:fontRef idx="minor">
            <a:schemeClr val="tx1"/>
          </a:fontRef>
        </p:style>
      </p:cxnSp>
      <p:sp>
        <p:nvSpPr>
          <p:cNvPr id="19" name="Oval 18">
            <a:extLst>
              <a:ext uri="{FF2B5EF4-FFF2-40B4-BE49-F238E27FC236}">
                <a16:creationId xmlns:a16="http://schemas.microsoft.com/office/drawing/2014/main" id="{13BD9179-C2B1-7FDF-C22D-D5000D02FC41}"/>
              </a:ext>
            </a:extLst>
          </p:cNvPr>
          <p:cNvSpPr/>
          <p:nvPr/>
        </p:nvSpPr>
        <p:spPr>
          <a:xfrm>
            <a:off x="4962388"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CE483EA0-0095-839A-892A-35AA763B774A}"/>
              </a:ext>
            </a:extLst>
          </p:cNvPr>
          <p:cNvSpPr/>
          <p:nvPr/>
        </p:nvSpPr>
        <p:spPr>
          <a:xfrm>
            <a:off x="6456262"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F3D4373-7200-DD5D-926D-256F17A49C19}"/>
              </a:ext>
            </a:extLst>
          </p:cNvPr>
          <p:cNvSpPr/>
          <p:nvPr/>
        </p:nvSpPr>
        <p:spPr>
          <a:xfrm>
            <a:off x="3468514"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064D7F4B-3AF0-9E87-D67E-55AC3EA6EF22}"/>
              </a:ext>
            </a:extLst>
          </p:cNvPr>
          <p:cNvCxnSpPr/>
          <p:nvPr/>
        </p:nvCxnSpPr>
        <p:spPr>
          <a:xfrm flipV="1">
            <a:off x="3553574" y="3288721"/>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3104A17-0ABB-D9D8-0C41-FFC078B3B8BF}"/>
              </a:ext>
            </a:extLst>
          </p:cNvPr>
          <p:cNvSpPr txBox="1"/>
          <p:nvPr/>
        </p:nvSpPr>
        <p:spPr>
          <a:xfrm>
            <a:off x="2646117" y="2695085"/>
            <a:ext cx="1814920" cy="584775"/>
          </a:xfrm>
          <a:prstGeom prst="rect">
            <a:avLst/>
          </a:prstGeom>
          <a:noFill/>
        </p:spPr>
        <p:txBody>
          <a:bodyPr wrap="none" rtlCol="0">
            <a:spAutoFit/>
          </a:bodyPr>
          <a:lstStyle/>
          <a:p>
            <a:pPr algn="ctr"/>
            <a:r>
              <a:rPr lang="en-GB" sz="1600" b="1" dirty="0"/>
              <a:t>Acts 2</a:t>
            </a:r>
          </a:p>
          <a:p>
            <a:pPr algn="ctr"/>
            <a:r>
              <a:rPr lang="en-GB" sz="1600" dirty="0"/>
              <a:t>Holy Spirit comes</a:t>
            </a:r>
          </a:p>
        </p:txBody>
      </p:sp>
      <p:cxnSp>
        <p:nvCxnSpPr>
          <p:cNvPr id="27" name="Straight Connector 26">
            <a:extLst>
              <a:ext uri="{FF2B5EF4-FFF2-40B4-BE49-F238E27FC236}">
                <a16:creationId xmlns:a16="http://schemas.microsoft.com/office/drawing/2014/main" id="{4BE2CB46-635C-14CC-B93C-A232A9A6CBA2}"/>
              </a:ext>
            </a:extLst>
          </p:cNvPr>
          <p:cNvCxnSpPr/>
          <p:nvPr/>
        </p:nvCxnSpPr>
        <p:spPr>
          <a:xfrm flipV="1">
            <a:off x="5047448" y="3974914"/>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9F79C3E-990C-C6FD-A570-36532436BBC0}"/>
              </a:ext>
            </a:extLst>
          </p:cNvPr>
          <p:cNvSpPr txBox="1"/>
          <p:nvPr/>
        </p:nvSpPr>
        <p:spPr>
          <a:xfrm>
            <a:off x="3658002" y="4485895"/>
            <a:ext cx="2778901" cy="1077218"/>
          </a:xfrm>
          <a:prstGeom prst="rect">
            <a:avLst/>
          </a:prstGeom>
          <a:noFill/>
        </p:spPr>
        <p:txBody>
          <a:bodyPr wrap="none" rtlCol="0">
            <a:spAutoFit/>
          </a:bodyPr>
          <a:lstStyle/>
          <a:p>
            <a:pPr algn="ctr"/>
            <a:r>
              <a:rPr lang="en-GB" sz="1600" b="1" dirty="0"/>
              <a:t>Acts 4</a:t>
            </a:r>
          </a:p>
          <a:p>
            <a:pPr algn="ctr"/>
            <a:r>
              <a:rPr lang="en-GB" sz="1600" dirty="0"/>
              <a:t>Peter &amp; John before Jewish </a:t>
            </a:r>
          </a:p>
          <a:p>
            <a:pPr algn="ctr"/>
            <a:r>
              <a:rPr lang="en-GB" sz="1600" dirty="0"/>
              <a:t>council and imprisoned</a:t>
            </a:r>
          </a:p>
          <a:p>
            <a:pPr algn="ctr"/>
            <a:endParaRPr lang="en-GB" sz="1600" dirty="0"/>
          </a:p>
        </p:txBody>
      </p:sp>
      <p:cxnSp>
        <p:nvCxnSpPr>
          <p:cNvPr id="29" name="Straight Connector 28">
            <a:extLst>
              <a:ext uri="{FF2B5EF4-FFF2-40B4-BE49-F238E27FC236}">
                <a16:creationId xmlns:a16="http://schemas.microsoft.com/office/drawing/2014/main" id="{A143C82A-041A-8CDB-59DC-1341592D7DE5}"/>
              </a:ext>
            </a:extLst>
          </p:cNvPr>
          <p:cNvCxnSpPr/>
          <p:nvPr/>
        </p:nvCxnSpPr>
        <p:spPr>
          <a:xfrm flipV="1">
            <a:off x="6535789" y="3288721"/>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E7D5AC9-1264-80F3-B05E-B4CB7BB62937}"/>
              </a:ext>
            </a:extLst>
          </p:cNvPr>
          <p:cNvSpPr txBox="1"/>
          <p:nvPr/>
        </p:nvSpPr>
        <p:spPr>
          <a:xfrm>
            <a:off x="5628138" y="2444970"/>
            <a:ext cx="1815305" cy="830997"/>
          </a:xfrm>
          <a:prstGeom prst="rect">
            <a:avLst/>
          </a:prstGeom>
          <a:noFill/>
        </p:spPr>
        <p:txBody>
          <a:bodyPr wrap="none" rtlCol="0">
            <a:spAutoFit/>
          </a:bodyPr>
          <a:lstStyle/>
          <a:p>
            <a:pPr algn="ctr"/>
            <a:r>
              <a:rPr lang="en-GB" sz="1600" b="1" dirty="0"/>
              <a:t>Acts 7</a:t>
            </a:r>
          </a:p>
          <a:p>
            <a:pPr algn="ctr"/>
            <a:r>
              <a:rPr lang="en-GB" sz="1600" dirty="0"/>
              <a:t>Stephen killed</a:t>
            </a:r>
          </a:p>
          <a:p>
            <a:pPr algn="ctr"/>
            <a:r>
              <a:rPr lang="en-GB" sz="1600" dirty="0"/>
              <a:t>Persecution starts</a:t>
            </a:r>
          </a:p>
        </p:txBody>
      </p:sp>
      <p:sp>
        <p:nvSpPr>
          <p:cNvPr id="31" name="Oval 30">
            <a:extLst>
              <a:ext uri="{FF2B5EF4-FFF2-40B4-BE49-F238E27FC236}">
                <a16:creationId xmlns:a16="http://schemas.microsoft.com/office/drawing/2014/main" id="{FC6FF344-8478-40B4-C70D-23053EC6DEE3}"/>
              </a:ext>
            </a:extLst>
          </p:cNvPr>
          <p:cNvSpPr/>
          <p:nvPr/>
        </p:nvSpPr>
        <p:spPr>
          <a:xfrm>
            <a:off x="8163798"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2" name="Straight Connector 31">
            <a:extLst>
              <a:ext uri="{FF2B5EF4-FFF2-40B4-BE49-F238E27FC236}">
                <a16:creationId xmlns:a16="http://schemas.microsoft.com/office/drawing/2014/main" id="{4D8EB6F7-AD83-0865-6EBA-8E0BFC6B0F1F}"/>
              </a:ext>
            </a:extLst>
          </p:cNvPr>
          <p:cNvCxnSpPr/>
          <p:nvPr/>
        </p:nvCxnSpPr>
        <p:spPr>
          <a:xfrm flipV="1">
            <a:off x="8248858" y="3974914"/>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B29DAA8-8802-F5F1-A946-C248623F954F}"/>
              </a:ext>
            </a:extLst>
          </p:cNvPr>
          <p:cNvSpPr txBox="1"/>
          <p:nvPr/>
        </p:nvSpPr>
        <p:spPr>
          <a:xfrm>
            <a:off x="7359128" y="4485895"/>
            <a:ext cx="1779463" cy="584775"/>
          </a:xfrm>
          <a:prstGeom prst="rect">
            <a:avLst/>
          </a:prstGeom>
          <a:noFill/>
        </p:spPr>
        <p:txBody>
          <a:bodyPr wrap="none" rtlCol="0">
            <a:spAutoFit/>
          </a:bodyPr>
          <a:lstStyle/>
          <a:p>
            <a:pPr algn="ctr"/>
            <a:r>
              <a:rPr lang="en-GB" sz="1600" b="1" dirty="0"/>
              <a:t>Acts 9</a:t>
            </a:r>
          </a:p>
          <a:p>
            <a:pPr algn="ctr"/>
            <a:r>
              <a:rPr lang="en-GB" sz="1600" dirty="0"/>
              <a:t>Saul’s conversion</a:t>
            </a:r>
          </a:p>
        </p:txBody>
      </p:sp>
      <p:sp>
        <p:nvSpPr>
          <p:cNvPr id="34" name="Oval 33">
            <a:extLst>
              <a:ext uri="{FF2B5EF4-FFF2-40B4-BE49-F238E27FC236}">
                <a16:creationId xmlns:a16="http://schemas.microsoft.com/office/drawing/2014/main" id="{C784E010-ED4C-57BB-192A-0B595FF9ECB2}"/>
              </a:ext>
            </a:extLst>
          </p:cNvPr>
          <p:cNvSpPr/>
          <p:nvPr/>
        </p:nvSpPr>
        <p:spPr>
          <a:xfrm>
            <a:off x="9881224"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Connector 34">
            <a:extLst>
              <a:ext uri="{FF2B5EF4-FFF2-40B4-BE49-F238E27FC236}">
                <a16:creationId xmlns:a16="http://schemas.microsoft.com/office/drawing/2014/main" id="{E203805B-4C57-2FBE-BD11-3C69CE5D8057}"/>
              </a:ext>
            </a:extLst>
          </p:cNvPr>
          <p:cNvCxnSpPr/>
          <p:nvPr/>
        </p:nvCxnSpPr>
        <p:spPr>
          <a:xfrm flipV="1">
            <a:off x="9960751" y="3288721"/>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CB26E05-492C-19DD-DBF0-4ABF549E4B9C}"/>
              </a:ext>
            </a:extLst>
          </p:cNvPr>
          <p:cNvSpPr txBox="1"/>
          <p:nvPr/>
        </p:nvSpPr>
        <p:spPr>
          <a:xfrm>
            <a:off x="8731797" y="2444970"/>
            <a:ext cx="2457917" cy="830997"/>
          </a:xfrm>
          <a:prstGeom prst="rect">
            <a:avLst/>
          </a:prstGeom>
          <a:noFill/>
        </p:spPr>
        <p:txBody>
          <a:bodyPr wrap="none" rtlCol="0">
            <a:spAutoFit/>
          </a:bodyPr>
          <a:lstStyle/>
          <a:p>
            <a:pPr algn="ctr"/>
            <a:r>
              <a:rPr lang="en-GB" sz="1600" b="1" dirty="0"/>
              <a:t>Acts 10</a:t>
            </a:r>
          </a:p>
          <a:p>
            <a:pPr algn="ctr"/>
            <a:r>
              <a:rPr lang="en-GB" sz="1600" dirty="0"/>
              <a:t>Peter’s vison </a:t>
            </a:r>
          </a:p>
          <a:p>
            <a:pPr algn="ctr"/>
            <a:r>
              <a:rPr lang="en-GB" sz="1600" dirty="0"/>
              <a:t>Visits Cornelius (Gentile)</a:t>
            </a:r>
          </a:p>
        </p:txBody>
      </p:sp>
      <p:sp>
        <p:nvSpPr>
          <p:cNvPr id="37" name="Oval 36">
            <a:extLst>
              <a:ext uri="{FF2B5EF4-FFF2-40B4-BE49-F238E27FC236}">
                <a16:creationId xmlns:a16="http://schemas.microsoft.com/office/drawing/2014/main" id="{62A177ED-CC6A-3DD0-1E15-4B334FF0F09D}"/>
              </a:ext>
            </a:extLst>
          </p:cNvPr>
          <p:cNvSpPr/>
          <p:nvPr/>
        </p:nvSpPr>
        <p:spPr>
          <a:xfrm>
            <a:off x="1895169" y="3804793"/>
            <a:ext cx="170121" cy="17012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8" name="Straight Connector 37">
            <a:extLst>
              <a:ext uri="{FF2B5EF4-FFF2-40B4-BE49-F238E27FC236}">
                <a16:creationId xmlns:a16="http://schemas.microsoft.com/office/drawing/2014/main" id="{60E7F825-BE1E-096B-B67F-FE71ED8A5033}"/>
              </a:ext>
            </a:extLst>
          </p:cNvPr>
          <p:cNvCxnSpPr/>
          <p:nvPr/>
        </p:nvCxnSpPr>
        <p:spPr>
          <a:xfrm flipV="1">
            <a:off x="1980229" y="3974914"/>
            <a:ext cx="0" cy="5160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68DF59C-98C5-AEFC-FB2C-0FFE5074A37C}"/>
              </a:ext>
            </a:extLst>
          </p:cNvPr>
          <p:cNvSpPr txBox="1"/>
          <p:nvPr/>
        </p:nvSpPr>
        <p:spPr>
          <a:xfrm>
            <a:off x="1276961" y="4485895"/>
            <a:ext cx="1406539" cy="830997"/>
          </a:xfrm>
          <a:prstGeom prst="rect">
            <a:avLst/>
          </a:prstGeom>
          <a:noFill/>
        </p:spPr>
        <p:txBody>
          <a:bodyPr wrap="none" rtlCol="0">
            <a:spAutoFit/>
          </a:bodyPr>
          <a:lstStyle/>
          <a:p>
            <a:pPr algn="ctr"/>
            <a:r>
              <a:rPr lang="en-GB" sz="1600" b="1" dirty="0"/>
              <a:t>Acts 1</a:t>
            </a:r>
          </a:p>
          <a:p>
            <a:pPr algn="ctr"/>
            <a:r>
              <a:rPr lang="en-GB" sz="1600" dirty="0"/>
              <a:t>Jesus taken </a:t>
            </a:r>
          </a:p>
          <a:p>
            <a:pPr algn="ctr"/>
            <a:r>
              <a:rPr lang="en-GB" sz="1600" dirty="0"/>
              <a:t>up to heaven</a:t>
            </a:r>
          </a:p>
        </p:txBody>
      </p:sp>
    </p:spTree>
    <p:extLst>
      <p:ext uri="{BB962C8B-B14F-4D97-AF65-F5344CB8AC3E}">
        <p14:creationId xmlns:p14="http://schemas.microsoft.com/office/powerpoint/2010/main" val="55035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BDB1CAE-ADB9-9D68-9E47-3910BBACB403}"/>
              </a:ext>
            </a:extLst>
          </p:cNvPr>
          <p:cNvGraphicFramePr>
            <a:graphicFrameLocks noChangeAspect="1"/>
          </p:cNvGraphicFramePr>
          <p:nvPr>
            <p:custDataLst>
              <p:tags r:id="rId1"/>
            </p:custDataLst>
            <p:extLst>
              <p:ext uri="{D42A27DB-BD31-4B8C-83A1-F6EECF244321}">
                <p14:modId xmlns:p14="http://schemas.microsoft.com/office/powerpoint/2010/main" val="2698825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1BDB1CAE-ADB9-9D68-9E47-3910BBACB4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6310A6D-E5BD-0FDA-74DD-67BEFCDCD53C}"/>
              </a:ext>
            </a:extLst>
          </p:cNvPr>
          <p:cNvSpPr>
            <a:spLocks noGrp="1"/>
          </p:cNvSpPr>
          <p:nvPr>
            <p:ph type="title"/>
          </p:nvPr>
        </p:nvSpPr>
        <p:spPr/>
        <p:txBody>
          <a:bodyPr vert="horz"/>
          <a:lstStyle/>
          <a:p>
            <a:r>
              <a:rPr lang="en-US" dirty="0"/>
              <a:t>Recap</a:t>
            </a:r>
          </a:p>
        </p:txBody>
      </p:sp>
      <p:graphicFrame>
        <p:nvGraphicFramePr>
          <p:cNvPr id="4" name="Content Placeholder 3">
            <a:extLst>
              <a:ext uri="{FF2B5EF4-FFF2-40B4-BE49-F238E27FC236}">
                <a16:creationId xmlns:a16="http://schemas.microsoft.com/office/drawing/2014/main" id="{6DA1C25B-81AC-DB8D-F2D8-4656B0E2B6F3}"/>
              </a:ext>
            </a:extLst>
          </p:cNvPr>
          <p:cNvGraphicFramePr>
            <a:graphicFrameLocks noGrp="1"/>
          </p:cNvGraphicFramePr>
          <p:nvPr>
            <p:ph idx="1"/>
            <p:extLst>
              <p:ext uri="{D42A27DB-BD31-4B8C-83A1-F6EECF244321}">
                <p14:modId xmlns:p14="http://schemas.microsoft.com/office/powerpoint/2010/main" val="4129600666"/>
              </p:ext>
            </p:extLst>
          </p:nvPr>
        </p:nvGraphicFramePr>
        <p:xfrm>
          <a:off x="808038" y="1579563"/>
          <a:ext cx="10358437" cy="45545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72868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0AEB-407A-9F9F-5717-B14CA20E44D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A58B2D-DE4D-2F88-8B18-B7805AFFAAC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C8F478B-6A08-102B-4540-80BE2BE6A5CA}"/>
              </a:ext>
            </a:extLst>
          </p:cNvPr>
          <p:cNvSpPr>
            <a:spLocks noGrp="1"/>
          </p:cNvSpPr>
          <p:nvPr>
            <p:ph sz="half" idx="2"/>
          </p:nvPr>
        </p:nvSpPr>
        <p:spPr/>
        <p:txBody>
          <a:bodyPr/>
          <a:lstStyle/>
          <a:p>
            <a:endParaRPr lang="en-GB"/>
          </a:p>
        </p:txBody>
      </p:sp>
      <p:pic>
        <p:nvPicPr>
          <p:cNvPr id="6" name="Picture 2">
            <a:extLst>
              <a:ext uri="{FF2B5EF4-FFF2-40B4-BE49-F238E27FC236}">
                <a16:creationId xmlns:a16="http://schemas.microsoft.com/office/drawing/2014/main" id="{643D2C64-CD76-23D1-7D46-EFCB4088D8CC}"/>
              </a:ext>
            </a:extLst>
          </p:cNvPr>
          <p:cNvPicPr>
            <a:picLocks noChangeAspect="1"/>
          </p:cNvPicPr>
          <p:nvPr/>
        </p:nvPicPr>
        <p:blipFill>
          <a:blip r:embed="rId2"/>
          <a:stretch>
            <a:fillRect/>
          </a:stretch>
        </p:blipFill>
        <p:spPr>
          <a:xfrm>
            <a:off x="1337674" y="0"/>
            <a:ext cx="9121217" cy="6840913"/>
          </a:xfrm>
          <a:prstGeom prst="rect">
            <a:avLst/>
          </a:prstGeom>
        </p:spPr>
      </p:pic>
    </p:spTree>
    <p:extLst>
      <p:ext uri="{BB962C8B-B14F-4D97-AF65-F5344CB8AC3E}">
        <p14:creationId xmlns:p14="http://schemas.microsoft.com/office/powerpoint/2010/main" val="1961227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2FEB0E6-BF5C-B045-8579-1F4D911C4B95}"/>
              </a:ext>
            </a:extLst>
          </p:cNvPr>
          <p:cNvGraphicFramePr>
            <a:graphicFrameLocks noChangeAspect="1"/>
          </p:cNvGraphicFramePr>
          <p:nvPr>
            <p:custDataLst>
              <p:tags r:id="rId1"/>
            </p:custDataLst>
            <p:extLst>
              <p:ext uri="{D42A27DB-BD31-4B8C-83A1-F6EECF244321}">
                <p14:modId xmlns:p14="http://schemas.microsoft.com/office/powerpoint/2010/main" val="2317147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92FEB0E6-BF5C-B045-8579-1F4D911C4B9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7AC77A0-0A39-5A12-DBDB-487ABDEAD705}"/>
              </a:ext>
            </a:extLst>
          </p:cNvPr>
          <p:cNvSpPr>
            <a:spLocks noGrp="1"/>
          </p:cNvSpPr>
          <p:nvPr>
            <p:ph type="title"/>
          </p:nvPr>
        </p:nvSpPr>
        <p:spPr/>
        <p:txBody>
          <a:bodyPr vert="horz" anchor="ctr"/>
          <a:lstStyle/>
          <a:p>
            <a:r>
              <a:rPr lang="en-GB" dirty="0"/>
              <a:t>Acts 16 overview</a:t>
            </a:r>
          </a:p>
        </p:txBody>
      </p:sp>
      <p:sp>
        <p:nvSpPr>
          <p:cNvPr id="7" name="Content Placeholder 6">
            <a:extLst>
              <a:ext uri="{FF2B5EF4-FFF2-40B4-BE49-F238E27FC236}">
                <a16:creationId xmlns:a16="http://schemas.microsoft.com/office/drawing/2014/main" id="{EFC4DC5A-22A6-4301-9340-5751E3BCFB67}"/>
              </a:ext>
            </a:extLst>
          </p:cNvPr>
          <p:cNvSpPr>
            <a:spLocks noGrp="1"/>
          </p:cNvSpPr>
          <p:nvPr>
            <p:ph idx="1"/>
          </p:nvPr>
        </p:nvSpPr>
        <p:spPr/>
        <p:txBody>
          <a:bodyPr>
            <a:normAutofit/>
          </a:bodyPr>
          <a:lstStyle/>
          <a:p>
            <a:r>
              <a:rPr lang="en-GB" dirty="0"/>
              <a:t>Five parts</a:t>
            </a:r>
          </a:p>
          <a:p>
            <a:pPr marL="571500" lvl="1" indent="-342900">
              <a:buFont typeface="+mj-lt"/>
              <a:buAutoNum type="arabicPeriod"/>
            </a:pPr>
            <a:r>
              <a:rPr lang="en-US" dirty="0"/>
              <a:t>Timothy Joins Paul and Silas </a:t>
            </a:r>
            <a:endParaRPr lang="en-GB" dirty="0"/>
          </a:p>
          <a:p>
            <a:pPr marL="571500" lvl="1" indent="-342900">
              <a:buFont typeface="+mj-lt"/>
              <a:buAutoNum type="arabicPeriod"/>
            </a:pPr>
            <a:r>
              <a:rPr lang="en-US" dirty="0"/>
              <a:t>Paul’s vision of the man of Macedonia </a:t>
            </a:r>
          </a:p>
          <a:p>
            <a:pPr marL="571500" lvl="1" indent="-342900">
              <a:buFont typeface="+mj-lt"/>
              <a:buAutoNum type="arabicPeriod"/>
            </a:pPr>
            <a:r>
              <a:rPr lang="en-US" dirty="0"/>
              <a:t>Lydia’s conversion in Philippi </a:t>
            </a:r>
          </a:p>
          <a:p>
            <a:pPr marL="571500" lvl="1" indent="-342900">
              <a:buFont typeface="+mj-lt"/>
              <a:buAutoNum type="arabicPeriod"/>
            </a:pPr>
            <a:r>
              <a:rPr lang="en-US" dirty="0"/>
              <a:t>Demon-possessed slave girl</a:t>
            </a:r>
          </a:p>
          <a:p>
            <a:pPr marL="571500" lvl="1" indent="-342900">
              <a:buFont typeface="+mj-lt"/>
              <a:buAutoNum type="arabicPeriod"/>
            </a:pPr>
            <a:r>
              <a:rPr lang="en-US" dirty="0">
                <a:solidFill>
                  <a:schemeClr val="bg1">
                    <a:lumMod val="75000"/>
                  </a:schemeClr>
                </a:solidFill>
              </a:rPr>
              <a:t>Paul and Silas in prison and release – next time!</a:t>
            </a:r>
          </a:p>
          <a:p>
            <a:r>
              <a:rPr lang="en-US" b="1" dirty="0"/>
              <a:t>God wants to do a new thing </a:t>
            </a:r>
            <a:r>
              <a:rPr lang="en-US" dirty="0"/>
              <a:t>– and it requires </a:t>
            </a:r>
            <a:r>
              <a:rPr lang="en-US" b="1" dirty="0"/>
              <a:t>heart change</a:t>
            </a:r>
          </a:p>
          <a:p>
            <a:pPr lvl="1"/>
            <a:r>
              <a:rPr lang="en-US" dirty="0"/>
              <a:t>For others – </a:t>
            </a:r>
            <a:r>
              <a:rPr lang="en-US" dirty="0" err="1"/>
              <a:t>recognise</a:t>
            </a:r>
            <a:r>
              <a:rPr lang="en-US" dirty="0"/>
              <a:t>: I can’t help anyone to change, only God opens hearts</a:t>
            </a:r>
          </a:p>
          <a:p>
            <a:pPr lvl="1"/>
            <a:r>
              <a:rPr lang="en-US" dirty="0"/>
              <a:t>For me – </a:t>
            </a:r>
            <a:r>
              <a:rPr lang="en-US" dirty="0" err="1"/>
              <a:t>recognise</a:t>
            </a:r>
            <a:r>
              <a:rPr lang="en-US" dirty="0"/>
              <a:t>: my ability to assess what I can and cannot do it so limited</a:t>
            </a:r>
          </a:p>
          <a:p>
            <a:r>
              <a:rPr lang="en-US" b="1" dirty="0"/>
              <a:t>Response:</a:t>
            </a:r>
            <a:r>
              <a:rPr lang="en-US" dirty="0"/>
              <a:t> am I willing to invite God in to change my heart, to reorder my priorities?</a:t>
            </a:r>
          </a:p>
          <a:p>
            <a:pPr marL="571500" lvl="1" indent="-342900">
              <a:buFont typeface="+mj-lt"/>
              <a:buAutoNum type="arabicPeriod"/>
            </a:pPr>
            <a:endParaRPr lang="en-GB" dirty="0"/>
          </a:p>
        </p:txBody>
      </p:sp>
    </p:spTree>
    <p:extLst>
      <p:ext uri="{BB962C8B-B14F-4D97-AF65-F5344CB8AC3E}">
        <p14:creationId xmlns:p14="http://schemas.microsoft.com/office/powerpoint/2010/main" val="337896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500"/>
                                        <p:tgtEl>
                                          <p:spTgt spid="7">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xEl>
                                              <p:pRg st="9" end="9"/>
                                            </p:txEl>
                                          </p:spTgt>
                                        </p:tgtEl>
                                        <p:attrNameLst>
                                          <p:attrName>style.visibility</p:attrName>
                                        </p:attrNameLst>
                                      </p:cBhvr>
                                      <p:to>
                                        <p:strVal val="visible"/>
                                      </p:to>
                                    </p:set>
                                    <p:animEffect transition="in" filter="fade">
                                      <p:cBhvr>
                                        <p:cTn id="38"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extLst>
              <p:ext uri="{D42A27DB-BD31-4B8C-83A1-F6EECF244321}">
                <p14:modId xmlns:p14="http://schemas.microsoft.com/office/powerpoint/2010/main" val="2519607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16:1-5</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1" y="2127475"/>
            <a:ext cx="10357666" cy="3243311"/>
          </a:xfrm>
          <a:custGeom>
            <a:avLst/>
            <a:gdLst>
              <a:gd name="connsiteX0" fmla="*/ 0 w 10357666"/>
              <a:gd name="connsiteY0" fmla="*/ 0 h 3243311"/>
              <a:gd name="connsiteX1" fmla="*/ 471849 w 10357666"/>
              <a:gd name="connsiteY1" fmla="*/ 0 h 3243311"/>
              <a:gd name="connsiteX2" fmla="*/ 1254428 w 10357666"/>
              <a:gd name="connsiteY2" fmla="*/ 0 h 3243311"/>
              <a:gd name="connsiteX3" fmla="*/ 2037008 w 10357666"/>
              <a:gd name="connsiteY3" fmla="*/ 0 h 3243311"/>
              <a:gd name="connsiteX4" fmla="*/ 2612434 w 10357666"/>
              <a:gd name="connsiteY4" fmla="*/ 0 h 3243311"/>
              <a:gd name="connsiteX5" fmla="*/ 2877129 w 10357666"/>
              <a:gd name="connsiteY5" fmla="*/ 0 h 3243311"/>
              <a:gd name="connsiteX6" fmla="*/ 3141825 w 10357666"/>
              <a:gd name="connsiteY6" fmla="*/ 0 h 3243311"/>
              <a:gd name="connsiteX7" fmla="*/ 3406521 w 10357666"/>
              <a:gd name="connsiteY7" fmla="*/ 0 h 3243311"/>
              <a:gd name="connsiteX8" fmla="*/ 3981947 w 10357666"/>
              <a:gd name="connsiteY8" fmla="*/ 0 h 3243311"/>
              <a:gd name="connsiteX9" fmla="*/ 4557373 w 10357666"/>
              <a:gd name="connsiteY9" fmla="*/ 0 h 3243311"/>
              <a:gd name="connsiteX10" fmla="*/ 5029222 w 10357666"/>
              <a:gd name="connsiteY10" fmla="*/ 0 h 3243311"/>
              <a:gd name="connsiteX11" fmla="*/ 5708225 w 10357666"/>
              <a:gd name="connsiteY11" fmla="*/ 0 h 3243311"/>
              <a:gd name="connsiteX12" fmla="*/ 6387227 w 10357666"/>
              <a:gd name="connsiteY12" fmla="*/ 0 h 3243311"/>
              <a:gd name="connsiteX13" fmla="*/ 6651923 w 10357666"/>
              <a:gd name="connsiteY13" fmla="*/ 0 h 3243311"/>
              <a:gd name="connsiteX14" fmla="*/ 7123773 w 10357666"/>
              <a:gd name="connsiteY14" fmla="*/ 0 h 3243311"/>
              <a:gd name="connsiteX15" fmla="*/ 7802775 w 10357666"/>
              <a:gd name="connsiteY15" fmla="*/ 0 h 3243311"/>
              <a:gd name="connsiteX16" fmla="*/ 8274624 w 10357666"/>
              <a:gd name="connsiteY16" fmla="*/ 0 h 3243311"/>
              <a:gd name="connsiteX17" fmla="*/ 8642897 w 10357666"/>
              <a:gd name="connsiteY17" fmla="*/ 0 h 3243311"/>
              <a:gd name="connsiteX18" fmla="*/ 8907593 w 10357666"/>
              <a:gd name="connsiteY18" fmla="*/ 0 h 3243311"/>
              <a:gd name="connsiteX19" fmla="*/ 9379442 w 10357666"/>
              <a:gd name="connsiteY19" fmla="*/ 0 h 3243311"/>
              <a:gd name="connsiteX20" fmla="*/ 9747715 w 10357666"/>
              <a:gd name="connsiteY20" fmla="*/ 0 h 3243311"/>
              <a:gd name="connsiteX21" fmla="*/ 10357666 w 10357666"/>
              <a:gd name="connsiteY21" fmla="*/ 0 h 3243311"/>
              <a:gd name="connsiteX22" fmla="*/ 10357666 w 10357666"/>
              <a:gd name="connsiteY22" fmla="*/ 572985 h 3243311"/>
              <a:gd name="connsiteX23" fmla="*/ 10357666 w 10357666"/>
              <a:gd name="connsiteY23" fmla="*/ 1145970 h 3243311"/>
              <a:gd name="connsiteX24" fmla="*/ 10357666 w 10357666"/>
              <a:gd name="connsiteY24" fmla="*/ 1718955 h 3243311"/>
              <a:gd name="connsiteX25" fmla="*/ 10357666 w 10357666"/>
              <a:gd name="connsiteY25" fmla="*/ 2194640 h 3243311"/>
              <a:gd name="connsiteX26" fmla="*/ 10357666 w 10357666"/>
              <a:gd name="connsiteY26" fmla="*/ 2670326 h 3243311"/>
              <a:gd name="connsiteX27" fmla="*/ 10357666 w 10357666"/>
              <a:gd name="connsiteY27" fmla="*/ 3243311 h 3243311"/>
              <a:gd name="connsiteX28" fmla="*/ 10092970 w 10357666"/>
              <a:gd name="connsiteY28" fmla="*/ 3243311 h 3243311"/>
              <a:gd name="connsiteX29" fmla="*/ 9828274 w 10357666"/>
              <a:gd name="connsiteY29" fmla="*/ 3243311 h 3243311"/>
              <a:gd name="connsiteX30" fmla="*/ 9356425 w 10357666"/>
              <a:gd name="connsiteY30" fmla="*/ 3243311 h 3243311"/>
              <a:gd name="connsiteX31" fmla="*/ 9091729 w 10357666"/>
              <a:gd name="connsiteY31" fmla="*/ 3243311 h 3243311"/>
              <a:gd name="connsiteX32" fmla="*/ 8516303 w 10357666"/>
              <a:gd name="connsiteY32" fmla="*/ 3243311 h 3243311"/>
              <a:gd name="connsiteX33" fmla="*/ 8251607 w 10357666"/>
              <a:gd name="connsiteY33" fmla="*/ 3243311 h 3243311"/>
              <a:gd name="connsiteX34" fmla="*/ 7469028 w 10357666"/>
              <a:gd name="connsiteY34" fmla="*/ 3243311 h 3243311"/>
              <a:gd name="connsiteX35" fmla="*/ 6997179 w 10357666"/>
              <a:gd name="connsiteY35" fmla="*/ 3243311 h 3243311"/>
              <a:gd name="connsiteX36" fmla="*/ 6421753 w 10357666"/>
              <a:gd name="connsiteY36" fmla="*/ 3243311 h 3243311"/>
              <a:gd name="connsiteX37" fmla="*/ 6053480 w 10357666"/>
              <a:gd name="connsiteY37" fmla="*/ 3243311 h 3243311"/>
              <a:gd name="connsiteX38" fmla="*/ 5374478 w 10357666"/>
              <a:gd name="connsiteY38" fmla="*/ 3243311 h 3243311"/>
              <a:gd name="connsiteX39" fmla="*/ 4591899 w 10357666"/>
              <a:gd name="connsiteY39" fmla="*/ 3243311 h 3243311"/>
              <a:gd name="connsiteX40" fmla="*/ 3912896 w 10357666"/>
              <a:gd name="connsiteY40" fmla="*/ 3243311 h 3243311"/>
              <a:gd name="connsiteX41" fmla="*/ 3441047 w 10357666"/>
              <a:gd name="connsiteY41" fmla="*/ 3243311 h 3243311"/>
              <a:gd name="connsiteX42" fmla="*/ 2969198 w 10357666"/>
              <a:gd name="connsiteY42" fmla="*/ 3243311 h 3243311"/>
              <a:gd name="connsiteX43" fmla="*/ 2393772 w 10357666"/>
              <a:gd name="connsiteY43" fmla="*/ 3243311 h 3243311"/>
              <a:gd name="connsiteX44" fmla="*/ 1714769 w 10357666"/>
              <a:gd name="connsiteY44" fmla="*/ 3243311 h 3243311"/>
              <a:gd name="connsiteX45" fmla="*/ 1139343 w 10357666"/>
              <a:gd name="connsiteY45" fmla="*/ 3243311 h 3243311"/>
              <a:gd name="connsiteX46" fmla="*/ 0 w 10357666"/>
              <a:gd name="connsiteY46" fmla="*/ 3243311 h 3243311"/>
              <a:gd name="connsiteX47" fmla="*/ 0 w 10357666"/>
              <a:gd name="connsiteY47" fmla="*/ 2670326 h 3243311"/>
              <a:gd name="connsiteX48" fmla="*/ 0 w 10357666"/>
              <a:gd name="connsiteY48" fmla="*/ 2194640 h 3243311"/>
              <a:gd name="connsiteX49" fmla="*/ 0 w 10357666"/>
              <a:gd name="connsiteY49" fmla="*/ 1751388 h 3243311"/>
              <a:gd name="connsiteX50" fmla="*/ 0 w 10357666"/>
              <a:gd name="connsiteY50" fmla="*/ 1308135 h 3243311"/>
              <a:gd name="connsiteX51" fmla="*/ 0 w 10357666"/>
              <a:gd name="connsiteY51" fmla="*/ 800017 h 3243311"/>
              <a:gd name="connsiteX52" fmla="*/ 0 w 10357666"/>
              <a:gd name="connsiteY52" fmla="*/ 0 h 324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357666" h="3243311" fill="none" extrusionOk="0">
                <a:moveTo>
                  <a:pt x="0" y="0"/>
                </a:moveTo>
                <a:cubicBezTo>
                  <a:pt x="96971" y="-12044"/>
                  <a:pt x="324865" y="8502"/>
                  <a:pt x="471849" y="0"/>
                </a:cubicBezTo>
                <a:cubicBezTo>
                  <a:pt x="618833" y="-8502"/>
                  <a:pt x="972531" y="87023"/>
                  <a:pt x="1254428" y="0"/>
                </a:cubicBezTo>
                <a:cubicBezTo>
                  <a:pt x="1536325" y="-87023"/>
                  <a:pt x="1697176" y="68654"/>
                  <a:pt x="2037008" y="0"/>
                </a:cubicBezTo>
                <a:cubicBezTo>
                  <a:pt x="2376840" y="-68654"/>
                  <a:pt x="2377871" y="738"/>
                  <a:pt x="2612434" y="0"/>
                </a:cubicBezTo>
                <a:cubicBezTo>
                  <a:pt x="2846997" y="-738"/>
                  <a:pt x="2745613" y="15075"/>
                  <a:pt x="2877129" y="0"/>
                </a:cubicBezTo>
                <a:cubicBezTo>
                  <a:pt x="3008646" y="-15075"/>
                  <a:pt x="3060608" y="8782"/>
                  <a:pt x="3141825" y="0"/>
                </a:cubicBezTo>
                <a:cubicBezTo>
                  <a:pt x="3223042" y="-8782"/>
                  <a:pt x="3346790" y="14004"/>
                  <a:pt x="3406521" y="0"/>
                </a:cubicBezTo>
                <a:cubicBezTo>
                  <a:pt x="3466252" y="-14004"/>
                  <a:pt x="3752174" y="20341"/>
                  <a:pt x="3981947" y="0"/>
                </a:cubicBezTo>
                <a:cubicBezTo>
                  <a:pt x="4211720" y="-20341"/>
                  <a:pt x="4304237" y="53812"/>
                  <a:pt x="4557373" y="0"/>
                </a:cubicBezTo>
                <a:cubicBezTo>
                  <a:pt x="4810509" y="-53812"/>
                  <a:pt x="4916477" y="51167"/>
                  <a:pt x="5029222" y="0"/>
                </a:cubicBezTo>
                <a:cubicBezTo>
                  <a:pt x="5141967" y="-51167"/>
                  <a:pt x="5496229" y="45827"/>
                  <a:pt x="5708225" y="0"/>
                </a:cubicBezTo>
                <a:cubicBezTo>
                  <a:pt x="5920221" y="-45827"/>
                  <a:pt x="6248994" y="24355"/>
                  <a:pt x="6387227" y="0"/>
                </a:cubicBezTo>
                <a:cubicBezTo>
                  <a:pt x="6525460" y="-24355"/>
                  <a:pt x="6521735" y="18293"/>
                  <a:pt x="6651923" y="0"/>
                </a:cubicBezTo>
                <a:cubicBezTo>
                  <a:pt x="6782111" y="-18293"/>
                  <a:pt x="7007659" y="28033"/>
                  <a:pt x="7123773" y="0"/>
                </a:cubicBezTo>
                <a:cubicBezTo>
                  <a:pt x="7239887" y="-28033"/>
                  <a:pt x="7499432" y="44296"/>
                  <a:pt x="7802775" y="0"/>
                </a:cubicBezTo>
                <a:cubicBezTo>
                  <a:pt x="8106118" y="-44296"/>
                  <a:pt x="8055737" y="41155"/>
                  <a:pt x="8274624" y="0"/>
                </a:cubicBezTo>
                <a:cubicBezTo>
                  <a:pt x="8493511" y="-41155"/>
                  <a:pt x="8528240" y="27871"/>
                  <a:pt x="8642897" y="0"/>
                </a:cubicBezTo>
                <a:cubicBezTo>
                  <a:pt x="8757554" y="-27871"/>
                  <a:pt x="8821250" y="12266"/>
                  <a:pt x="8907593" y="0"/>
                </a:cubicBezTo>
                <a:cubicBezTo>
                  <a:pt x="8993936" y="-12266"/>
                  <a:pt x="9250971" y="13400"/>
                  <a:pt x="9379442" y="0"/>
                </a:cubicBezTo>
                <a:cubicBezTo>
                  <a:pt x="9507913" y="-13400"/>
                  <a:pt x="9634822" y="35098"/>
                  <a:pt x="9747715" y="0"/>
                </a:cubicBezTo>
                <a:cubicBezTo>
                  <a:pt x="9860608" y="-35098"/>
                  <a:pt x="10069011" y="71194"/>
                  <a:pt x="10357666" y="0"/>
                </a:cubicBezTo>
                <a:cubicBezTo>
                  <a:pt x="10360448" y="167602"/>
                  <a:pt x="10291569" y="377367"/>
                  <a:pt x="10357666" y="572985"/>
                </a:cubicBezTo>
                <a:cubicBezTo>
                  <a:pt x="10423763" y="768603"/>
                  <a:pt x="10317574" y="964601"/>
                  <a:pt x="10357666" y="1145970"/>
                </a:cubicBezTo>
                <a:cubicBezTo>
                  <a:pt x="10397758" y="1327340"/>
                  <a:pt x="10334010" y="1473384"/>
                  <a:pt x="10357666" y="1718955"/>
                </a:cubicBezTo>
                <a:cubicBezTo>
                  <a:pt x="10381322" y="1964526"/>
                  <a:pt x="10354187" y="2059237"/>
                  <a:pt x="10357666" y="2194640"/>
                </a:cubicBezTo>
                <a:cubicBezTo>
                  <a:pt x="10361145" y="2330044"/>
                  <a:pt x="10331209" y="2569638"/>
                  <a:pt x="10357666" y="2670326"/>
                </a:cubicBezTo>
                <a:cubicBezTo>
                  <a:pt x="10384123" y="2771014"/>
                  <a:pt x="10320343" y="3125297"/>
                  <a:pt x="10357666" y="3243311"/>
                </a:cubicBezTo>
                <a:cubicBezTo>
                  <a:pt x="10277679" y="3272546"/>
                  <a:pt x="10182420" y="3218216"/>
                  <a:pt x="10092970" y="3243311"/>
                </a:cubicBezTo>
                <a:cubicBezTo>
                  <a:pt x="10003520" y="3268406"/>
                  <a:pt x="9930703" y="3243097"/>
                  <a:pt x="9828274" y="3243311"/>
                </a:cubicBezTo>
                <a:cubicBezTo>
                  <a:pt x="9725845" y="3243525"/>
                  <a:pt x="9525251" y="3234277"/>
                  <a:pt x="9356425" y="3243311"/>
                </a:cubicBezTo>
                <a:cubicBezTo>
                  <a:pt x="9187599" y="3252345"/>
                  <a:pt x="9163199" y="3238215"/>
                  <a:pt x="9091729" y="3243311"/>
                </a:cubicBezTo>
                <a:cubicBezTo>
                  <a:pt x="9020259" y="3248407"/>
                  <a:pt x="8775161" y="3238535"/>
                  <a:pt x="8516303" y="3243311"/>
                </a:cubicBezTo>
                <a:cubicBezTo>
                  <a:pt x="8257445" y="3248087"/>
                  <a:pt x="8349261" y="3232008"/>
                  <a:pt x="8251607" y="3243311"/>
                </a:cubicBezTo>
                <a:cubicBezTo>
                  <a:pt x="8153953" y="3254614"/>
                  <a:pt x="7802453" y="3191592"/>
                  <a:pt x="7469028" y="3243311"/>
                </a:cubicBezTo>
                <a:cubicBezTo>
                  <a:pt x="7135603" y="3295030"/>
                  <a:pt x="7104257" y="3218192"/>
                  <a:pt x="6997179" y="3243311"/>
                </a:cubicBezTo>
                <a:cubicBezTo>
                  <a:pt x="6890101" y="3268430"/>
                  <a:pt x="6702588" y="3218060"/>
                  <a:pt x="6421753" y="3243311"/>
                </a:cubicBezTo>
                <a:cubicBezTo>
                  <a:pt x="6140918" y="3268562"/>
                  <a:pt x="6162101" y="3224575"/>
                  <a:pt x="6053480" y="3243311"/>
                </a:cubicBezTo>
                <a:cubicBezTo>
                  <a:pt x="5944859" y="3262047"/>
                  <a:pt x="5669303" y="3207540"/>
                  <a:pt x="5374478" y="3243311"/>
                </a:cubicBezTo>
                <a:cubicBezTo>
                  <a:pt x="5079653" y="3279082"/>
                  <a:pt x="4811119" y="3190606"/>
                  <a:pt x="4591899" y="3243311"/>
                </a:cubicBezTo>
                <a:cubicBezTo>
                  <a:pt x="4372679" y="3296016"/>
                  <a:pt x="4055585" y="3213214"/>
                  <a:pt x="3912896" y="3243311"/>
                </a:cubicBezTo>
                <a:cubicBezTo>
                  <a:pt x="3770207" y="3273408"/>
                  <a:pt x="3617259" y="3233693"/>
                  <a:pt x="3441047" y="3243311"/>
                </a:cubicBezTo>
                <a:cubicBezTo>
                  <a:pt x="3264835" y="3252929"/>
                  <a:pt x="3170824" y="3215344"/>
                  <a:pt x="2969198" y="3243311"/>
                </a:cubicBezTo>
                <a:cubicBezTo>
                  <a:pt x="2767572" y="3271278"/>
                  <a:pt x="2664528" y="3185845"/>
                  <a:pt x="2393772" y="3243311"/>
                </a:cubicBezTo>
                <a:cubicBezTo>
                  <a:pt x="2123016" y="3300777"/>
                  <a:pt x="2036305" y="3231517"/>
                  <a:pt x="1714769" y="3243311"/>
                </a:cubicBezTo>
                <a:cubicBezTo>
                  <a:pt x="1393233" y="3255105"/>
                  <a:pt x="1417989" y="3193318"/>
                  <a:pt x="1139343" y="3243311"/>
                </a:cubicBezTo>
                <a:cubicBezTo>
                  <a:pt x="860697" y="3293304"/>
                  <a:pt x="408040" y="3178780"/>
                  <a:pt x="0" y="3243311"/>
                </a:cubicBezTo>
                <a:cubicBezTo>
                  <a:pt x="-5293" y="2993692"/>
                  <a:pt x="23462" y="2791935"/>
                  <a:pt x="0" y="2670326"/>
                </a:cubicBezTo>
                <a:cubicBezTo>
                  <a:pt x="-23462" y="2548718"/>
                  <a:pt x="15976" y="2388718"/>
                  <a:pt x="0" y="2194640"/>
                </a:cubicBezTo>
                <a:cubicBezTo>
                  <a:pt x="-15976" y="2000562"/>
                  <a:pt x="7416" y="1959648"/>
                  <a:pt x="0" y="1751388"/>
                </a:cubicBezTo>
                <a:cubicBezTo>
                  <a:pt x="-7416" y="1543128"/>
                  <a:pt x="19735" y="1447804"/>
                  <a:pt x="0" y="1308135"/>
                </a:cubicBezTo>
                <a:cubicBezTo>
                  <a:pt x="-19735" y="1168466"/>
                  <a:pt x="54421" y="1032881"/>
                  <a:pt x="0" y="800017"/>
                </a:cubicBezTo>
                <a:cubicBezTo>
                  <a:pt x="-54421" y="567153"/>
                  <a:pt x="51760" y="317959"/>
                  <a:pt x="0" y="0"/>
                </a:cubicBezTo>
                <a:close/>
              </a:path>
              <a:path w="10357666" h="3243311"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409645" y="221235"/>
                  <a:pt x="10348372" y="331964"/>
                  <a:pt x="10357666" y="443253"/>
                </a:cubicBezTo>
                <a:cubicBezTo>
                  <a:pt x="10366960" y="554542"/>
                  <a:pt x="10319224" y="733914"/>
                  <a:pt x="10357666" y="918938"/>
                </a:cubicBezTo>
                <a:cubicBezTo>
                  <a:pt x="10396108" y="1103963"/>
                  <a:pt x="10297268" y="1276325"/>
                  <a:pt x="10357666" y="1427057"/>
                </a:cubicBezTo>
                <a:cubicBezTo>
                  <a:pt x="10418064" y="1577789"/>
                  <a:pt x="10350679" y="1800880"/>
                  <a:pt x="10357666" y="1902742"/>
                </a:cubicBezTo>
                <a:cubicBezTo>
                  <a:pt x="10364653" y="2004604"/>
                  <a:pt x="10328821" y="2181738"/>
                  <a:pt x="10357666" y="2345995"/>
                </a:cubicBezTo>
                <a:cubicBezTo>
                  <a:pt x="10386511" y="2510252"/>
                  <a:pt x="10305926" y="2812930"/>
                  <a:pt x="10357666" y="3243311"/>
                </a:cubicBezTo>
                <a:cubicBezTo>
                  <a:pt x="10062780" y="3273072"/>
                  <a:pt x="9916490" y="3218779"/>
                  <a:pt x="9678663" y="3243311"/>
                </a:cubicBezTo>
                <a:cubicBezTo>
                  <a:pt x="9440836" y="3267843"/>
                  <a:pt x="9518478" y="3239252"/>
                  <a:pt x="9413968" y="3243311"/>
                </a:cubicBezTo>
                <a:cubicBezTo>
                  <a:pt x="9309458" y="3247370"/>
                  <a:pt x="9253826" y="3232706"/>
                  <a:pt x="9149272" y="3243311"/>
                </a:cubicBezTo>
                <a:cubicBezTo>
                  <a:pt x="9044718" y="3253916"/>
                  <a:pt x="8927968" y="3217515"/>
                  <a:pt x="8780999" y="3243311"/>
                </a:cubicBezTo>
                <a:cubicBezTo>
                  <a:pt x="8634030" y="3269107"/>
                  <a:pt x="8633495" y="3214994"/>
                  <a:pt x="8516303" y="3243311"/>
                </a:cubicBezTo>
                <a:cubicBezTo>
                  <a:pt x="8399111" y="3271628"/>
                  <a:pt x="8106349" y="3205592"/>
                  <a:pt x="7837301" y="3243311"/>
                </a:cubicBezTo>
                <a:cubicBezTo>
                  <a:pt x="7568253" y="3281030"/>
                  <a:pt x="7479279" y="3191542"/>
                  <a:pt x="7261875" y="3243311"/>
                </a:cubicBezTo>
                <a:cubicBezTo>
                  <a:pt x="7044471" y="3295080"/>
                  <a:pt x="6690104" y="3151568"/>
                  <a:pt x="6479296" y="3243311"/>
                </a:cubicBezTo>
                <a:cubicBezTo>
                  <a:pt x="6268488" y="3335054"/>
                  <a:pt x="6161939" y="3230973"/>
                  <a:pt x="6007446" y="3243311"/>
                </a:cubicBezTo>
                <a:cubicBezTo>
                  <a:pt x="5852953" y="3255649"/>
                  <a:pt x="5640357" y="3193197"/>
                  <a:pt x="5328444" y="3243311"/>
                </a:cubicBezTo>
                <a:cubicBezTo>
                  <a:pt x="5016531" y="3293425"/>
                  <a:pt x="5121431" y="3227338"/>
                  <a:pt x="5063748" y="3243311"/>
                </a:cubicBezTo>
                <a:cubicBezTo>
                  <a:pt x="5006065" y="3259284"/>
                  <a:pt x="4749093" y="3202363"/>
                  <a:pt x="4591899" y="3243311"/>
                </a:cubicBezTo>
                <a:cubicBezTo>
                  <a:pt x="4434705" y="3284259"/>
                  <a:pt x="4407493" y="3221263"/>
                  <a:pt x="4327203" y="3243311"/>
                </a:cubicBezTo>
                <a:cubicBezTo>
                  <a:pt x="4246913" y="3265359"/>
                  <a:pt x="3876005" y="3182862"/>
                  <a:pt x="3751777" y="3243311"/>
                </a:cubicBezTo>
                <a:cubicBezTo>
                  <a:pt x="3627549" y="3303760"/>
                  <a:pt x="3552078" y="3236511"/>
                  <a:pt x="3383504" y="3243311"/>
                </a:cubicBezTo>
                <a:cubicBezTo>
                  <a:pt x="3214930" y="3250111"/>
                  <a:pt x="3043025" y="3212120"/>
                  <a:pt x="2911655" y="3243311"/>
                </a:cubicBezTo>
                <a:cubicBezTo>
                  <a:pt x="2780285" y="3274502"/>
                  <a:pt x="2580120" y="3226573"/>
                  <a:pt x="2336229" y="3243311"/>
                </a:cubicBezTo>
                <a:cubicBezTo>
                  <a:pt x="2092338" y="3260049"/>
                  <a:pt x="2184487" y="3226591"/>
                  <a:pt x="2071533" y="3243311"/>
                </a:cubicBezTo>
                <a:cubicBezTo>
                  <a:pt x="1958579" y="3260031"/>
                  <a:pt x="1881963" y="3221384"/>
                  <a:pt x="1806837" y="3243311"/>
                </a:cubicBezTo>
                <a:cubicBezTo>
                  <a:pt x="1731711" y="3265238"/>
                  <a:pt x="1632627" y="3218007"/>
                  <a:pt x="1542141" y="3243311"/>
                </a:cubicBezTo>
                <a:cubicBezTo>
                  <a:pt x="1451655" y="3268615"/>
                  <a:pt x="1351892" y="3214605"/>
                  <a:pt x="1173869" y="3243311"/>
                </a:cubicBezTo>
                <a:cubicBezTo>
                  <a:pt x="995846" y="3272017"/>
                  <a:pt x="1014377" y="3229040"/>
                  <a:pt x="909173" y="3243311"/>
                </a:cubicBezTo>
                <a:cubicBezTo>
                  <a:pt x="803969" y="3257582"/>
                  <a:pt x="274408" y="3236369"/>
                  <a:pt x="0" y="3243311"/>
                </a:cubicBezTo>
                <a:cubicBezTo>
                  <a:pt x="-37990" y="3068356"/>
                  <a:pt x="7799" y="2820264"/>
                  <a:pt x="0" y="2637893"/>
                </a:cubicBezTo>
                <a:cubicBezTo>
                  <a:pt x="-7799" y="2455522"/>
                  <a:pt x="8982" y="2340708"/>
                  <a:pt x="0" y="2097341"/>
                </a:cubicBezTo>
                <a:cubicBezTo>
                  <a:pt x="-8982" y="1853974"/>
                  <a:pt x="36089" y="1826458"/>
                  <a:pt x="0" y="1654089"/>
                </a:cubicBezTo>
                <a:cubicBezTo>
                  <a:pt x="-36089" y="1481720"/>
                  <a:pt x="14684" y="1300581"/>
                  <a:pt x="0" y="1210836"/>
                </a:cubicBezTo>
                <a:cubicBezTo>
                  <a:pt x="-14684" y="1121091"/>
                  <a:pt x="13984" y="874344"/>
                  <a:pt x="0" y="702717"/>
                </a:cubicBezTo>
                <a:cubicBezTo>
                  <a:pt x="-13984" y="531090"/>
                  <a:pt x="46011" y="255980"/>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a:bodyPr>
          <a:lstStyle/>
          <a:p>
            <a:pPr marL="0" indent="0">
              <a:buNone/>
            </a:pPr>
            <a:r>
              <a:rPr lang="en-US" sz="2800" i="1" baseline="30000" dirty="0"/>
              <a:t>Paul came to </a:t>
            </a:r>
            <a:r>
              <a:rPr lang="en-US" sz="2800" i="1" baseline="30000" dirty="0" err="1"/>
              <a:t>Derbe</a:t>
            </a:r>
            <a:r>
              <a:rPr lang="en-US" sz="2800" i="1" baseline="30000" dirty="0"/>
              <a:t> and then to Lystra, where </a:t>
            </a:r>
            <a:r>
              <a:rPr lang="en-US" sz="2800" b="1" i="1" baseline="30000" dirty="0">
                <a:solidFill>
                  <a:schemeClr val="accent3"/>
                </a:solidFill>
              </a:rPr>
              <a:t>a disciple named Timothy lived</a:t>
            </a:r>
            <a:r>
              <a:rPr lang="en-US" sz="2800" i="1" baseline="30000" dirty="0"/>
              <a:t>, whose mother was Jewish and a believer but whose father was a Greek. 2 The believers at Lystra and Iconium spoke well of him. 3 Paul wanted to take him along on the journey, </a:t>
            </a:r>
            <a:r>
              <a:rPr lang="en-US" sz="2800" b="1" i="1" baseline="30000" dirty="0">
                <a:solidFill>
                  <a:schemeClr val="accent3"/>
                </a:solidFill>
              </a:rPr>
              <a:t>so he circumcised him because of the Jews who lived in that area</a:t>
            </a:r>
            <a:r>
              <a:rPr lang="en-US" sz="2800" i="1" baseline="30000" dirty="0"/>
              <a:t>, for they all knew that his father was a Greek. 4 As they traveled from town to town, </a:t>
            </a:r>
            <a:r>
              <a:rPr lang="en-US" sz="2800" b="1" i="1" baseline="30000" dirty="0">
                <a:solidFill>
                  <a:schemeClr val="accent3"/>
                </a:solidFill>
              </a:rPr>
              <a:t>they delivered the decisions reached by the apostles and elders in Jerusalem for the people to obey</a:t>
            </a:r>
            <a:r>
              <a:rPr lang="en-US" sz="2800" i="1" baseline="30000" dirty="0"/>
              <a:t>. 5 So the churches were strengthened in the faith and grew daily in numbers.</a:t>
            </a:r>
            <a:endParaRPr lang="en-US" sz="2800" b="1" i="1" baseline="30000" dirty="0">
              <a:solidFill>
                <a:schemeClr val="accent1"/>
              </a:solidFill>
            </a:endParaRPr>
          </a:p>
        </p:txBody>
      </p:sp>
      <p:sp>
        <p:nvSpPr>
          <p:cNvPr id="10" name="TextBox 9">
            <a:extLst>
              <a:ext uri="{FF2B5EF4-FFF2-40B4-BE49-F238E27FC236}">
                <a16:creationId xmlns:a16="http://schemas.microsoft.com/office/drawing/2014/main" id="{D2C02135-A146-DB38-EA27-E348C2FAD664}"/>
              </a:ext>
            </a:extLst>
          </p:cNvPr>
          <p:cNvSpPr txBox="1"/>
          <p:nvPr/>
        </p:nvSpPr>
        <p:spPr>
          <a:xfrm>
            <a:off x="808661" y="1320068"/>
            <a:ext cx="3335721" cy="369332"/>
          </a:xfrm>
          <a:prstGeom prst="rect">
            <a:avLst/>
          </a:prstGeom>
          <a:noFill/>
        </p:spPr>
        <p:txBody>
          <a:bodyPr wrap="none" rtlCol="0">
            <a:spAutoFit/>
          </a:bodyPr>
          <a:lstStyle/>
          <a:p>
            <a:r>
              <a:rPr lang="en-US" b="1" dirty="0"/>
              <a:t>Timothy Joins Paul and Silas</a:t>
            </a:r>
            <a:endParaRPr lang="en-GB" b="1" dirty="0"/>
          </a:p>
        </p:txBody>
      </p:sp>
    </p:spTree>
    <p:extLst>
      <p:ext uri="{BB962C8B-B14F-4D97-AF65-F5344CB8AC3E}">
        <p14:creationId xmlns:p14="http://schemas.microsoft.com/office/powerpoint/2010/main" val="1338343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0AEB-407A-9F9F-5717-B14CA20E44D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A58B2D-DE4D-2F88-8B18-B7805AFFAAC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C8F478B-6A08-102B-4540-80BE2BE6A5CA}"/>
              </a:ext>
            </a:extLst>
          </p:cNvPr>
          <p:cNvSpPr>
            <a:spLocks noGrp="1"/>
          </p:cNvSpPr>
          <p:nvPr>
            <p:ph sz="half" idx="2"/>
          </p:nvPr>
        </p:nvSpPr>
        <p:spPr/>
        <p:txBody>
          <a:bodyPr/>
          <a:lstStyle/>
          <a:p>
            <a:endParaRPr lang="en-GB"/>
          </a:p>
        </p:txBody>
      </p:sp>
      <p:pic>
        <p:nvPicPr>
          <p:cNvPr id="6" name="Picture 2">
            <a:extLst>
              <a:ext uri="{FF2B5EF4-FFF2-40B4-BE49-F238E27FC236}">
                <a16:creationId xmlns:a16="http://schemas.microsoft.com/office/drawing/2014/main" id="{643D2C64-CD76-23D1-7D46-EFCB4088D8CC}"/>
              </a:ext>
            </a:extLst>
          </p:cNvPr>
          <p:cNvPicPr>
            <a:picLocks noChangeAspect="1"/>
          </p:cNvPicPr>
          <p:nvPr/>
        </p:nvPicPr>
        <p:blipFill>
          <a:blip r:embed="rId2"/>
          <a:stretch>
            <a:fillRect/>
          </a:stretch>
        </p:blipFill>
        <p:spPr>
          <a:xfrm>
            <a:off x="1337674" y="0"/>
            <a:ext cx="9121217" cy="6840913"/>
          </a:xfrm>
          <a:prstGeom prst="rect">
            <a:avLst/>
          </a:prstGeom>
        </p:spPr>
      </p:pic>
    </p:spTree>
    <p:extLst>
      <p:ext uri="{BB962C8B-B14F-4D97-AF65-F5344CB8AC3E}">
        <p14:creationId xmlns:p14="http://schemas.microsoft.com/office/powerpoint/2010/main" val="1583328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2FFA80B-EC9B-F58B-EBB5-791ECFE0B54C}"/>
              </a:ext>
            </a:extLst>
          </p:cNvPr>
          <p:cNvGraphicFramePr>
            <a:graphicFrameLocks noChangeAspect="1"/>
          </p:cNvGraphicFramePr>
          <p:nvPr>
            <p:custDataLst>
              <p:tags r:id="rId1"/>
            </p:custDataLst>
            <p:extLst>
              <p:ext uri="{D42A27DB-BD31-4B8C-83A1-F6EECF244321}">
                <p14:modId xmlns:p14="http://schemas.microsoft.com/office/powerpoint/2010/main" val="3692119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7" name="think-cell data - do not delete" hidden="1">
                        <a:extLst>
                          <a:ext uri="{FF2B5EF4-FFF2-40B4-BE49-F238E27FC236}">
                            <a16:creationId xmlns:a16="http://schemas.microsoft.com/office/drawing/2014/main" id="{42FFA80B-EC9B-F58B-EBB5-791ECFE0B54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CBB6A79-8D09-FA12-0951-54F9DF11479E}"/>
              </a:ext>
            </a:extLst>
          </p:cNvPr>
          <p:cNvSpPr>
            <a:spLocks noGrp="1"/>
          </p:cNvSpPr>
          <p:nvPr>
            <p:ph type="title"/>
          </p:nvPr>
        </p:nvSpPr>
        <p:spPr/>
        <p:txBody>
          <a:bodyPr vert="horz"/>
          <a:lstStyle/>
          <a:p>
            <a:r>
              <a:rPr lang="en-US" dirty="0"/>
              <a:t>Who was timothy?</a:t>
            </a:r>
          </a:p>
        </p:txBody>
      </p:sp>
      <p:sp>
        <p:nvSpPr>
          <p:cNvPr id="3" name="Content Placeholder 2">
            <a:extLst>
              <a:ext uri="{FF2B5EF4-FFF2-40B4-BE49-F238E27FC236}">
                <a16:creationId xmlns:a16="http://schemas.microsoft.com/office/drawing/2014/main" id="{CB8C38A8-32D8-5A9E-2D21-C1BA3A2FE250}"/>
              </a:ext>
            </a:extLst>
          </p:cNvPr>
          <p:cNvSpPr>
            <a:spLocks noGrp="1"/>
          </p:cNvSpPr>
          <p:nvPr>
            <p:ph idx="1"/>
          </p:nvPr>
        </p:nvSpPr>
        <p:spPr>
          <a:xfrm>
            <a:off x="808662" y="1580225"/>
            <a:ext cx="4333609" cy="4553875"/>
          </a:xfrm>
        </p:spPr>
        <p:txBody>
          <a:bodyPr/>
          <a:lstStyle/>
          <a:p>
            <a:r>
              <a:rPr lang="en-US" dirty="0"/>
              <a:t>From Lystra </a:t>
            </a:r>
          </a:p>
          <a:p>
            <a:r>
              <a:rPr lang="en-US" dirty="0"/>
              <a:t>Half Jewish (“mother was Jewish and a believer”), half Greek (father)</a:t>
            </a:r>
          </a:p>
          <a:p>
            <a:r>
              <a:rPr lang="en-US" dirty="0"/>
              <a:t>Of good character (“believers spoke well of him”)</a:t>
            </a:r>
          </a:p>
          <a:p>
            <a:r>
              <a:rPr lang="en-US" dirty="0"/>
              <a:t>He was circumcised by Paul</a:t>
            </a:r>
          </a:p>
        </p:txBody>
      </p:sp>
      <p:pic>
        <p:nvPicPr>
          <p:cNvPr id="4" name="Picture 2">
            <a:extLst>
              <a:ext uri="{FF2B5EF4-FFF2-40B4-BE49-F238E27FC236}">
                <a16:creationId xmlns:a16="http://schemas.microsoft.com/office/drawing/2014/main" id="{2020F7BA-4DC0-EAD8-CFBD-61E520465161}"/>
              </a:ext>
            </a:extLst>
          </p:cNvPr>
          <p:cNvPicPr>
            <a:picLocks noChangeAspect="1"/>
          </p:cNvPicPr>
          <p:nvPr/>
        </p:nvPicPr>
        <p:blipFill>
          <a:blip r:embed="rId5"/>
          <a:stretch>
            <a:fillRect/>
          </a:stretch>
        </p:blipFill>
        <p:spPr>
          <a:xfrm>
            <a:off x="5525888" y="1741997"/>
            <a:ext cx="5640439" cy="4230329"/>
          </a:xfrm>
          <a:custGeom>
            <a:avLst/>
            <a:gdLst>
              <a:gd name="connsiteX0" fmla="*/ 0 w 5640439"/>
              <a:gd name="connsiteY0" fmla="*/ 0 h 4230329"/>
              <a:gd name="connsiteX1" fmla="*/ 626715 w 5640439"/>
              <a:gd name="connsiteY1" fmla="*/ 0 h 4230329"/>
              <a:gd name="connsiteX2" fmla="*/ 1309835 w 5640439"/>
              <a:gd name="connsiteY2" fmla="*/ 0 h 4230329"/>
              <a:gd name="connsiteX3" fmla="*/ 1767338 w 5640439"/>
              <a:gd name="connsiteY3" fmla="*/ 0 h 4230329"/>
              <a:gd name="connsiteX4" fmla="*/ 2506862 w 5640439"/>
              <a:gd name="connsiteY4" fmla="*/ 0 h 4230329"/>
              <a:gd name="connsiteX5" fmla="*/ 3246386 w 5640439"/>
              <a:gd name="connsiteY5" fmla="*/ 0 h 4230329"/>
              <a:gd name="connsiteX6" fmla="*/ 3760293 w 5640439"/>
              <a:gd name="connsiteY6" fmla="*/ 0 h 4230329"/>
              <a:gd name="connsiteX7" fmla="*/ 4330604 w 5640439"/>
              <a:gd name="connsiteY7" fmla="*/ 0 h 4230329"/>
              <a:gd name="connsiteX8" fmla="*/ 5013724 w 5640439"/>
              <a:gd name="connsiteY8" fmla="*/ 0 h 4230329"/>
              <a:gd name="connsiteX9" fmla="*/ 5640439 w 5640439"/>
              <a:gd name="connsiteY9" fmla="*/ 0 h 4230329"/>
              <a:gd name="connsiteX10" fmla="*/ 5640439 w 5640439"/>
              <a:gd name="connsiteY10" fmla="*/ 477423 h 4230329"/>
              <a:gd name="connsiteX11" fmla="*/ 5640439 w 5640439"/>
              <a:gd name="connsiteY11" fmla="*/ 997149 h 4230329"/>
              <a:gd name="connsiteX12" fmla="*/ 5640439 w 5640439"/>
              <a:gd name="connsiteY12" fmla="*/ 1516875 h 4230329"/>
              <a:gd name="connsiteX13" fmla="*/ 5640439 w 5640439"/>
              <a:gd name="connsiteY13" fmla="*/ 2036601 h 4230329"/>
              <a:gd name="connsiteX14" fmla="*/ 5640439 w 5640439"/>
              <a:gd name="connsiteY14" fmla="*/ 2640934 h 4230329"/>
              <a:gd name="connsiteX15" fmla="*/ 5640439 w 5640439"/>
              <a:gd name="connsiteY15" fmla="*/ 3202963 h 4230329"/>
              <a:gd name="connsiteX16" fmla="*/ 5640439 w 5640439"/>
              <a:gd name="connsiteY16" fmla="*/ 4230329 h 4230329"/>
              <a:gd name="connsiteX17" fmla="*/ 4957319 w 5640439"/>
              <a:gd name="connsiteY17" fmla="*/ 4230329 h 4230329"/>
              <a:gd name="connsiteX18" fmla="*/ 4274199 w 5640439"/>
              <a:gd name="connsiteY18" fmla="*/ 4230329 h 4230329"/>
              <a:gd name="connsiteX19" fmla="*/ 3591079 w 5640439"/>
              <a:gd name="connsiteY19" fmla="*/ 4230329 h 4230329"/>
              <a:gd name="connsiteX20" fmla="*/ 2851555 w 5640439"/>
              <a:gd name="connsiteY20" fmla="*/ 4230329 h 4230329"/>
              <a:gd name="connsiteX21" fmla="*/ 2281244 w 5640439"/>
              <a:gd name="connsiteY21" fmla="*/ 4230329 h 4230329"/>
              <a:gd name="connsiteX22" fmla="*/ 1654529 w 5640439"/>
              <a:gd name="connsiteY22" fmla="*/ 4230329 h 4230329"/>
              <a:gd name="connsiteX23" fmla="*/ 1084218 w 5640439"/>
              <a:gd name="connsiteY23" fmla="*/ 4230329 h 4230329"/>
              <a:gd name="connsiteX24" fmla="*/ 0 w 5640439"/>
              <a:gd name="connsiteY24" fmla="*/ 4230329 h 4230329"/>
              <a:gd name="connsiteX25" fmla="*/ 0 w 5640439"/>
              <a:gd name="connsiteY25" fmla="*/ 3541390 h 4230329"/>
              <a:gd name="connsiteX26" fmla="*/ 0 w 5640439"/>
              <a:gd name="connsiteY26" fmla="*/ 2852450 h 4230329"/>
              <a:gd name="connsiteX27" fmla="*/ 0 w 5640439"/>
              <a:gd name="connsiteY27" fmla="*/ 2205814 h 4230329"/>
              <a:gd name="connsiteX28" fmla="*/ 0 w 5640439"/>
              <a:gd name="connsiteY28" fmla="*/ 1686088 h 4230329"/>
              <a:gd name="connsiteX29" fmla="*/ 0 w 5640439"/>
              <a:gd name="connsiteY29" fmla="*/ 1081756 h 4230329"/>
              <a:gd name="connsiteX30" fmla="*/ 0 w 5640439"/>
              <a:gd name="connsiteY30" fmla="*/ 562029 h 4230329"/>
              <a:gd name="connsiteX31" fmla="*/ 0 w 5640439"/>
              <a:gd name="connsiteY31" fmla="*/ 0 h 4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40439" h="4230329" fill="none" extrusionOk="0">
                <a:moveTo>
                  <a:pt x="0" y="0"/>
                </a:moveTo>
                <a:cubicBezTo>
                  <a:pt x="292702" y="24382"/>
                  <a:pt x="344778" y="8941"/>
                  <a:pt x="626715" y="0"/>
                </a:cubicBezTo>
                <a:cubicBezTo>
                  <a:pt x="908652" y="-8941"/>
                  <a:pt x="1014632" y="29470"/>
                  <a:pt x="1309835" y="0"/>
                </a:cubicBezTo>
                <a:cubicBezTo>
                  <a:pt x="1605038" y="-29470"/>
                  <a:pt x="1607435" y="-8904"/>
                  <a:pt x="1767338" y="0"/>
                </a:cubicBezTo>
                <a:cubicBezTo>
                  <a:pt x="1927241" y="8904"/>
                  <a:pt x="2235961" y="12777"/>
                  <a:pt x="2506862" y="0"/>
                </a:cubicBezTo>
                <a:cubicBezTo>
                  <a:pt x="2777763" y="-12777"/>
                  <a:pt x="3007180" y="-5980"/>
                  <a:pt x="3246386" y="0"/>
                </a:cubicBezTo>
                <a:cubicBezTo>
                  <a:pt x="3485592" y="5980"/>
                  <a:pt x="3553466" y="12264"/>
                  <a:pt x="3760293" y="0"/>
                </a:cubicBezTo>
                <a:cubicBezTo>
                  <a:pt x="3967120" y="-12264"/>
                  <a:pt x="4203104" y="-24240"/>
                  <a:pt x="4330604" y="0"/>
                </a:cubicBezTo>
                <a:cubicBezTo>
                  <a:pt x="4458104" y="24240"/>
                  <a:pt x="4709590" y="29007"/>
                  <a:pt x="5013724" y="0"/>
                </a:cubicBezTo>
                <a:cubicBezTo>
                  <a:pt x="5317858" y="-29007"/>
                  <a:pt x="5408475" y="-2162"/>
                  <a:pt x="5640439" y="0"/>
                </a:cubicBezTo>
                <a:cubicBezTo>
                  <a:pt x="5622480" y="180606"/>
                  <a:pt x="5660868" y="321028"/>
                  <a:pt x="5640439" y="477423"/>
                </a:cubicBezTo>
                <a:cubicBezTo>
                  <a:pt x="5620010" y="633818"/>
                  <a:pt x="5660301" y="852573"/>
                  <a:pt x="5640439" y="997149"/>
                </a:cubicBezTo>
                <a:cubicBezTo>
                  <a:pt x="5620577" y="1141725"/>
                  <a:pt x="5657104" y="1272767"/>
                  <a:pt x="5640439" y="1516875"/>
                </a:cubicBezTo>
                <a:cubicBezTo>
                  <a:pt x="5623774" y="1760983"/>
                  <a:pt x="5666199" y="1908275"/>
                  <a:pt x="5640439" y="2036601"/>
                </a:cubicBezTo>
                <a:cubicBezTo>
                  <a:pt x="5614679" y="2164927"/>
                  <a:pt x="5653276" y="2409455"/>
                  <a:pt x="5640439" y="2640934"/>
                </a:cubicBezTo>
                <a:cubicBezTo>
                  <a:pt x="5627602" y="2872413"/>
                  <a:pt x="5625028" y="2937542"/>
                  <a:pt x="5640439" y="3202963"/>
                </a:cubicBezTo>
                <a:cubicBezTo>
                  <a:pt x="5655850" y="3468384"/>
                  <a:pt x="5675954" y="3874730"/>
                  <a:pt x="5640439" y="4230329"/>
                </a:cubicBezTo>
                <a:cubicBezTo>
                  <a:pt x="5300553" y="4226416"/>
                  <a:pt x="5239924" y="4208942"/>
                  <a:pt x="4957319" y="4230329"/>
                </a:cubicBezTo>
                <a:cubicBezTo>
                  <a:pt x="4674714" y="4251716"/>
                  <a:pt x="4501570" y="4262825"/>
                  <a:pt x="4274199" y="4230329"/>
                </a:cubicBezTo>
                <a:cubicBezTo>
                  <a:pt x="4046828" y="4197833"/>
                  <a:pt x="3852276" y="4247274"/>
                  <a:pt x="3591079" y="4230329"/>
                </a:cubicBezTo>
                <a:cubicBezTo>
                  <a:pt x="3329882" y="4213384"/>
                  <a:pt x="3012785" y="4239606"/>
                  <a:pt x="2851555" y="4230329"/>
                </a:cubicBezTo>
                <a:cubicBezTo>
                  <a:pt x="2690325" y="4221052"/>
                  <a:pt x="2506505" y="4213912"/>
                  <a:pt x="2281244" y="4230329"/>
                </a:cubicBezTo>
                <a:cubicBezTo>
                  <a:pt x="2055983" y="4246746"/>
                  <a:pt x="1808257" y="4247624"/>
                  <a:pt x="1654529" y="4230329"/>
                </a:cubicBezTo>
                <a:cubicBezTo>
                  <a:pt x="1500802" y="4213034"/>
                  <a:pt x="1209804" y="4217513"/>
                  <a:pt x="1084218" y="4230329"/>
                </a:cubicBezTo>
                <a:cubicBezTo>
                  <a:pt x="958632" y="4243145"/>
                  <a:pt x="524418" y="4191127"/>
                  <a:pt x="0" y="4230329"/>
                </a:cubicBezTo>
                <a:cubicBezTo>
                  <a:pt x="-18583" y="3981038"/>
                  <a:pt x="-10213" y="3752796"/>
                  <a:pt x="0" y="3541390"/>
                </a:cubicBezTo>
                <a:cubicBezTo>
                  <a:pt x="10213" y="3329984"/>
                  <a:pt x="-16610" y="3020124"/>
                  <a:pt x="0" y="2852450"/>
                </a:cubicBezTo>
                <a:cubicBezTo>
                  <a:pt x="16610" y="2684776"/>
                  <a:pt x="-25318" y="2352286"/>
                  <a:pt x="0" y="2205814"/>
                </a:cubicBezTo>
                <a:cubicBezTo>
                  <a:pt x="25318" y="2059342"/>
                  <a:pt x="-2525" y="1845862"/>
                  <a:pt x="0" y="1686088"/>
                </a:cubicBezTo>
                <a:cubicBezTo>
                  <a:pt x="2525" y="1526314"/>
                  <a:pt x="-8997" y="1213005"/>
                  <a:pt x="0" y="1081756"/>
                </a:cubicBezTo>
                <a:cubicBezTo>
                  <a:pt x="8997" y="950507"/>
                  <a:pt x="-15737" y="762119"/>
                  <a:pt x="0" y="562029"/>
                </a:cubicBezTo>
                <a:cubicBezTo>
                  <a:pt x="15737" y="361939"/>
                  <a:pt x="-20299" y="189123"/>
                  <a:pt x="0" y="0"/>
                </a:cubicBezTo>
                <a:close/>
              </a:path>
              <a:path w="5640439" h="4230329" stroke="0" extrusionOk="0">
                <a:moveTo>
                  <a:pt x="0" y="0"/>
                </a:moveTo>
                <a:cubicBezTo>
                  <a:pt x="231153" y="-30602"/>
                  <a:pt x="541826" y="-11258"/>
                  <a:pt x="683120" y="0"/>
                </a:cubicBezTo>
                <a:cubicBezTo>
                  <a:pt x="824414" y="11258"/>
                  <a:pt x="1149259" y="17451"/>
                  <a:pt x="1422644" y="0"/>
                </a:cubicBezTo>
                <a:cubicBezTo>
                  <a:pt x="1696029" y="-17451"/>
                  <a:pt x="1738466" y="11704"/>
                  <a:pt x="2049360" y="0"/>
                </a:cubicBezTo>
                <a:cubicBezTo>
                  <a:pt x="2360254" y="-11704"/>
                  <a:pt x="2350750" y="11167"/>
                  <a:pt x="2506862" y="0"/>
                </a:cubicBezTo>
                <a:cubicBezTo>
                  <a:pt x="2662974" y="-11167"/>
                  <a:pt x="2848562" y="26350"/>
                  <a:pt x="3189982" y="0"/>
                </a:cubicBezTo>
                <a:cubicBezTo>
                  <a:pt x="3531402" y="-26350"/>
                  <a:pt x="3549430" y="-3021"/>
                  <a:pt x="3816697" y="0"/>
                </a:cubicBezTo>
                <a:cubicBezTo>
                  <a:pt x="4083964" y="3021"/>
                  <a:pt x="4275181" y="9637"/>
                  <a:pt x="4499817" y="0"/>
                </a:cubicBezTo>
                <a:cubicBezTo>
                  <a:pt x="4724453" y="-9637"/>
                  <a:pt x="4851068" y="-24860"/>
                  <a:pt x="5013724" y="0"/>
                </a:cubicBezTo>
                <a:cubicBezTo>
                  <a:pt x="5176380" y="24860"/>
                  <a:pt x="5514951" y="-20258"/>
                  <a:pt x="5640439" y="0"/>
                </a:cubicBezTo>
                <a:cubicBezTo>
                  <a:pt x="5621269" y="233382"/>
                  <a:pt x="5613135" y="340973"/>
                  <a:pt x="5640439" y="604333"/>
                </a:cubicBezTo>
                <a:cubicBezTo>
                  <a:pt x="5667743" y="867693"/>
                  <a:pt x="5624933" y="1028879"/>
                  <a:pt x="5640439" y="1166362"/>
                </a:cubicBezTo>
                <a:cubicBezTo>
                  <a:pt x="5655945" y="1303845"/>
                  <a:pt x="5634541" y="1409679"/>
                  <a:pt x="5640439" y="1643785"/>
                </a:cubicBezTo>
                <a:cubicBezTo>
                  <a:pt x="5646337" y="1877891"/>
                  <a:pt x="5663089" y="2050954"/>
                  <a:pt x="5640439" y="2163511"/>
                </a:cubicBezTo>
                <a:cubicBezTo>
                  <a:pt x="5617789" y="2276068"/>
                  <a:pt x="5661698" y="2552905"/>
                  <a:pt x="5640439" y="2852450"/>
                </a:cubicBezTo>
                <a:cubicBezTo>
                  <a:pt x="5619180" y="3151995"/>
                  <a:pt x="5633830" y="3383072"/>
                  <a:pt x="5640439" y="3541390"/>
                </a:cubicBezTo>
                <a:cubicBezTo>
                  <a:pt x="5647048" y="3699708"/>
                  <a:pt x="5618069" y="4067251"/>
                  <a:pt x="5640439" y="4230329"/>
                </a:cubicBezTo>
                <a:cubicBezTo>
                  <a:pt x="5367986" y="4203367"/>
                  <a:pt x="5195029" y="4263063"/>
                  <a:pt x="4900915" y="4230329"/>
                </a:cubicBezTo>
                <a:cubicBezTo>
                  <a:pt x="4606801" y="4197595"/>
                  <a:pt x="4505207" y="4216083"/>
                  <a:pt x="4274199" y="4230329"/>
                </a:cubicBezTo>
                <a:cubicBezTo>
                  <a:pt x="4043191" y="4244575"/>
                  <a:pt x="3985240" y="4230214"/>
                  <a:pt x="3760293" y="4230329"/>
                </a:cubicBezTo>
                <a:cubicBezTo>
                  <a:pt x="3535346" y="4230444"/>
                  <a:pt x="3268629" y="4250202"/>
                  <a:pt x="3133577" y="4230329"/>
                </a:cubicBezTo>
                <a:cubicBezTo>
                  <a:pt x="2998525" y="4210456"/>
                  <a:pt x="2739070" y="4218729"/>
                  <a:pt x="2619671" y="4230329"/>
                </a:cubicBezTo>
                <a:cubicBezTo>
                  <a:pt x="2500272" y="4241929"/>
                  <a:pt x="2249738" y="4242652"/>
                  <a:pt x="2049360" y="4230329"/>
                </a:cubicBezTo>
                <a:cubicBezTo>
                  <a:pt x="1848982" y="4218006"/>
                  <a:pt x="1542238" y="4228865"/>
                  <a:pt x="1366240" y="4230329"/>
                </a:cubicBezTo>
                <a:cubicBezTo>
                  <a:pt x="1190242" y="4231793"/>
                  <a:pt x="782490" y="4254337"/>
                  <a:pt x="626715" y="4230329"/>
                </a:cubicBezTo>
                <a:cubicBezTo>
                  <a:pt x="470941" y="4206321"/>
                  <a:pt x="127267" y="4231660"/>
                  <a:pt x="0" y="4230329"/>
                </a:cubicBezTo>
                <a:cubicBezTo>
                  <a:pt x="7955" y="4024391"/>
                  <a:pt x="22909" y="3861130"/>
                  <a:pt x="0" y="3668300"/>
                </a:cubicBezTo>
                <a:cubicBezTo>
                  <a:pt x="-22909" y="3475470"/>
                  <a:pt x="-16146" y="3245139"/>
                  <a:pt x="0" y="3021664"/>
                </a:cubicBezTo>
                <a:cubicBezTo>
                  <a:pt x="16146" y="2798189"/>
                  <a:pt x="9364" y="2709686"/>
                  <a:pt x="0" y="2501937"/>
                </a:cubicBezTo>
                <a:cubicBezTo>
                  <a:pt x="-9364" y="2294188"/>
                  <a:pt x="7689" y="2171829"/>
                  <a:pt x="0" y="1939908"/>
                </a:cubicBezTo>
                <a:cubicBezTo>
                  <a:pt x="-7689" y="1707987"/>
                  <a:pt x="-13888" y="1450150"/>
                  <a:pt x="0" y="1250969"/>
                </a:cubicBezTo>
                <a:cubicBezTo>
                  <a:pt x="13888" y="1051788"/>
                  <a:pt x="-13881" y="908805"/>
                  <a:pt x="0" y="688939"/>
                </a:cubicBezTo>
                <a:cubicBezTo>
                  <a:pt x="13881" y="469073"/>
                  <a:pt x="24658" y="218306"/>
                  <a:pt x="0" y="0"/>
                </a:cubicBezTo>
                <a:close/>
              </a:path>
            </a:pathLst>
          </a:custGeom>
          <a:ln>
            <a:solidFill>
              <a:schemeClr val="tx1"/>
            </a:solidFill>
            <a:extLst>
              <a:ext uri="{C807C97D-BFC1-408E-A445-0C87EB9F89A2}">
                <ask:lineSketchStyleProps xmlns:ask="http://schemas.microsoft.com/office/drawing/2018/sketchyshapes" sd="576338366">
                  <a:prstGeom prst="rect">
                    <a:avLst/>
                  </a:prstGeom>
                  <ask:type>
                    <ask:lineSketchFreehand/>
                  </ask:type>
                </ask:lineSketchStyleProps>
              </a:ext>
            </a:extLst>
          </a:ln>
        </p:spPr>
      </p:pic>
    </p:spTree>
    <p:extLst>
      <p:ext uri="{BB962C8B-B14F-4D97-AF65-F5344CB8AC3E}">
        <p14:creationId xmlns:p14="http://schemas.microsoft.com/office/powerpoint/2010/main" val="392651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FE000FC-E31F-6C62-1AF3-C58B48F81A42}"/>
              </a:ext>
            </a:extLst>
          </p:cNvPr>
          <p:cNvGraphicFramePr>
            <a:graphicFrameLocks noChangeAspect="1"/>
          </p:cNvGraphicFramePr>
          <p:nvPr>
            <p:custDataLst>
              <p:tags r:id="rId1"/>
            </p:custDataLst>
            <p:extLst>
              <p:ext uri="{D42A27DB-BD31-4B8C-83A1-F6EECF244321}">
                <p14:modId xmlns:p14="http://schemas.microsoft.com/office/powerpoint/2010/main" val="970467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5" name="think-cell data - do not delete" hidden="1">
                        <a:extLst>
                          <a:ext uri="{FF2B5EF4-FFF2-40B4-BE49-F238E27FC236}">
                            <a16:creationId xmlns:a16="http://schemas.microsoft.com/office/drawing/2014/main" id="{EFE000FC-E31F-6C62-1AF3-C58B48F81A4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27834-F645-BFFC-1B6A-F0D866B205F6}"/>
              </a:ext>
            </a:extLst>
          </p:cNvPr>
          <p:cNvSpPr>
            <a:spLocks noGrp="1"/>
          </p:cNvSpPr>
          <p:nvPr>
            <p:ph type="title"/>
          </p:nvPr>
        </p:nvSpPr>
        <p:spPr/>
        <p:txBody>
          <a:bodyPr vert="horz"/>
          <a:lstStyle/>
          <a:p>
            <a:r>
              <a:rPr lang="en-US" dirty="0"/>
              <a:t>timothy circumcised by </a:t>
            </a:r>
            <a:r>
              <a:rPr lang="en-US" dirty="0" err="1"/>
              <a:t>paul</a:t>
            </a:r>
            <a:r>
              <a:rPr lang="en-US" dirty="0"/>
              <a:t>?!</a:t>
            </a:r>
          </a:p>
        </p:txBody>
      </p:sp>
      <p:sp>
        <p:nvSpPr>
          <p:cNvPr id="10" name="Content Placeholder 2">
            <a:extLst>
              <a:ext uri="{FF2B5EF4-FFF2-40B4-BE49-F238E27FC236}">
                <a16:creationId xmlns:a16="http://schemas.microsoft.com/office/drawing/2014/main" id="{14298CA2-5DCB-0821-FFBC-CCF66B6F3549}"/>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1" name="Content Placeholder 2">
            <a:extLst>
              <a:ext uri="{FF2B5EF4-FFF2-40B4-BE49-F238E27FC236}">
                <a16:creationId xmlns:a16="http://schemas.microsoft.com/office/drawing/2014/main" id="{B6261953-E936-5A91-D748-4BF40BD85FB0}"/>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6" name="Content Placeholder 15">
            <a:extLst>
              <a:ext uri="{FF2B5EF4-FFF2-40B4-BE49-F238E27FC236}">
                <a16:creationId xmlns:a16="http://schemas.microsoft.com/office/drawing/2014/main" id="{6491962C-97BD-CF87-E151-5F35FC5CDC7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47781349"/>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FE000FC-E31F-6C62-1AF3-C58B48F81A4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5" name="think-cell data - do not delete" hidden="1">
                        <a:extLst>
                          <a:ext uri="{FF2B5EF4-FFF2-40B4-BE49-F238E27FC236}">
                            <a16:creationId xmlns:a16="http://schemas.microsoft.com/office/drawing/2014/main" id="{EFE000FC-E31F-6C62-1AF3-C58B48F81A4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27834-F645-BFFC-1B6A-F0D866B205F6}"/>
              </a:ext>
            </a:extLst>
          </p:cNvPr>
          <p:cNvSpPr>
            <a:spLocks noGrp="1"/>
          </p:cNvSpPr>
          <p:nvPr>
            <p:ph type="title"/>
          </p:nvPr>
        </p:nvSpPr>
        <p:spPr/>
        <p:txBody>
          <a:bodyPr vert="horz"/>
          <a:lstStyle/>
          <a:p>
            <a:r>
              <a:rPr lang="en-US" dirty="0"/>
              <a:t>timothy circumcised by </a:t>
            </a:r>
            <a:r>
              <a:rPr lang="en-US" dirty="0" err="1"/>
              <a:t>paul</a:t>
            </a:r>
            <a:r>
              <a:rPr lang="en-US" dirty="0"/>
              <a:t>?!</a:t>
            </a:r>
          </a:p>
        </p:txBody>
      </p:sp>
      <p:sp>
        <p:nvSpPr>
          <p:cNvPr id="3" name="Content Placeholder 2">
            <a:extLst>
              <a:ext uri="{FF2B5EF4-FFF2-40B4-BE49-F238E27FC236}">
                <a16:creationId xmlns:a16="http://schemas.microsoft.com/office/drawing/2014/main" id="{1BBEBEA9-9EA1-0D46-6874-7BD6AF0F6A68}"/>
              </a:ext>
            </a:extLst>
          </p:cNvPr>
          <p:cNvSpPr>
            <a:spLocks noGrp="1"/>
          </p:cNvSpPr>
          <p:nvPr>
            <p:ph idx="1"/>
          </p:nvPr>
        </p:nvSpPr>
        <p:spPr>
          <a:xfrm>
            <a:off x="808662" y="2163098"/>
            <a:ext cx="5023967" cy="3971002"/>
          </a:xfrm>
        </p:spPr>
        <p:txBody>
          <a:bodyPr/>
          <a:lstStyle/>
          <a:p>
            <a:r>
              <a:rPr lang="en-US" b="1" dirty="0"/>
              <a:t>Previous chapter (Acts 15) </a:t>
            </a:r>
            <a:r>
              <a:rPr lang="en-US" dirty="0"/>
              <a:t>– Paul and Barnabas were in “sharp dispute” with the leaders who promoted circumcision for Gentiles.</a:t>
            </a:r>
          </a:p>
          <a:p>
            <a:r>
              <a:rPr lang="en-US" b="1" dirty="0"/>
              <a:t>Elsewhere in Paul’s teachings (Galatians 2)</a:t>
            </a:r>
            <a:r>
              <a:rPr lang="en-US" dirty="0"/>
              <a:t> – Paul refused to let Titus be circumcised, “so that the truth of the gospel be preserved” – justified by faith not by the law</a:t>
            </a:r>
          </a:p>
        </p:txBody>
      </p:sp>
      <p:cxnSp>
        <p:nvCxnSpPr>
          <p:cNvPr id="6" name="Straight Connector 5">
            <a:extLst>
              <a:ext uri="{FF2B5EF4-FFF2-40B4-BE49-F238E27FC236}">
                <a16:creationId xmlns:a16="http://schemas.microsoft.com/office/drawing/2014/main" id="{2FC30F03-CB10-4128-191C-CB14657ABBBC}"/>
              </a:ext>
            </a:extLst>
          </p:cNvPr>
          <p:cNvCxnSpPr>
            <a:cxnSpLocks/>
          </p:cNvCxnSpPr>
          <p:nvPr/>
        </p:nvCxnSpPr>
        <p:spPr>
          <a:xfrm>
            <a:off x="887767" y="1980994"/>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A5242B-D281-DA6D-C544-02BE1EF09DCB}"/>
              </a:ext>
            </a:extLst>
          </p:cNvPr>
          <p:cNvSpPr txBox="1"/>
          <p:nvPr/>
        </p:nvSpPr>
        <p:spPr>
          <a:xfrm>
            <a:off x="808661" y="1600775"/>
            <a:ext cx="5103074" cy="400110"/>
          </a:xfrm>
          <a:prstGeom prst="rect">
            <a:avLst/>
          </a:prstGeom>
          <a:noFill/>
        </p:spPr>
        <p:txBody>
          <a:bodyPr wrap="square" rtlCol="0">
            <a:spAutoFit/>
          </a:bodyPr>
          <a:lstStyle/>
          <a:p>
            <a:r>
              <a:rPr lang="en-GB" sz="2000" b="1" dirty="0">
                <a:latin typeface="+mj-lt"/>
              </a:rPr>
              <a:t>Elsewhere Paul condemned circumcision..</a:t>
            </a:r>
          </a:p>
        </p:txBody>
      </p:sp>
      <p:sp>
        <p:nvSpPr>
          <p:cNvPr id="10" name="Content Placeholder 2">
            <a:extLst>
              <a:ext uri="{FF2B5EF4-FFF2-40B4-BE49-F238E27FC236}">
                <a16:creationId xmlns:a16="http://schemas.microsoft.com/office/drawing/2014/main" id="{14298CA2-5DCB-0821-FFBC-CCF66B6F3549}"/>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1" name="Content Placeholder 2">
            <a:extLst>
              <a:ext uri="{FF2B5EF4-FFF2-40B4-BE49-F238E27FC236}">
                <a16:creationId xmlns:a16="http://schemas.microsoft.com/office/drawing/2014/main" id="{B6261953-E936-5A91-D748-4BF40BD85FB0}"/>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134056228"/>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FE000FC-E31F-6C62-1AF3-C58B48F81A4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5" name="think-cell data - do not delete" hidden="1">
                        <a:extLst>
                          <a:ext uri="{FF2B5EF4-FFF2-40B4-BE49-F238E27FC236}">
                            <a16:creationId xmlns:a16="http://schemas.microsoft.com/office/drawing/2014/main" id="{EFE000FC-E31F-6C62-1AF3-C58B48F81A4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27834-F645-BFFC-1B6A-F0D866B205F6}"/>
              </a:ext>
            </a:extLst>
          </p:cNvPr>
          <p:cNvSpPr>
            <a:spLocks noGrp="1"/>
          </p:cNvSpPr>
          <p:nvPr>
            <p:ph type="title"/>
          </p:nvPr>
        </p:nvSpPr>
        <p:spPr/>
        <p:txBody>
          <a:bodyPr vert="horz"/>
          <a:lstStyle/>
          <a:p>
            <a:r>
              <a:rPr lang="en-US" dirty="0"/>
              <a:t>timothy circumcised by </a:t>
            </a:r>
            <a:r>
              <a:rPr lang="en-US" dirty="0" err="1"/>
              <a:t>paul</a:t>
            </a:r>
            <a:r>
              <a:rPr lang="en-US" dirty="0"/>
              <a:t>?!</a:t>
            </a:r>
          </a:p>
        </p:txBody>
      </p:sp>
      <p:sp>
        <p:nvSpPr>
          <p:cNvPr id="3" name="Content Placeholder 2">
            <a:extLst>
              <a:ext uri="{FF2B5EF4-FFF2-40B4-BE49-F238E27FC236}">
                <a16:creationId xmlns:a16="http://schemas.microsoft.com/office/drawing/2014/main" id="{1BBEBEA9-9EA1-0D46-6874-7BD6AF0F6A68}"/>
              </a:ext>
            </a:extLst>
          </p:cNvPr>
          <p:cNvSpPr>
            <a:spLocks noGrp="1"/>
          </p:cNvSpPr>
          <p:nvPr>
            <p:ph idx="1"/>
          </p:nvPr>
        </p:nvSpPr>
        <p:spPr>
          <a:xfrm>
            <a:off x="808662" y="2163098"/>
            <a:ext cx="5023967" cy="3971002"/>
          </a:xfrm>
        </p:spPr>
        <p:txBody>
          <a:bodyPr/>
          <a:lstStyle/>
          <a:p>
            <a:r>
              <a:rPr lang="en-US" b="1" dirty="0"/>
              <a:t>Previous chapter (Acts 15) </a:t>
            </a:r>
            <a:r>
              <a:rPr lang="en-US" dirty="0"/>
              <a:t>– Paul and Barnabas were in “sharp dispute” with the leaders who promoted circumcision for Gentiles.</a:t>
            </a:r>
          </a:p>
          <a:p>
            <a:r>
              <a:rPr lang="en-US" b="1" dirty="0"/>
              <a:t>Elsewhere in Paul’s teachings (Galatians 2)</a:t>
            </a:r>
            <a:r>
              <a:rPr lang="en-US" dirty="0"/>
              <a:t> – Paul refused to let Titus be circumcised, “so that the truth of the gospel be preserved” – justified by faith not by the law</a:t>
            </a:r>
          </a:p>
        </p:txBody>
      </p:sp>
      <p:cxnSp>
        <p:nvCxnSpPr>
          <p:cNvPr id="6" name="Straight Connector 5">
            <a:extLst>
              <a:ext uri="{FF2B5EF4-FFF2-40B4-BE49-F238E27FC236}">
                <a16:creationId xmlns:a16="http://schemas.microsoft.com/office/drawing/2014/main" id="{2FC30F03-CB10-4128-191C-CB14657ABBBC}"/>
              </a:ext>
            </a:extLst>
          </p:cNvPr>
          <p:cNvCxnSpPr>
            <a:cxnSpLocks/>
          </p:cNvCxnSpPr>
          <p:nvPr/>
        </p:nvCxnSpPr>
        <p:spPr>
          <a:xfrm>
            <a:off x="887767" y="1980994"/>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A5242B-D281-DA6D-C544-02BE1EF09DCB}"/>
              </a:ext>
            </a:extLst>
          </p:cNvPr>
          <p:cNvSpPr txBox="1"/>
          <p:nvPr/>
        </p:nvSpPr>
        <p:spPr>
          <a:xfrm>
            <a:off x="808661" y="1600775"/>
            <a:ext cx="5103074" cy="400110"/>
          </a:xfrm>
          <a:prstGeom prst="rect">
            <a:avLst/>
          </a:prstGeom>
          <a:noFill/>
        </p:spPr>
        <p:txBody>
          <a:bodyPr wrap="square" rtlCol="0">
            <a:spAutoFit/>
          </a:bodyPr>
          <a:lstStyle/>
          <a:p>
            <a:r>
              <a:rPr lang="en-GB" sz="2000" b="1" dirty="0">
                <a:latin typeface="+mj-lt"/>
              </a:rPr>
              <a:t>Elsewhere Paul condemned circumcision..</a:t>
            </a:r>
          </a:p>
        </p:txBody>
      </p:sp>
      <p:cxnSp>
        <p:nvCxnSpPr>
          <p:cNvPr id="8" name="Straight Connector 7">
            <a:extLst>
              <a:ext uri="{FF2B5EF4-FFF2-40B4-BE49-F238E27FC236}">
                <a16:creationId xmlns:a16="http://schemas.microsoft.com/office/drawing/2014/main" id="{97A78BF0-806A-6586-E30B-89EB12668B09}"/>
              </a:ext>
            </a:extLst>
          </p:cNvPr>
          <p:cNvCxnSpPr>
            <a:cxnSpLocks/>
          </p:cNvCxnSpPr>
          <p:nvPr/>
        </p:nvCxnSpPr>
        <p:spPr>
          <a:xfrm>
            <a:off x="6175106" y="1980994"/>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7AC8BD3-8510-786D-B1E0-FAC5F1F95022}"/>
              </a:ext>
            </a:extLst>
          </p:cNvPr>
          <p:cNvSpPr txBox="1"/>
          <p:nvPr/>
        </p:nvSpPr>
        <p:spPr>
          <a:xfrm>
            <a:off x="6096000" y="1600775"/>
            <a:ext cx="4953740" cy="400110"/>
          </a:xfrm>
          <a:prstGeom prst="rect">
            <a:avLst/>
          </a:prstGeom>
          <a:noFill/>
        </p:spPr>
        <p:txBody>
          <a:bodyPr wrap="square" rtlCol="0">
            <a:spAutoFit/>
          </a:bodyPr>
          <a:lstStyle/>
          <a:p>
            <a:r>
              <a:rPr lang="en-GB" sz="2000" b="1" dirty="0">
                <a:latin typeface="+mj-lt"/>
              </a:rPr>
              <a:t>..So why did Paul do this?</a:t>
            </a:r>
          </a:p>
        </p:txBody>
      </p:sp>
      <p:sp>
        <p:nvSpPr>
          <p:cNvPr id="10" name="Content Placeholder 2">
            <a:extLst>
              <a:ext uri="{FF2B5EF4-FFF2-40B4-BE49-F238E27FC236}">
                <a16:creationId xmlns:a16="http://schemas.microsoft.com/office/drawing/2014/main" id="{14298CA2-5DCB-0821-FFBC-CCF66B6F3549}"/>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1" name="Content Placeholder 2">
            <a:extLst>
              <a:ext uri="{FF2B5EF4-FFF2-40B4-BE49-F238E27FC236}">
                <a16:creationId xmlns:a16="http://schemas.microsoft.com/office/drawing/2014/main" id="{B6261953-E936-5A91-D748-4BF40BD85FB0}"/>
              </a:ext>
            </a:extLst>
          </p:cNvPr>
          <p:cNvSpPr txBox="1">
            <a:spLocks/>
          </p:cNvSpPr>
          <p:nvPr/>
        </p:nvSpPr>
        <p:spPr>
          <a:xfrm>
            <a:off x="6175106" y="2163098"/>
            <a:ext cx="5023967" cy="3971002"/>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2" name="Content Placeholder 2">
            <a:extLst>
              <a:ext uri="{FF2B5EF4-FFF2-40B4-BE49-F238E27FC236}">
                <a16:creationId xmlns:a16="http://schemas.microsoft.com/office/drawing/2014/main" id="{47D50829-02F3-51E5-F3A4-9D6445ACAA0A}"/>
              </a:ext>
            </a:extLst>
          </p:cNvPr>
          <p:cNvSpPr txBox="1">
            <a:spLocks/>
          </p:cNvSpPr>
          <p:nvPr/>
        </p:nvSpPr>
        <p:spPr>
          <a:xfrm>
            <a:off x="6175106" y="2163098"/>
            <a:ext cx="5023967" cy="39710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Different opinions:</a:t>
            </a:r>
          </a:p>
          <a:p>
            <a:pPr lvl="1"/>
            <a:r>
              <a:rPr lang="en-US" dirty="0"/>
              <a:t>Wisdom – not to put a stumbling block in way of Jewish folks</a:t>
            </a:r>
          </a:p>
          <a:p>
            <a:pPr lvl="1"/>
            <a:r>
              <a:rPr lang="en-US" dirty="0"/>
              <a:t>Maybe he made a mistake? </a:t>
            </a:r>
          </a:p>
          <a:p>
            <a:pPr lvl="1"/>
            <a:r>
              <a:rPr lang="en-US" dirty="0"/>
              <a:t>Timothy different from Titus – he was already Jewish by birth, and Paul wasn’t responding to pressure from community</a:t>
            </a:r>
          </a:p>
          <a:p>
            <a:r>
              <a:rPr lang="en-US" b="1" dirty="0"/>
              <a:t>The point:</a:t>
            </a:r>
            <a:r>
              <a:rPr lang="en-US" dirty="0"/>
              <a:t> we need to be led by the Holy Spirit to access His wisdom and grace</a:t>
            </a:r>
          </a:p>
        </p:txBody>
      </p:sp>
    </p:spTree>
    <p:extLst>
      <p:ext uri="{BB962C8B-B14F-4D97-AF65-F5344CB8AC3E}">
        <p14:creationId xmlns:p14="http://schemas.microsoft.com/office/powerpoint/2010/main" val="4049818060"/>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3705174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(1)</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898314"/>
          </a:xfrm>
          <a:custGeom>
            <a:avLst/>
            <a:gdLst>
              <a:gd name="connsiteX0" fmla="*/ 0 w 10357665"/>
              <a:gd name="connsiteY0" fmla="*/ 0 h 2898314"/>
              <a:gd name="connsiteX1" fmla="*/ 471849 w 10357665"/>
              <a:gd name="connsiteY1" fmla="*/ 0 h 2898314"/>
              <a:gd name="connsiteX2" fmla="*/ 736545 w 10357665"/>
              <a:gd name="connsiteY2" fmla="*/ 0 h 2898314"/>
              <a:gd name="connsiteX3" fmla="*/ 1104818 w 10357665"/>
              <a:gd name="connsiteY3" fmla="*/ 0 h 2898314"/>
              <a:gd name="connsiteX4" fmla="*/ 1887397 w 10357665"/>
              <a:gd name="connsiteY4" fmla="*/ 0 h 2898314"/>
              <a:gd name="connsiteX5" fmla="*/ 2669976 w 10357665"/>
              <a:gd name="connsiteY5" fmla="*/ 0 h 2898314"/>
              <a:gd name="connsiteX6" fmla="*/ 3245402 w 10357665"/>
              <a:gd name="connsiteY6" fmla="*/ 0 h 2898314"/>
              <a:gd name="connsiteX7" fmla="*/ 3510098 w 10357665"/>
              <a:gd name="connsiteY7" fmla="*/ 0 h 2898314"/>
              <a:gd name="connsiteX8" fmla="*/ 3774793 w 10357665"/>
              <a:gd name="connsiteY8" fmla="*/ 0 h 2898314"/>
              <a:gd name="connsiteX9" fmla="*/ 4039489 w 10357665"/>
              <a:gd name="connsiteY9" fmla="*/ 0 h 2898314"/>
              <a:gd name="connsiteX10" fmla="*/ 4614915 w 10357665"/>
              <a:gd name="connsiteY10" fmla="*/ 0 h 2898314"/>
              <a:gd name="connsiteX11" fmla="*/ 5190341 w 10357665"/>
              <a:gd name="connsiteY11" fmla="*/ 0 h 2898314"/>
              <a:gd name="connsiteX12" fmla="*/ 5662190 w 10357665"/>
              <a:gd name="connsiteY12" fmla="*/ 0 h 2898314"/>
              <a:gd name="connsiteX13" fmla="*/ 6341193 w 10357665"/>
              <a:gd name="connsiteY13" fmla="*/ 0 h 2898314"/>
              <a:gd name="connsiteX14" fmla="*/ 7020195 w 10357665"/>
              <a:gd name="connsiteY14" fmla="*/ 0 h 2898314"/>
              <a:gd name="connsiteX15" fmla="*/ 7284891 w 10357665"/>
              <a:gd name="connsiteY15" fmla="*/ 0 h 2898314"/>
              <a:gd name="connsiteX16" fmla="*/ 7756740 w 10357665"/>
              <a:gd name="connsiteY16" fmla="*/ 0 h 2898314"/>
              <a:gd name="connsiteX17" fmla="*/ 8435743 w 10357665"/>
              <a:gd name="connsiteY17" fmla="*/ 0 h 2898314"/>
              <a:gd name="connsiteX18" fmla="*/ 8907592 w 10357665"/>
              <a:gd name="connsiteY18" fmla="*/ 0 h 2898314"/>
              <a:gd name="connsiteX19" fmla="*/ 9275864 w 10357665"/>
              <a:gd name="connsiteY19" fmla="*/ 0 h 2898314"/>
              <a:gd name="connsiteX20" fmla="*/ 9540560 w 10357665"/>
              <a:gd name="connsiteY20" fmla="*/ 0 h 2898314"/>
              <a:gd name="connsiteX21" fmla="*/ 10357665 w 10357665"/>
              <a:gd name="connsiteY21" fmla="*/ 0 h 2898314"/>
              <a:gd name="connsiteX22" fmla="*/ 10357665 w 10357665"/>
              <a:gd name="connsiteY22" fmla="*/ 521697 h 2898314"/>
              <a:gd name="connsiteX23" fmla="*/ 10357665 w 10357665"/>
              <a:gd name="connsiteY23" fmla="*/ 1043393 h 2898314"/>
              <a:gd name="connsiteX24" fmla="*/ 10357665 w 10357665"/>
              <a:gd name="connsiteY24" fmla="*/ 1652039 h 2898314"/>
              <a:gd name="connsiteX25" fmla="*/ 10357665 w 10357665"/>
              <a:gd name="connsiteY25" fmla="*/ 2260685 h 2898314"/>
              <a:gd name="connsiteX26" fmla="*/ 10357665 w 10357665"/>
              <a:gd name="connsiteY26" fmla="*/ 2898314 h 2898314"/>
              <a:gd name="connsiteX27" fmla="*/ 9989392 w 10357665"/>
              <a:gd name="connsiteY27" fmla="*/ 2898314 h 2898314"/>
              <a:gd name="connsiteX28" fmla="*/ 9724697 w 10357665"/>
              <a:gd name="connsiteY28" fmla="*/ 2898314 h 2898314"/>
              <a:gd name="connsiteX29" fmla="*/ 9252847 w 10357665"/>
              <a:gd name="connsiteY29" fmla="*/ 2898314 h 2898314"/>
              <a:gd name="connsiteX30" fmla="*/ 8470268 w 10357665"/>
              <a:gd name="connsiteY30" fmla="*/ 2898314 h 2898314"/>
              <a:gd name="connsiteX31" fmla="*/ 8205572 w 10357665"/>
              <a:gd name="connsiteY31" fmla="*/ 2898314 h 2898314"/>
              <a:gd name="connsiteX32" fmla="*/ 7733723 w 10357665"/>
              <a:gd name="connsiteY32" fmla="*/ 2898314 h 2898314"/>
              <a:gd name="connsiteX33" fmla="*/ 7469027 w 10357665"/>
              <a:gd name="connsiteY33" fmla="*/ 2898314 h 2898314"/>
              <a:gd name="connsiteX34" fmla="*/ 6893601 w 10357665"/>
              <a:gd name="connsiteY34" fmla="*/ 2898314 h 2898314"/>
              <a:gd name="connsiteX35" fmla="*/ 6628906 w 10357665"/>
              <a:gd name="connsiteY35" fmla="*/ 2898314 h 2898314"/>
              <a:gd name="connsiteX36" fmla="*/ 5846326 w 10357665"/>
              <a:gd name="connsiteY36" fmla="*/ 2898314 h 2898314"/>
              <a:gd name="connsiteX37" fmla="*/ 5374477 w 10357665"/>
              <a:gd name="connsiteY37" fmla="*/ 2898314 h 2898314"/>
              <a:gd name="connsiteX38" fmla="*/ 4799051 w 10357665"/>
              <a:gd name="connsiteY38" fmla="*/ 2898314 h 2898314"/>
              <a:gd name="connsiteX39" fmla="*/ 4430779 w 10357665"/>
              <a:gd name="connsiteY39" fmla="*/ 2898314 h 2898314"/>
              <a:gd name="connsiteX40" fmla="*/ 3751776 w 10357665"/>
              <a:gd name="connsiteY40" fmla="*/ 2898314 h 2898314"/>
              <a:gd name="connsiteX41" fmla="*/ 2969197 w 10357665"/>
              <a:gd name="connsiteY41" fmla="*/ 2898314 h 2898314"/>
              <a:gd name="connsiteX42" fmla="*/ 2290195 w 10357665"/>
              <a:gd name="connsiteY42" fmla="*/ 2898314 h 2898314"/>
              <a:gd name="connsiteX43" fmla="*/ 1818346 w 10357665"/>
              <a:gd name="connsiteY43" fmla="*/ 2898314 h 2898314"/>
              <a:gd name="connsiteX44" fmla="*/ 1346496 w 10357665"/>
              <a:gd name="connsiteY44" fmla="*/ 2898314 h 2898314"/>
              <a:gd name="connsiteX45" fmla="*/ 771071 w 10357665"/>
              <a:gd name="connsiteY45" fmla="*/ 2898314 h 2898314"/>
              <a:gd name="connsiteX46" fmla="*/ 0 w 10357665"/>
              <a:gd name="connsiteY46" fmla="*/ 2898314 h 2898314"/>
              <a:gd name="connsiteX47" fmla="*/ 0 w 10357665"/>
              <a:gd name="connsiteY47" fmla="*/ 2318651 h 2898314"/>
              <a:gd name="connsiteX48" fmla="*/ 0 w 10357665"/>
              <a:gd name="connsiteY48" fmla="*/ 1681022 h 2898314"/>
              <a:gd name="connsiteX49" fmla="*/ 0 w 10357665"/>
              <a:gd name="connsiteY49" fmla="*/ 1101359 h 2898314"/>
              <a:gd name="connsiteX50" fmla="*/ 0 w 10357665"/>
              <a:gd name="connsiteY50" fmla="*/ 579663 h 2898314"/>
              <a:gd name="connsiteX51" fmla="*/ 0 w 10357665"/>
              <a:gd name="connsiteY51" fmla="*/ 0 h 28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898314"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393502" y="123168"/>
                  <a:pt x="10331983" y="338051"/>
                  <a:pt x="10357665" y="521697"/>
                </a:cubicBezTo>
                <a:cubicBezTo>
                  <a:pt x="10383347" y="705343"/>
                  <a:pt x="10348019" y="869988"/>
                  <a:pt x="10357665" y="1043393"/>
                </a:cubicBezTo>
                <a:cubicBezTo>
                  <a:pt x="10367311" y="1216798"/>
                  <a:pt x="10336066" y="1375899"/>
                  <a:pt x="10357665" y="1652039"/>
                </a:cubicBezTo>
                <a:cubicBezTo>
                  <a:pt x="10379264" y="1928179"/>
                  <a:pt x="10322704" y="2054616"/>
                  <a:pt x="10357665" y="2260685"/>
                </a:cubicBezTo>
                <a:cubicBezTo>
                  <a:pt x="10392626" y="2466754"/>
                  <a:pt x="10331258" y="2725743"/>
                  <a:pt x="10357665" y="2898314"/>
                </a:cubicBezTo>
                <a:cubicBezTo>
                  <a:pt x="10205501" y="2900584"/>
                  <a:pt x="10158011" y="2863087"/>
                  <a:pt x="9989392" y="2898314"/>
                </a:cubicBezTo>
                <a:cubicBezTo>
                  <a:pt x="9820773" y="2933541"/>
                  <a:pt x="9846179" y="2896680"/>
                  <a:pt x="9724697" y="2898314"/>
                </a:cubicBezTo>
                <a:cubicBezTo>
                  <a:pt x="9603216" y="2899948"/>
                  <a:pt x="9439168" y="2883524"/>
                  <a:pt x="9252847" y="2898314"/>
                </a:cubicBezTo>
                <a:cubicBezTo>
                  <a:pt x="9066526" y="2913104"/>
                  <a:pt x="8820218" y="2810257"/>
                  <a:pt x="8470268" y="2898314"/>
                </a:cubicBezTo>
                <a:cubicBezTo>
                  <a:pt x="8120318" y="2986371"/>
                  <a:pt x="8308001" y="2898100"/>
                  <a:pt x="8205572" y="2898314"/>
                </a:cubicBezTo>
                <a:cubicBezTo>
                  <a:pt x="8103143" y="2898528"/>
                  <a:pt x="7902549" y="2889280"/>
                  <a:pt x="7733723" y="2898314"/>
                </a:cubicBezTo>
                <a:cubicBezTo>
                  <a:pt x="7564897" y="2907348"/>
                  <a:pt x="7540497" y="2893218"/>
                  <a:pt x="7469027" y="2898314"/>
                </a:cubicBezTo>
                <a:cubicBezTo>
                  <a:pt x="7397557" y="2903410"/>
                  <a:pt x="7152459" y="2893538"/>
                  <a:pt x="6893601" y="2898314"/>
                </a:cubicBezTo>
                <a:cubicBezTo>
                  <a:pt x="6634743" y="2903090"/>
                  <a:pt x="6726523" y="2871692"/>
                  <a:pt x="6628906" y="2898314"/>
                </a:cubicBezTo>
                <a:cubicBezTo>
                  <a:pt x="6531290" y="2924936"/>
                  <a:pt x="6181342" y="2849759"/>
                  <a:pt x="5846326" y="2898314"/>
                </a:cubicBezTo>
                <a:cubicBezTo>
                  <a:pt x="5511310" y="2946869"/>
                  <a:pt x="5481555" y="2873195"/>
                  <a:pt x="5374477" y="2898314"/>
                </a:cubicBezTo>
                <a:cubicBezTo>
                  <a:pt x="5267399" y="2923433"/>
                  <a:pt x="5079886" y="2873063"/>
                  <a:pt x="4799051" y="2898314"/>
                </a:cubicBezTo>
                <a:cubicBezTo>
                  <a:pt x="4518216" y="2923565"/>
                  <a:pt x="4531834" y="2868600"/>
                  <a:pt x="4430779" y="2898314"/>
                </a:cubicBezTo>
                <a:cubicBezTo>
                  <a:pt x="4329724" y="2928028"/>
                  <a:pt x="4051286" y="2862966"/>
                  <a:pt x="3751776" y="2898314"/>
                </a:cubicBezTo>
                <a:cubicBezTo>
                  <a:pt x="3452266" y="2933662"/>
                  <a:pt x="3188417" y="2845609"/>
                  <a:pt x="2969197" y="2898314"/>
                </a:cubicBezTo>
                <a:cubicBezTo>
                  <a:pt x="2749977" y="2951019"/>
                  <a:pt x="2427969" y="2865609"/>
                  <a:pt x="2290195" y="2898314"/>
                </a:cubicBezTo>
                <a:cubicBezTo>
                  <a:pt x="2152421" y="2931019"/>
                  <a:pt x="1994558" y="2888696"/>
                  <a:pt x="1818346" y="2898314"/>
                </a:cubicBezTo>
                <a:cubicBezTo>
                  <a:pt x="1642134" y="2907932"/>
                  <a:pt x="1556572" y="2871411"/>
                  <a:pt x="1346496" y="2898314"/>
                </a:cubicBezTo>
                <a:cubicBezTo>
                  <a:pt x="1136420" y="2925217"/>
                  <a:pt x="1034651" y="2834657"/>
                  <a:pt x="771071" y="2898314"/>
                </a:cubicBezTo>
                <a:cubicBezTo>
                  <a:pt x="507491" y="2961971"/>
                  <a:pt x="219201" y="2880338"/>
                  <a:pt x="0" y="2898314"/>
                </a:cubicBezTo>
                <a:cubicBezTo>
                  <a:pt x="-13391" y="2674074"/>
                  <a:pt x="53007" y="2508764"/>
                  <a:pt x="0" y="2318651"/>
                </a:cubicBezTo>
                <a:cubicBezTo>
                  <a:pt x="-53007" y="2128538"/>
                  <a:pt x="42840" y="1879237"/>
                  <a:pt x="0" y="1681022"/>
                </a:cubicBezTo>
                <a:cubicBezTo>
                  <a:pt x="-42840" y="1482807"/>
                  <a:pt x="52342" y="1249798"/>
                  <a:pt x="0" y="1101359"/>
                </a:cubicBezTo>
                <a:cubicBezTo>
                  <a:pt x="-52342" y="952920"/>
                  <a:pt x="27687" y="807712"/>
                  <a:pt x="0" y="579663"/>
                </a:cubicBezTo>
                <a:cubicBezTo>
                  <a:pt x="-27687" y="351614"/>
                  <a:pt x="68908" y="274536"/>
                  <a:pt x="0" y="0"/>
                </a:cubicBezTo>
                <a:close/>
              </a:path>
              <a:path w="10357665" h="2898314"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0959" y="122258"/>
                  <a:pt x="10345317" y="344338"/>
                  <a:pt x="10357665" y="492713"/>
                </a:cubicBezTo>
                <a:cubicBezTo>
                  <a:pt x="10370013" y="641088"/>
                  <a:pt x="10336956" y="848980"/>
                  <a:pt x="10357665" y="1014410"/>
                </a:cubicBezTo>
                <a:cubicBezTo>
                  <a:pt x="10378374" y="1179840"/>
                  <a:pt x="10325630" y="1436220"/>
                  <a:pt x="10357665" y="1565090"/>
                </a:cubicBezTo>
                <a:cubicBezTo>
                  <a:pt x="10389700" y="1693960"/>
                  <a:pt x="10344847" y="1945788"/>
                  <a:pt x="10357665" y="2086786"/>
                </a:cubicBezTo>
                <a:cubicBezTo>
                  <a:pt x="10370483" y="2227784"/>
                  <a:pt x="10275005" y="2579589"/>
                  <a:pt x="10357665" y="2898314"/>
                </a:cubicBezTo>
                <a:cubicBezTo>
                  <a:pt x="10004923" y="2983885"/>
                  <a:pt x="9911029" y="2863754"/>
                  <a:pt x="9575086" y="2898314"/>
                </a:cubicBezTo>
                <a:cubicBezTo>
                  <a:pt x="9239143" y="2932874"/>
                  <a:pt x="9294041" y="2885757"/>
                  <a:pt x="9206813" y="2898314"/>
                </a:cubicBezTo>
                <a:cubicBezTo>
                  <a:pt x="9119585" y="2910871"/>
                  <a:pt x="9061228" y="2866769"/>
                  <a:pt x="8942117" y="2898314"/>
                </a:cubicBezTo>
                <a:cubicBezTo>
                  <a:pt x="8823006" y="2929859"/>
                  <a:pt x="8775774" y="2873239"/>
                  <a:pt x="8677422" y="2898314"/>
                </a:cubicBezTo>
                <a:cubicBezTo>
                  <a:pt x="8579070" y="2923389"/>
                  <a:pt x="8456118" y="2872518"/>
                  <a:pt x="8309149" y="2898314"/>
                </a:cubicBezTo>
                <a:cubicBezTo>
                  <a:pt x="8162180" y="2924110"/>
                  <a:pt x="8161645" y="2869997"/>
                  <a:pt x="8044453" y="2898314"/>
                </a:cubicBezTo>
                <a:cubicBezTo>
                  <a:pt x="7927261" y="2926631"/>
                  <a:pt x="7634499" y="2860595"/>
                  <a:pt x="7365451" y="2898314"/>
                </a:cubicBezTo>
                <a:cubicBezTo>
                  <a:pt x="7096403" y="2936033"/>
                  <a:pt x="7007429" y="2846545"/>
                  <a:pt x="6790025" y="2898314"/>
                </a:cubicBezTo>
                <a:cubicBezTo>
                  <a:pt x="6572621" y="2950083"/>
                  <a:pt x="6218254" y="2806571"/>
                  <a:pt x="6007446" y="2898314"/>
                </a:cubicBezTo>
                <a:cubicBezTo>
                  <a:pt x="5796638" y="2990057"/>
                  <a:pt x="5690082" y="2885599"/>
                  <a:pt x="5535597" y="2898314"/>
                </a:cubicBezTo>
                <a:cubicBezTo>
                  <a:pt x="5381112" y="2911029"/>
                  <a:pt x="5173076" y="2850830"/>
                  <a:pt x="4856594" y="2898314"/>
                </a:cubicBezTo>
                <a:cubicBezTo>
                  <a:pt x="4540112" y="2945798"/>
                  <a:pt x="4649581" y="2882341"/>
                  <a:pt x="4591898" y="2898314"/>
                </a:cubicBezTo>
                <a:cubicBezTo>
                  <a:pt x="4534215" y="2914287"/>
                  <a:pt x="4277243" y="2857366"/>
                  <a:pt x="4120049" y="2898314"/>
                </a:cubicBezTo>
                <a:cubicBezTo>
                  <a:pt x="3962855" y="2939262"/>
                  <a:pt x="3935643" y="2876266"/>
                  <a:pt x="3855353" y="2898314"/>
                </a:cubicBezTo>
                <a:cubicBezTo>
                  <a:pt x="3775063" y="2920362"/>
                  <a:pt x="3404155" y="2837865"/>
                  <a:pt x="3279927" y="2898314"/>
                </a:cubicBezTo>
                <a:cubicBezTo>
                  <a:pt x="3155699" y="2958763"/>
                  <a:pt x="3079288" y="2881576"/>
                  <a:pt x="2911655" y="2898314"/>
                </a:cubicBezTo>
                <a:cubicBezTo>
                  <a:pt x="2744022" y="2915052"/>
                  <a:pt x="2571176" y="2867123"/>
                  <a:pt x="2439806" y="2898314"/>
                </a:cubicBezTo>
                <a:cubicBezTo>
                  <a:pt x="2308436" y="2929505"/>
                  <a:pt x="2108271" y="2881576"/>
                  <a:pt x="1864380" y="2898314"/>
                </a:cubicBezTo>
                <a:cubicBezTo>
                  <a:pt x="1620489" y="2915052"/>
                  <a:pt x="1712638" y="2881594"/>
                  <a:pt x="1599684" y="2898314"/>
                </a:cubicBezTo>
                <a:cubicBezTo>
                  <a:pt x="1486730" y="2915034"/>
                  <a:pt x="1410114" y="2876387"/>
                  <a:pt x="1334988" y="2898314"/>
                </a:cubicBezTo>
                <a:cubicBezTo>
                  <a:pt x="1259862" y="2920241"/>
                  <a:pt x="1160778" y="2873010"/>
                  <a:pt x="1070292" y="2898314"/>
                </a:cubicBezTo>
                <a:cubicBezTo>
                  <a:pt x="979806" y="2923618"/>
                  <a:pt x="880043" y="2869608"/>
                  <a:pt x="702020" y="2898314"/>
                </a:cubicBezTo>
                <a:cubicBezTo>
                  <a:pt x="523997" y="2927020"/>
                  <a:pt x="226645" y="2818600"/>
                  <a:pt x="0" y="2898314"/>
                </a:cubicBezTo>
                <a:cubicBezTo>
                  <a:pt x="-45802" y="2587057"/>
                  <a:pt x="69816" y="2457535"/>
                  <a:pt x="0" y="2260685"/>
                </a:cubicBezTo>
                <a:cubicBezTo>
                  <a:pt x="-69816" y="2063835"/>
                  <a:pt x="17411" y="1915971"/>
                  <a:pt x="0" y="1767972"/>
                </a:cubicBezTo>
                <a:cubicBezTo>
                  <a:pt x="-17411" y="1619973"/>
                  <a:pt x="61985" y="1366586"/>
                  <a:pt x="0" y="1188309"/>
                </a:cubicBezTo>
                <a:cubicBezTo>
                  <a:pt x="-61985" y="1010032"/>
                  <a:pt x="55255" y="821598"/>
                  <a:pt x="0" y="695595"/>
                </a:cubicBezTo>
                <a:cubicBezTo>
                  <a:pt x="-55255" y="569592"/>
                  <a:pt x="60867" y="214796"/>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xx</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7110" y="1495886"/>
            <a:ext cx="914400" cy="914400"/>
          </a:xfrm>
          <a:prstGeom prst="rect">
            <a:avLst/>
          </a:prstGeom>
        </p:spPr>
      </p:pic>
    </p:spTree>
    <p:extLst>
      <p:ext uri="{BB962C8B-B14F-4D97-AF65-F5344CB8AC3E}">
        <p14:creationId xmlns:p14="http://schemas.microsoft.com/office/powerpoint/2010/main" val="2252375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extLst>
              <p:ext uri="{D42A27DB-BD31-4B8C-83A1-F6EECF244321}">
                <p14:modId xmlns:p14="http://schemas.microsoft.com/office/powerpoint/2010/main" val="4123614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16:6-10</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1" y="1959310"/>
            <a:ext cx="10357666" cy="3232801"/>
          </a:xfrm>
          <a:custGeom>
            <a:avLst/>
            <a:gdLst>
              <a:gd name="connsiteX0" fmla="*/ 0 w 10357666"/>
              <a:gd name="connsiteY0" fmla="*/ 0 h 3232801"/>
              <a:gd name="connsiteX1" fmla="*/ 471849 w 10357666"/>
              <a:gd name="connsiteY1" fmla="*/ 0 h 3232801"/>
              <a:gd name="connsiteX2" fmla="*/ 1254428 w 10357666"/>
              <a:gd name="connsiteY2" fmla="*/ 0 h 3232801"/>
              <a:gd name="connsiteX3" fmla="*/ 2037008 w 10357666"/>
              <a:gd name="connsiteY3" fmla="*/ 0 h 3232801"/>
              <a:gd name="connsiteX4" fmla="*/ 2612434 w 10357666"/>
              <a:gd name="connsiteY4" fmla="*/ 0 h 3232801"/>
              <a:gd name="connsiteX5" fmla="*/ 2877129 w 10357666"/>
              <a:gd name="connsiteY5" fmla="*/ 0 h 3232801"/>
              <a:gd name="connsiteX6" fmla="*/ 3141825 w 10357666"/>
              <a:gd name="connsiteY6" fmla="*/ 0 h 3232801"/>
              <a:gd name="connsiteX7" fmla="*/ 3406521 w 10357666"/>
              <a:gd name="connsiteY7" fmla="*/ 0 h 3232801"/>
              <a:gd name="connsiteX8" fmla="*/ 3981947 w 10357666"/>
              <a:gd name="connsiteY8" fmla="*/ 0 h 3232801"/>
              <a:gd name="connsiteX9" fmla="*/ 4557373 w 10357666"/>
              <a:gd name="connsiteY9" fmla="*/ 0 h 3232801"/>
              <a:gd name="connsiteX10" fmla="*/ 5029222 w 10357666"/>
              <a:gd name="connsiteY10" fmla="*/ 0 h 3232801"/>
              <a:gd name="connsiteX11" fmla="*/ 5708225 w 10357666"/>
              <a:gd name="connsiteY11" fmla="*/ 0 h 3232801"/>
              <a:gd name="connsiteX12" fmla="*/ 6387227 w 10357666"/>
              <a:gd name="connsiteY12" fmla="*/ 0 h 3232801"/>
              <a:gd name="connsiteX13" fmla="*/ 6651923 w 10357666"/>
              <a:gd name="connsiteY13" fmla="*/ 0 h 3232801"/>
              <a:gd name="connsiteX14" fmla="*/ 7123773 w 10357666"/>
              <a:gd name="connsiteY14" fmla="*/ 0 h 3232801"/>
              <a:gd name="connsiteX15" fmla="*/ 7802775 w 10357666"/>
              <a:gd name="connsiteY15" fmla="*/ 0 h 3232801"/>
              <a:gd name="connsiteX16" fmla="*/ 8274624 w 10357666"/>
              <a:gd name="connsiteY16" fmla="*/ 0 h 3232801"/>
              <a:gd name="connsiteX17" fmla="*/ 8642897 w 10357666"/>
              <a:gd name="connsiteY17" fmla="*/ 0 h 3232801"/>
              <a:gd name="connsiteX18" fmla="*/ 8907593 w 10357666"/>
              <a:gd name="connsiteY18" fmla="*/ 0 h 3232801"/>
              <a:gd name="connsiteX19" fmla="*/ 9379442 w 10357666"/>
              <a:gd name="connsiteY19" fmla="*/ 0 h 3232801"/>
              <a:gd name="connsiteX20" fmla="*/ 9747715 w 10357666"/>
              <a:gd name="connsiteY20" fmla="*/ 0 h 3232801"/>
              <a:gd name="connsiteX21" fmla="*/ 10357666 w 10357666"/>
              <a:gd name="connsiteY21" fmla="*/ 0 h 3232801"/>
              <a:gd name="connsiteX22" fmla="*/ 10357666 w 10357666"/>
              <a:gd name="connsiteY22" fmla="*/ 571128 h 3232801"/>
              <a:gd name="connsiteX23" fmla="*/ 10357666 w 10357666"/>
              <a:gd name="connsiteY23" fmla="*/ 1142256 h 3232801"/>
              <a:gd name="connsiteX24" fmla="*/ 10357666 w 10357666"/>
              <a:gd name="connsiteY24" fmla="*/ 1713385 h 3232801"/>
              <a:gd name="connsiteX25" fmla="*/ 10357666 w 10357666"/>
              <a:gd name="connsiteY25" fmla="*/ 2187529 h 3232801"/>
              <a:gd name="connsiteX26" fmla="*/ 10357666 w 10357666"/>
              <a:gd name="connsiteY26" fmla="*/ 2661673 h 3232801"/>
              <a:gd name="connsiteX27" fmla="*/ 10357666 w 10357666"/>
              <a:gd name="connsiteY27" fmla="*/ 3232801 h 3232801"/>
              <a:gd name="connsiteX28" fmla="*/ 10092970 w 10357666"/>
              <a:gd name="connsiteY28" fmla="*/ 3232801 h 3232801"/>
              <a:gd name="connsiteX29" fmla="*/ 9828274 w 10357666"/>
              <a:gd name="connsiteY29" fmla="*/ 3232801 h 3232801"/>
              <a:gd name="connsiteX30" fmla="*/ 9356425 w 10357666"/>
              <a:gd name="connsiteY30" fmla="*/ 3232801 h 3232801"/>
              <a:gd name="connsiteX31" fmla="*/ 9091729 w 10357666"/>
              <a:gd name="connsiteY31" fmla="*/ 3232801 h 3232801"/>
              <a:gd name="connsiteX32" fmla="*/ 8516303 w 10357666"/>
              <a:gd name="connsiteY32" fmla="*/ 3232801 h 3232801"/>
              <a:gd name="connsiteX33" fmla="*/ 8251607 w 10357666"/>
              <a:gd name="connsiteY33" fmla="*/ 3232801 h 3232801"/>
              <a:gd name="connsiteX34" fmla="*/ 7469028 w 10357666"/>
              <a:gd name="connsiteY34" fmla="*/ 3232801 h 3232801"/>
              <a:gd name="connsiteX35" fmla="*/ 6997179 w 10357666"/>
              <a:gd name="connsiteY35" fmla="*/ 3232801 h 3232801"/>
              <a:gd name="connsiteX36" fmla="*/ 6421753 w 10357666"/>
              <a:gd name="connsiteY36" fmla="*/ 3232801 h 3232801"/>
              <a:gd name="connsiteX37" fmla="*/ 6053480 w 10357666"/>
              <a:gd name="connsiteY37" fmla="*/ 3232801 h 3232801"/>
              <a:gd name="connsiteX38" fmla="*/ 5374478 w 10357666"/>
              <a:gd name="connsiteY38" fmla="*/ 3232801 h 3232801"/>
              <a:gd name="connsiteX39" fmla="*/ 4591899 w 10357666"/>
              <a:gd name="connsiteY39" fmla="*/ 3232801 h 3232801"/>
              <a:gd name="connsiteX40" fmla="*/ 3912896 w 10357666"/>
              <a:gd name="connsiteY40" fmla="*/ 3232801 h 3232801"/>
              <a:gd name="connsiteX41" fmla="*/ 3441047 w 10357666"/>
              <a:gd name="connsiteY41" fmla="*/ 3232801 h 3232801"/>
              <a:gd name="connsiteX42" fmla="*/ 2969198 w 10357666"/>
              <a:gd name="connsiteY42" fmla="*/ 3232801 h 3232801"/>
              <a:gd name="connsiteX43" fmla="*/ 2393772 w 10357666"/>
              <a:gd name="connsiteY43" fmla="*/ 3232801 h 3232801"/>
              <a:gd name="connsiteX44" fmla="*/ 1714769 w 10357666"/>
              <a:gd name="connsiteY44" fmla="*/ 3232801 h 3232801"/>
              <a:gd name="connsiteX45" fmla="*/ 1139343 w 10357666"/>
              <a:gd name="connsiteY45" fmla="*/ 3232801 h 3232801"/>
              <a:gd name="connsiteX46" fmla="*/ 0 w 10357666"/>
              <a:gd name="connsiteY46" fmla="*/ 3232801 h 3232801"/>
              <a:gd name="connsiteX47" fmla="*/ 0 w 10357666"/>
              <a:gd name="connsiteY47" fmla="*/ 2661673 h 3232801"/>
              <a:gd name="connsiteX48" fmla="*/ 0 w 10357666"/>
              <a:gd name="connsiteY48" fmla="*/ 2187529 h 3232801"/>
              <a:gd name="connsiteX49" fmla="*/ 0 w 10357666"/>
              <a:gd name="connsiteY49" fmla="*/ 1745713 h 3232801"/>
              <a:gd name="connsiteX50" fmla="*/ 0 w 10357666"/>
              <a:gd name="connsiteY50" fmla="*/ 1303896 h 3232801"/>
              <a:gd name="connsiteX51" fmla="*/ 0 w 10357666"/>
              <a:gd name="connsiteY51" fmla="*/ 797424 h 3232801"/>
              <a:gd name="connsiteX52" fmla="*/ 0 w 10357666"/>
              <a:gd name="connsiteY52" fmla="*/ 0 h 323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357666" h="3232801" fill="none" extrusionOk="0">
                <a:moveTo>
                  <a:pt x="0" y="0"/>
                </a:moveTo>
                <a:cubicBezTo>
                  <a:pt x="96971" y="-12044"/>
                  <a:pt x="324865" y="8502"/>
                  <a:pt x="471849" y="0"/>
                </a:cubicBezTo>
                <a:cubicBezTo>
                  <a:pt x="618833" y="-8502"/>
                  <a:pt x="972531" y="87023"/>
                  <a:pt x="1254428" y="0"/>
                </a:cubicBezTo>
                <a:cubicBezTo>
                  <a:pt x="1536325" y="-87023"/>
                  <a:pt x="1697176" y="68654"/>
                  <a:pt x="2037008" y="0"/>
                </a:cubicBezTo>
                <a:cubicBezTo>
                  <a:pt x="2376840" y="-68654"/>
                  <a:pt x="2377871" y="738"/>
                  <a:pt x="2612434" y="0"/>
                </a:cubicBezTo>
                <a:cubicBezTo>
                  <a:pt x="2846997" y="-738"/>
                  <a:pt x="2745613" y="15075"/>
                  <a:pt x="2877129" y="0"/>
                </a:cubicBezTo>
                <a:cubicBezTo>
                  <a:pt x="3008646" y="-15075"/>
                  <a:pt x="3060608" y="8782"/>
                  <a:pt x="3141825" y="0"/>
                </a:cubicBezTo>
                <a:cubicBezTo>
                  <a:pt x="3223042" y="-8782"/>
                  <a:pt x="3346790" y="14004"/>
                  <a:pt x="3406521" y="0"/>
                </a:cubicBezTo>
                <a:cubicBezTo>
                  <a:pt x="3466252" y="-14004"/>
                  <a:pt x="3752174" y="20341"/>
                  <a:pt x="3981947" y="0"/>
                </a:cubicBezTo>
                <a:cubicBezTo>
                  <a:pt x="4211720" y="-20341"/>
                  <a:pt x="4304237" y="53812"/>
                  <a:pt x="4557373" y="0"/>
                </a:cubicBezTo>
                <a:cubicBezTo>
                  <a:pt x="4810509" y="-53812"/>
                  <a:pt x="4916477" y="51167"/>
                  <a:pt x="5029222" y="0"/>
                </a:cubicBezTo>
                <a:cubicBezTo>
                  <a:pt x="5141967" y="-51167"/>
                  <a:pt x="5496229" y="45827"/>
                  <a:pt x="5708225" y="0"/>
                </a:cubicBezTo>
                <a:cubicBezTo>
                  <a:pt x="5920221" y="-45827"/>
                  <a:pt x="6248994" y="24355"/>
                  <a:pt x="6387227" y="0"/>
                </a:cubicBezTo>
                <a:cubicBezTo>
                  <a:pt x="6525460" y="-24355"/>
                  <a:pt x="6521735" y="18293"/>
                  <a:pt x="6651923" y="0"/>
                </a:cubicBezTo>
                <a:cubicBezTo>
                  <a:pt x="6782111" y="-18293"/>
                  <a:pt x="7007659" y="28033"/>
                  <a:pt x="7123773" y="0"/>
                </a:cubicBezTo>
                <a:cubicBezTo>
                  <a:pt x="7239887" y="-28033"/>
                  <a:pt x="7499432" y="44296"/>
                  <a:pt x="7802775" y="0"/>
                </a:cubicBezTo>
                <a:cubicBezTo>
                  <a:pt x="8106118" y="-44296"/>
                  <a:pt x="8055737" y="41155"/>
                  <a:pt x="8274624" y="0"/>
                </a:cubicBezTo>
                <a:cubicBezTo>
                  <a:pt x="8493511" y="-41155"/>
                  <a:pt x="8528240" y="27871"/>
                  <a:pt x="8642897" y="0"/>
                </a:cubicBezTo>
                <a:cubicBezTo>
                  <a:pt x="8757554" y="-27871"/>
                  <a:pt x="8821250" y="12266"/>
                  <a:pt x="8907593" y="0"/>
                </a:cubicBezTo>
                <a:cubicBezTo>
                  <a:pt x="8993936" y="-12266"/>
                  <a:pt x="9250971" y="13400"/>
                  <a:pt x="9379442" y="0"/>
                </a:cubicBezTo>
                <a:cubicBezTo>
                  <a:pt x="9507913" y="-13400"/>
                  <a:pt x="9634822" y="35098"/>
                  <a:pt x="9747715" y="0"/>
                </a:cubicBezTo>
                <a:cubicBezTo>
                  <a:pt x="9860608" y="-35098"/>
                  <a:pt x="10069011" y="71194"/>
                  <a:pt x="10357666" y="0"/>
                </a:cubicBezTo>
                <a:cubicBezTo>
                  <a:pt x="10397613" y="135466"/>
                  <a:pt x="10332977" y="326593"/>
                  <a:pt x="10357666" y="571128"/>
                </a:cubicBezTo>
                <a:cubicBezTo>
                  <a:pt x="10382355" y="815663"/>
                  <a:pt x="10335348" y="931472"/>
                  <a:pt x="10357666" y="1142256"/>
                </a:cubicBezTo>
                <a:cubicBezTo>
                  <a:pt x="10379984" y="1353040"/>
                  <a:pt x="10300149" y="1436913"/>
                  <a:pt x="10357666" y="1713385"/>
                </a:cubicBezTo>
                <a:cubicBezTo>
                  <a:pt x="10415183" y="1989857"/>
                  <a:pt x="10332697" y="2046271"/>
                  <a:pt x="10357666" y="2187529"/>
                </a:cubicBezTo>
                <a:cubicBezTo>
                  <a:pt x="10382635" y="2328787"/>
                  <a:pt x="10331581" y="2489636"/>
                  <a:pt x="10357666" y="2661673"/>
                </a:cubicBezTo>
                <a:cubicBezTo>
                  <a:pt x="10383751" y="2833710"/>
                  <a:pt x="10321333" y="3059562"/>
                  <a:pt x="10357666" y="3232801"/>
                </a:cubicBezTo>
                <a:cubicBezTo>
                  <a:pt x="10277679" y="3262036"/>
                  <a:pt x="10182420" y="3207706"/>
                  <a:pt x="10092970" y="3232801"/>
                </a:cubicBezTo>
                <a:cubicBezTo>
                  <a:pt x="10003520" y="3257896"/>
                  <a:pt x="9930703" y="3232587"/>
                  <a:pt x="9828274" y="3232801"/>
                </a:cubicBezTo>
                <a:cubicBezTo>
                  <a:pt x="9725845" y="3233015"/>
                  <a:pt x="9525251" y="3223767"/>
                  <a:pt x="9356425" y="3232801"/>
                </a:cubicBezTo>
                <a:cubicBezTo>
                  <a:pt x="9187599" y="3241835"/>
                  <a:pt x="9163199" y="3227705"/>
                  <a:pt x="9091729" y="3232801"/>
                </a:cubicBezTo>
                <a:cubicBezTo>
                  <a:pt x="9020259" y="3237897"/>
                  <a:pt x="8775161" y="3228025"/>
                  <a:pt x="8516303" y="3232801"/>
                </a:cubicBezTo>
                <a:cubicBezTo>
                  <a:pt x="8257445" y="3237577"/>
                  <a:pt x="8349261" y="3221498"/>
                  <a:pt x="8251607" y="3232801"/>
                </a:cubicBezTo>
                <a:cubicBezTo>
                  <a:pt x="8153953" y="3244104"/>
                  <a:pt x="7802453" y="3181082"/>
                  <a:pt x="7469028" y="3232801"/>
                </a:cubicBezTo>
                <a:cubicBezTo>
                  <a:pt x="7135603" y="3284520"/>
                  <a:pt x="7104257" y="3207682"/>
                  <a:pt x="6997179" y="3232801"/>
                </a:cubicBezTo>
                <a:cubicBezTo>
                  <a:pt x="6890101" y="3257920"/>
                  <a:pt x="6702588" y="3207550"/>
                  <a:pt x="6421753" y="3232801"/>
                </a:cubicBezTo>
                <a:cubicBezTo>
                  <a:pt x="6140918" y="3258052"/>
                  <a:pt x="6162101" y="3214065"/>
                  <a:pt x="6053480" y="3232801"/>
                </a:cubicBezTo>
                <a:cubicBezTo>
                  <a:pt x="5944859" y="3251537"/>
                  <a:pt x="5669303" y="3197030"/>
                  <a:pt x="5374478" y="3232801"/>
                </a:cubicBezTo>
                <a:cubicBezTo>
                  <a:pt x="5079653" y="3268572"/>
                  <a:pt x="4811119" y="3180096"/>
                  <a:pt x="4591899" y="3232801"/>
                </a:cubicBezTo>
                <a:cubicBezTo>
                  <a:pt x="4372679" y="3285506"/>
                  <a:pt x="4055585" y="3202704"/>
                  <a:pt x="3912896" y="3232801"/>
                </a:cubicBezTo>
                <a:cubicBezTo>
                  <a:pt x="3770207" y="3262898"/>
                  <a:pt x="3617259" y="3223183"/>
                  <a:pt x="3441047" y="3232801"/>
                </a:cubicBezTo>
                <a:cubicBezTo>
                  <a:pt x="3264835" y="3242419"/>
                  <a:pt x="3170824" y="3204834"/>
                  <a:pt x="2969198" y="3232801"/>
                </a:cubicBezTo>
                <a:cubicBezTo>
                  <a:pt x="2767572" y="3260768"/>
                  <a:pt x="2664528" y="3175335"/>
                  <a:pt x="2393772" y="3232801"/>
                </a:cubicBezTo>
                <a:cubicBezTo>
                  <a:pt x="2123016" y="3290267"/>
                  <a:pt x="2036305" y="3221007"/>
                  <a:pt x="1714769" y="3232801"/>
                </a:cubicBezTo>
                <a:cubicBezTo>
                  <a:pt x="1393233" y="3244595"/>
                  <a:pt x="1417989" y="3182808"/>
                  <a:pt x="1139343" y="3232801"/>
                </a:cubicBezTo>
                <a:cubicBezTo>
                  <a:pt x="860697" y="3282794"/>
                  <a:pt x="408040" y="3168270"/>
                  <a:pt x="0" y="3232801"/>
                </a:cubicBezTo>
                <a:cubicBezTo>
                  <a:pt x="-62835" y="2978425"/>
                  <a:pt x="42484" y="2868896"/>
                  <a:pt x="0" y="2661673"/>
                </a:cubicBezTo>
                <a:cubicBezTo>
                  <a:pt x="-42484" y="2454450"/>
                  <a:pt x="6905" y="2318392"/>
                  <a:pt x="0" y="2187529"/>
                </a:cubicBezTo>
                <a:cubicBezTo>
                  <a:pt x="-6905" y="2056666"/>
                  <a:pt x="44265" y="1948311"/>
                  <a:pt x="0" y="1745713"/>
                </a:cubicBezTo>
                <a:cubicBezTo>
                  <a:pt x="-44265" y="1543115"/>
                  <a:pt x="8998" y="1513475"/>
                  <a:pt x="0" y="1303896"/>
                </a:cubicBezTo>
                <a:cubicBezTo>
                  <a:pt x="-8998" y="1094317"/>
                  <a:pt x="38299" y="1019055"/>
                  <a:pt x="0" y="797424"/>
                </a:cubicBezTo>
                <a:cubicBezTo>
                  <a:pt x="-38299" y="575793"/>
                  <a:pt x="59447" y="207715"/>
                  <a:pt x="0" y="0"/>
                </a:cubicBezTo>
                <a:close/>
              </a:path>
              <a:path w="10357666" h="3232801"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84308" y="131593"/>
                  <a:pt x="10322808" y="285209"/>
                  <a:pt x="10357666" y="441816"/>
                </a:cubicBezTo>
                <a:cubicBezTo>
                  <a:pt x="10392524" y="598423"/>
                  <a:pt x="10326344" y="768147"/>
                  <a:pt x="10357666" y="915960"/>
                </a:cubicBezTo>
                <a:cubicBezTo>
                  <a:pt x="10388988" y="1063773"/>
                  <a:pt x="10355955" y="1189418"/>
                  <a:pt x="10357666" y="1422432"/>
                </a:cubicBezTo>
                <a:cubicBezTo>
                  <a:pt x="10359377" y="1655446"/>
                  <a:pt x="10312732" y="1669786"/>
                  <a:pt x="10357666" y="1896577"/>
                </a:cubicBezTo>
                <a:cubicBezTo>
                  <a:pt x="10402600" y="2123368"/>
                  <a:pt x="10347006" y="2176998"/>
                  <a:pt x="10357666" y="2338393"/>
                </a:cubicBezTo>
                <a:cubicBezTo>
                  <a:pt x="10368326" y="2499788"/>
                  <a:pt x="10276388" y="2821214"/>
                  <a:pt x="10357666" y="3232801"/>
                </a:cubicBezTo>
                <a:cubicBezTo>
                  <a:pt x="10062780" y="3262562"/>
                  <a:pt x="9916490" y="3208269"/>
                  <a:pt x="9678663" y="3232801"/>
                </a:cubicBezTo>
                <a:cubicBezTo>
                  <a:pt x="9440836" y="3257333"/>
                  <a:pt x="9518478" y="3228742"/>
                  <a:pt x="9413968" y="3232801"/>
                </a:cubicBezTo>
                <a:cubicBezTo>
                  <a:pt x="9309458" y="3236860"/>
                  <a:pt x="9253826" y="3222196"/>
                  <a:pt x="9149272" y="3232801"/>
                </a:cubicBezTo>
                <a:cubicBezTo>
                  <a:pt x="9044718" y="3243406"/>
                  <a:pt x="8927968" y="3207005"/>
                  <a:pt x="8780999" y="3232801"/>
                </a:cubicBezTo>
                <a:cubicBezTo>
                  <a:pt x="8634030" y="3258597"/>
                  <a:pt x="8633495" y="3204484"/>
                  <a:pt x="8516303" y="3232801"/>
                </a:cubicBezTo>
                <a:cubicBezTo>
                  <a:pt x="8399111" y="3261118"/>
                  <a:pt x="8106349" y="3195082"/>
                  <a:pt x="7837301" y="3232801"/>
                </a:cubicBezTo>
                <a:cubicBezTo>
                  <a:pt x="7568253" y="3270520"/>
                  <a:pt x="7479279" y="3181032"/>
                  <a:pt x="7261875" y="3232801"/>
                </a:cubicBezTo>
                <a:cubicBezTo>
                  <a:pt x="7044471" y="3284570"/>
                  <a:pt x="6690104" y="3141058"/>
                  <a:pt x="6479296" y="3232801"/>
                </a:cubicBezTo>
                <a:cubicBezTo>
                  <a:pt x="6268488" y="3324544"/>
                  <a:pt x="6161939" y="3220463"/>
                  <a:pt x="6007446" y="3232801"/>
                </a:cubicBezTo>
                <a:cubicBezTo>
                  <a:pt x="5852953" y="3245139"/>
                  <a:pt x="5640357" y="3182687"/>
                  <a:pt x="5328444" y="3232801"/>
                </a:cubicBezTo>
                <a:cubicBezTo>
                  <a:pt x="5016531" y="3282915"/>
                  <a:pt x="5121431" y="3216828"/>
                  <a:pt x="5063748" y="3232801"/>
                </a:cubicBezTo>
                <a:cubicBezTo>
                  <a:pt x="5006065" y="3248774"/>
                  <a:pt x="4749093" y="3191853"/>
                  <a:pt x="4591899" y="3232801"/>
                </a:cubicBezTo>
                <a:cubicBezTo>
                  <a:pt x="4434705" y="3273749"/>
                  <a:pt x="4407493" y="3210753"/>
                  <a:pt x="4327203" y="3232801"/>
                </a:cubicBezTo>
                <a:cubicBezTo>
                  <a:pt x="4246913" y="3254849"/>
                  <a:pt x="3876005" y="3172352"/>
                  <a:pt x="3751777" y="3232801"/>
                </a:cubicBezTo>
                <a:cubicBezTo>
                  <a:pt x="3627549" y="3293250"/>
                  <a:pt x="3552078" y="3226001"/>
                  <a:pt x="3383504" y="3232801"/>
                </a:cubicBezTo>
                <a:cubicBezTo>
                  <a:pt x="3214930" y="3239601"/>
                  <a:pt x="3043025" y="3201610"/>
                  <a:pt x="2911655" y="3232801"/>
                </a:cubicBezTo>
                <a:cubicBezTo>
                  <a:pt x="2780285" y="3263992"/>
                  <a:pt x="2580120" y="3216063"/>
                  <a:pt x="2336229" y="3232801"/>
                </a:cubicBezTo>
                <a:cubicBezTo>
                  <a:pt x="2092338" y="3249539"/>
                  <a:pt x="2184487" y="3216081"/>
                  <a:pt x="2071533" y="3232801"/>
                </a:cubicBezTo>
                <a:cubicBezTo>
                  <a:pt x="1958579" y="3249521"/>
                  <a:pt x="1881963" y="3210874"/>
                  <a:pt x="1806837" y="3232801"/>
                </a:cubicBezTo>
                <a:cubicBezTo>
                  <a:pt x="1731711" y="3254728"/>
                  <a:pt x="1632627" y="3207497"/>
                  <a:pt x="1542141" y="3232801"/>
                </a:cubicBezTo>
                <a:cubicBezTo>
                  <a:pt x="1451655" y="3258105"/>
                  <a:pt x="1351892" y="3204095"/>
                  <a:pt x="1173869" y="3232801"/>
                </a:cubicBezTo>
                <a:cubicBezTo>
                  <a:pt x="995846" y="3261507"/>
                  <a:pt x="1014377" y="3218530"/>
                  <a:pt x="909173" y="3232801"/>
                </a:cubicBezTo>
                <a:cubicBezTo>
                  <a:pt x="803969" y="3247072"/>
                  <a:pt x="274408" y="3225859"/>
                  <a:pt x="0" y="3232801"/>
                </a:cubicBezTo>
                <a:cubicBezTo>
                  <a:pt x="-66020" y="3105075"/>
                  <a:pt x="16702" y="2820421"/>
                  <a:pt x="0" y="2629345"/>
                </a:cubicBezTo>
                <a:cubicBezTo>
                  <a:pt x="-16702" y="2438269"/>
                  <a:pt x="14437" y="2293964"/>
                  <a:pt x="0" y="2090545"/>
                </a:cubicBezTo>
                <a:cubicBezTo>
                  <a:pt x="-14437" y="1887126"/>
                  <a:pt x="49626" y="1854261"/>
                  <a:pt x="0" y="1648729"/>
                </a:cubicBezTo>
                <a:cubicBezTo>
                  <a:pt x="-49626" y="1443197"/>
                  <a:pt x="20196" y="1328887"/>
                  <a:pt x="0" y="1206912"/>
                </a:cubicBezTo>
                <a:cubicBezTo>
                  <a:pt x="-20196" y="1084937"/>
                  <a:pt x="24363" y="818133"/>
                  <a:pt x="0" y="700440"/>
                </a:cubicBezTo>
                <a:cubicBezTo>
                  <a:pt x="-24363" y="582747"/>
                  <a:pt x="79538" y="221430"/>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a:bodyPr>
          <a:lstStyle/>
          <a:p>
            <a:pPr marL="0" indent="0">
              <a:buNone/>
            </a:pPr>
            <a:r>
              <a:rPr lang="en-US" sz="2800" i="1" baseline="30000" dirty="0"/>
              <a:t>6 Paul and his companions traveled throughout the region of Phrygia and Galatia,</a:t>
            </a:r>
            <a:r>
              <a:rPr lang="en-US" sz="2800" i="1" baseline="30000" dirty="0">
                <a:solidFill>
                  <a:schemeClr val="accent3"/>
                </a:solidFill>
              </a:rPr>
              <a:t> </a:t>
            </a:r>
            <a:r>
              <a:rPr lang="en-US" sz="2800" b="1" i="1" baseline="30000" dirty="0">
                <a:solidFill>
                  <a:schemeClr val="accent3"/>
                </a:solidFill>
              </a:rPr>
              <a:t>having been kept by the Holy Spirit from preaching the word in the province of Asia</a:t>
            </a:r>
            <a:r>
              <a:rPr lang="en-US" sz="2800" i="1" baseline="30000" dirty="0">
                <a:solidFill>
                  <a:schemeClr val="accent3"/>
                </a:solidFill>
              </a:rPr>
              <a:t>. </a:t>
            </a:r>
            <a:r>
              <a:rPr lang="en-US" sz="2800" i="1" baseline="30000" dirty="0"/>
              <a:t>7 When they came to the border of </a:t>
            </a:r>
            <a:r>
              <a:rPr lang="en-US" sz="2800" i="1" baseline="30000" dirty="0" err="1"/>
              <a:t>Mysia</a:t>
            </a:r>
            <a:r>
              <a:rPr lang="en-US" sz="2800" i="1" baseline="30000" dirty="0"/>
              <a:t>, </a:t>
            </a:r>
            <a:r>
              <a:rPr lang="en-US" sz="2800" b="1" i="1" baseline="30000" dirty="0">
                <a:solidFill>
                  <a:schemeClr val="accent3"/>
                </a:solidFill>
              </a:rPr>
              <a:t>they tried to enter Bithynia, but the Spirit of Jesus would not allow them to</a:t>
            </a:r>
            <a:r>
              <a:rPr lang="en-US" sz="2800" i="1" baseline="30000" dirty="0"/>
              <a:t>. 8 So they passed by </a:t>
            </a:r>
            <a:r>
              <a:rPr lang="en-US" sz="2800" i="1" baseline="30000" dirty="0" err="1"/>
              <a:t>Mysia</a:t>
            </a:r>
            <a:r>
              <a:rPr lang="en-US" sz="2800" i="1" baseline="30000" dirty="0"/>
              <a:t> and went down to Troas. 9 During the night Paul had a vision of a man of Macedonia standing and begging him, “Come over to Macedonia and help us.” 10 After Paul had seen the vision, we got ready at once to leave for Macedonia, </a:t>
            </a:r>
            <a:r>
              <a:rPr lang="en-US" sz="2800" b="1" i="1" baseline="30000" dirty="0">
                <a:solidFill>
                  <a:schemeClr val="accent3"/>
                </a:solidFill>
              </a:rPr>
              <a:t>concluding that God had called us to preach the gospel to them.</a:t>
            </a:r>
            <a:endParaRPr lang="en-GB" sz="2800" b="1" i="1" dirty="0">
              <a:solidFill>
                <a:schemeClr val="accent3"/>
              </a:solidFill>
            </a:endParaRPr>
          </a:p>
        </p:txBody>
      </p:sp>
      <p:sp>
        <p:nvSpPr>
          <p:cNvPr id="8" name="TextBox 7">
            <a:extLst>
              <a:ext uri="{FF2B5EF4-FFF2-40B4-BE49-F238E27FC236}">
                <a16:creationId xmlns:a16="http://schemas.microsoft.com/office/drawing/2014/main" id="{1A81EA61-2351-671C-C06F-2CA10882D203}"/>
              </a:ext>
            </a:extLst>
          </p:cNvPr>
          <p:cNvSpPr txBox="1"/>
          <p:nvPr/>
        </p:nvSpPr>
        <p:spPr>
          <a:xfrm>
            <a:off x="808661" y="1320068"/>
            <a:ext cx="4407360" cy="369332"/>
          </a:xfrm>
          <a:prstGeom prst="rect">
            <a:avLst/>
          </a:prstGeom>
          <a:noFill/>
        </p:spPr>
        <p:txBody>
          <a:bodyPr wrap="none" rtlCol="0">
            <a:spAutoFit/>
          </a:bodyPr>
          <a:lstStyle/>
          <a:p>
            <a:r>
              <a:rPr lang="en-US" b="1" dirty="0"/>
              <a:t>Paul’s vision of the man of Macedonia</a:t>
            </a:r>
            <a:endParaRPr lang="en-GB" b="1" dirty="0"/>
          </a:p>
        </p:txBody>
      </p:sp>
    </p:spTree>
    <p:extLst>
      <p:ext uri="{BB962C8B-B14F-4D97-AF65-F5344CB8AC3E}">
        <p14:creationId xmlns:p14="http://schemas.microsoft.com/office/powerpoint/2010/main" val="3889236399"/>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D88C-D4B8-741E-D3FB-6178D03BFA0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EDA4164-2178-0FE3-38BB-056689BB11B5}"/>
              </a:ext>
            </a:extLst>
          </p:cNvPr>
          <p:cNvSpPr>
            <a:spLocks noGrp="1"/>
          </p:cNvSpPr>
          <p:nvPr>
            <p:ph idx="1"/>
          </p:nvPr>
        </p:nvSpPr>
        <p:spPr/>
        <p:txBody>
          <a:bodyPr/>
          <a:lstStyle/>
          <a:p>
            <a:endParaRPr lang="en-GB"/>
          </a:p>
        </p:txBody>
      </p:sp>
      <p:pic>
        <p:nvPicPr>
          <p:cNvPr id="4" name="Picture 2">
            <a:extLst>
              <a:ext uri="{FF2B5EF4-FFF2-40B4-BE49-F238E27FC236}">
                <a16:creationId xmlns:a16="http://schemas.microsoft.com/office/drawing/2014/main" id="{7822568D-1169-F0FC-7E88-A353CA51EFD5}"/>
              </a:ext>
            </a:extLst>
          </p:cNvPr>
          <p:cNvPicPr>
            <a:picLocks noChangeAspect="1"/>
          </p:cNvPicPr>
          <p:nvPr/>
        </p:nvPicPr>
        <p:blipFill>
          <a:blip r:embed="rId2"/>
          <a:stretch>
            <a:fillRect/>
          </a:stretch>
        </p:blipFill>
        <p:spPr>
          <a:xfrm>
            <a:off x="1397037" y="0"/>
            <a:ext cx="9180913" cy="6885684"/>
          </a:xfrm>
          <a:prstGeom prst="rect">
            <a:avLst/>
          </a:prstGeom>
        </p:spPr>
      </p:pic>
    </p:spTree>
    <p:extLst>
      <p:ext uri="{BB962C8B-B14F-4D97-AF65-F5344CB8AC3E}">
        <p14:creationId xmlns:p14="http://schemas.microsoft.com/office/powerpoint/2010/main" val="61594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F510686-D3DE-848F-7D61-87972A7F83AD}"/>
              </a:ext>
            </a:extLst>
          </p:cNvPr>
          <p:cNvGraphicFramePr>
            <a:graphicFrameLocks noChangeAspect="1"/>
          </p:cNvGraphicFramePr>
          <p:nvPr>
            <p:custDataLst>
              <p:tags r:id="rId1"/>
            </p:custDataLst>
            <p:extLst>
              <p:ext uri="{D42A27DB-BD31-4B8C-83A1-F6EECF244321}">
                <p14:modId xmlns:p14="http://schemas.microsoft.com/office/powerpoint/2010/main" val="8536508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4" name="think-cell data - do not delete" hidden="1">
                        <a:extLst>
                          <a:ext uri="{FF2B5EF4-FFF2-40B4-BE49-F238E27FC236}">
                            <a16:creationId xmlns:a16="http://schemas.microsoft.com/office/drawing/2014/main" id="{6F510686-D3DE-848F-7D61-87972A7F83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B5A9765-BC88-7521-3B82-B4766B323B42}"/>
              </a:ext>
            </a:extLst>
          </p:cNvPr>
          <p:cNvSpPr>
            <a:spLocks noGrp="1"/>
          </p:cNvSpPr>
          <p:nvPr>
            <p:ph type="title"/>
          </p:nvPr>
        </p:nvSpPr>
        <p:spPr/>
        <p:txBody>
          <a:bodyPr vert="horz">
            <a:normAutofit fontScale="90000"/>
          </a:bodyPr>
          <a:lstStyle/>
          <a:p>
            <a:r>
              <a:rPr lang="en-US" dirty="0"/>
              <a:t>How do we follow God without a clear direction?</a:t>
            </a:r>
          </a:p>
        </p:txBody>
      </p:sp>
      <p:sp>
        <p:nvSpPr>
          <p:cNvPr id="3" name="Content Placeholder 2">
            <a:extLst>
              <a:ext uri="{FF2B5EF4-FFF2-40B4-BE49-F238E27FC236}">
                <a16:creationId xmlns:a16="http://schemas.microsoft.com/office/drawing/2014/main" id="{2E73B7F9-A670-7219-7E14-D9CE1D3D2DA4}"/>
              </a:ext>
            </a:extLst>
          </p:cNvPr>
          <p:cNvSpPr>
            <a:spLocks noGrp="1"/>
          </p:cNvSpPr>
          <p:nvPr>
            <p:ph idx="1"/>
          </p:nvPr>
        </p:nvSpPr>
        <p:spPr>
          <a:xfrm>
            <a:off x="808662" y="2143432"/>
            <a:ext cx="5023967" cy="3559278"/>
          </a:xfrm>
        </p:spPr>
        <p:txBody>
          <a:bodyPr/>
          <a:lstStyle/>
          <a:p>
            <a:r>
              <a:rPr lang="en-US" dirty="0"/>
              <a:t>What is a “nudge”?</a:t>
            </a:r>
          </a:p>
          <a:p>
            <a:pPr lvl="1"/>
            <a:r>
              <a:rPr lang="en-US" dirty="0"/>
              <a:t>The thought to message someone who “randomly” comes into your mind</a:t>
            </a:r>
          </a:p>
          <a:p>
            <a:pPr lvl="1"/>
            <a:r>
              <a:rPr lang="en-US" dirty="0"/>
              <a:t>A “random” question that comes to mind to ask someone</a:t>
            </a:r>
          </a:p>
          <a:p>
            <a:pPr lvl="1"/>
            <a:r>
              <a:rPr lang="en-US" dirty="0"/>
              <a:t>Prompting to change your schedule</a:t>
            </a:r>
          </a:p>
          <a:p>
            <a:pPr lvl="1"/>
            <a:endParaRPr lang="en-US" dirty="0"/>
          </a:p>
          <a:p>
            <a:endParaRPr lang="en-US" dirty="0"/>
          </a:p>
        </p:txBody>
      </p:sp>
      <p:cxnSp>
        <p:nvCxnSpPr>
          <p:cNvPr id="24" name="Straight Connector 23">
            <a:extLst>
              <a:ext uri="{FF2B5EF4-FFF2-40B4-BE49-F238E27FC236}">
                <a16:creationId xmlns:a16="http://schemas.microsoft.com/office/drawing/2014/main" id="{A63B8ADB-CE2B-FCC3-1E84-77FD1CA70DBB}"/>
              </a:ext>
            </a:extLst>
          </p:cNvPr>
          <p:cNvCxnSpPr>
            <a:cxnSpLocks/>
          </p:cNvCxnSpPr>
          <p:nvPr/>
        </p:nvCxnSpPr>
        <p:spPr>
          <a:xfrm>
            <a:off x="887767" y="1980994"/>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8EBEE97-D02A-753B-1303-F3A6AC49FE38}"/>
              </a:ext>
            </a:extLst>
          </p:cNvPr>
          <p:cNvSpPr txBox="1"/>
          <p:nvPr/>
        </p:nvSpPr>
        <p:spPr>
          <a:xfrm>
            <a:off x="808661" y="1600775"/>
            <a:ext cx="5103074" cy="400110"/>
          </a:xfrm>
          <a:prstGeom prst="rect">
            <a:avLst/>
          </a:prstGeom>
          <a:noFill/>
        </p:spPr>
        <p:txBody>
          <a:bodyPr wrap="square" rtlCol="0">
            <a:spAutoFit/>
          </a:bodyPr>
          <a:lstStyle/>
          <a:p>
            <a:r>
              <a:rPr lang="en-GB" sz="2000" b="1" dirty="0">
                <a:latin typeface="+mj-lt"/>
              </a:rPr>
              <a:t>Responding to “nudges”</a:t>
            </a:r>
          </a:p>
        </p:txBody>
      </p:sp>
      <p:cxnSp>
        <p:nvCxnSpPr>
          <p:cNvPr id="26" name="Straight Connector 25">
            <a:extLst>
              <a:ext uri="{FF2B5EF4-FFF2-40B4-BE49-F238E27FC236}">
                <a16:creationId xmlns:a16="http://schemas.microsoft.com/office/drawing/2014/main" id="{743964FB-EC04-405F-E707-F21760F145F6}"/>
              </a:ext>
            </a:extLst>
          </p:cNvPr>
          <p:cNvCxnSpPr>
            <a:cxnSpLocks/>
          </p:cNvCxnSpPr>
          <p:nvPr/>
        </p:nvCxnSpPr>
        <p:spPr>
          <a:xfrm>
            <a:off x="6175106" y="1980994"/>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E904CFE-57EA-3D0A-ACB5-169E6983ED7B}"/>
              </a:ext>
            </a:extLst>
          </p:cNvPr>
          <p:cNvSpPr txBox="1"/>
          <p:nvPr/>
        </p:nvSpPr>
        <p:spPr>
          <a:xfrm>
            <a:off x="6096000" y="1600775"/>
            <a:ext cx="4953740" cy="400110"/>
          </a:xfrm>
          <a:prstGeom prst="rect">
            <a:avLst/>
          </a:prstGeom>
          <a:noFill/>
        </p:spPr>
        <p:txBody>
          <a:bodyPr wrap="square" rtlCol="0">
            <a:spAutoFit/>
          </a:bodyPr>
          <a:lstStyle/>
          <a:p>
            <a:r>
              <a:rPr lang="en-GB" sz="2000" b="1" dirty="0">
                <a:latin typeface="+mj-lt"/>
              </a:rPr>
              <a:t>“Pushing on doors”</a:t>
            </a:r>
          </a:p>
        </p:txBody>
      </p:sp>
      <p:sp>
        <p:nvSpPr>
          <p:cNvPr id="28" name="Content Placeholder 2">
            <a:extLst>
              <a:ext uri="{FF2B5EF4-FFF2-40B4-BE49-F238E27FC236}">
                <a16:creationId xmlns:a16="http://schemas.microsoft.com/office/drawing/2014/main" id="{CC63364B-45C0-3878-EDA2-F692666DDEE2}"/>
              </a:ext>
            </a:extLst>
          </p:cNvPr>
          <p:cNvSpPr txBox="1">
            <a:spLocks/>
          </p:cNvSpPr>
          <p:nvPr/>
        </p:nvSpPr>
        <p:spPr>
          <a:xfrm>
            <a:off x="6175106" y="2143432"/>
            <a:ext cx="5023967" cy="3559278"/>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What does it mean to “push on doors”?</a:t>
            </a:r>
          </a:p>
          <a:p>
            <a:pPr lvl="1"/>
            <a:r>
              <a:rPr lang="en-US" dirty="0"/>
              <a:t>Green light, go</a:t>
            </a:r>
          </a:p>
          <a:p>
            <a:pPr lvl="1"/>
            <a:r>
              <a:rPr lang="en-US" dirty="0"/>
              <a:t>Does this action I might take agree with scripture?</a:t>
            </a:r>
          </a:p>
          <a:p>
            <a:pPr lvl="1"/>
            <a:r>
              <a:rPr lang="en-US" dirty="0"/>
              <a:t>Applying for a job</a:t>
            </a:r>
          </a:p>
          <a:p>
            <a:pPr lvl="1"/>
            <a:r>
              <a:rPr lang="en-US" dirty="0"/>
              <a:t>Booking an appointment</a:t>
            </a:r>
          </a:p>
          <a:p>
            <a:pPr lvl="1"/>
            <a:endParaRPr lang="en-US" dirty="0"/>
          </a:p>
          <a:p>
            <a:endParaRPr lang="en-US" dirty="0"/>
          </a:p>
        </p:txBody>
      </p:sp>
      <p:sp>
        <p:nvSpPr>
          <p:cNvPr id="30" name="Content Placeholder 2">
            <a:extLst>
              <a:ext uri="{FF2B5EF4-FFF2-40B4-BE49-F238E27FC236}">
                <a16:creationId xmlns:a16="http://schemas.microsoft.com/office/drawing/2014/main" id="{13899270-8C4D-995D-7066-915CD8313FB8}"/>
              </a:ext>
            </a:extLst>
          </p:cNvPr>
          <p:cNvSpPr txBox="1">
            <a:spLocks/>
          </p:cNvSpPr>
          <p:nvPr/>
        </p:nvSpPr>
        <p:spPr>
          <a:xfrm>
            <a:off x="808661" y="5187236"/>
            <a:ext cx="10357666" cy="677911"/>
          </a:xfrm>
          <a:custGeom>
            <a:avLst/>
            <a:gdLst>
              <a:gd name="connsiteX0" fmla="*/ 0 w 10357666"/>
              <a:gd name="connsiteY0" fmla="*/ 0 h 677911"/>
              <a:gd name="connsiteX1" fmla="*/ 782579 w 10357666"/>
              <a:gd name="connsiteY1" fmla="*/ 0 h 677911"/>
              <a:gd name="connsiteX2" fmla="*/ 1047275 w 10357666"/>
              <a:gd name="connsiteY2" fmla="*/ 0 h 677911"/>
              <a:gd name="connsiteX3" fmla="*/ 1415548 w 10357666"/>
              <a:gd name="connsiteY3" fmla="*/ 0 h 677911"/>
              <a:gd name="connsiteX4" fmla="*/ 1887397 w 10357666"/>
              <a:gd name="connsiteY4" fmla="*/ 0 h 677911"/>
              <a:gd name="connsiteX5" fmla="*/ 2566399 w 10357666"/>
              <a:gd name="connsiteY5" fmla="*/ 0 h 677911"/>
              <a:gd name="connsiteX6" fmla="*/ 3141825 w 10357666"/>
              <a:gd name="connsiteY6" fmla="*/ 0 h 677911"/>
              <a:gd name="connsiteX7" fmla="*/ 3406521 w 10357666"/>
              <a:gd name="connsiteY7" fmla="*/ 0 h 677911"/>
              <a:gd name="connsiteX8" fmla="*/ 3774794 w 10357666"/>
              <a:gd name="connsiteY8" fmla="*/ 0 h 677911"/>
              <a:gd name="connsiteX9" fmla="*/ 4557373 w 10357666"/>
              <a:gd name="connsiteY9" fmla="*/ 0 h 677911"/>
              <a:gd name="connsiteX10" fmla="*/ 5339952 w 10357666"/>
              <a:gd name="connsiteY10" fmla="*/ 0 h 677911"/>
              <a:gd name="connsiteX11" fmla="*/ 5915378 w 10357666"/>
              <a:gd name="connsiteY11" fmla="*/ 0 h 677911"/>
              <a:gd name="connsiteX12" fmla="*/ 6180074 w 10357666"/>
              <a:gd name="connsiteY12" fmla="*/ 0 h 677911"/>
              <a:gd name="connsiteX13" fmla="*/ 6444770 w 10357666"/>
              <a:gd name="connsiteY13" fmla="*/ 0 h 677911"/>
              <a:gd name="connsiteX14" fmla="*/ 6709466 w 10357666"/>
              <a:gd name="connsiteY14" fmla="*/ 0 h 677911"/>
              <a:gd name="connsiteX15" fmla="*/ 7284892 w 10357666"/>
              <a:gd name="connsiteY15" fmla="*/ 0 h 677911"/>
              <a:gd name="connsiteX16" fmla="*/ 7860318 w 10357666"/>
              <a:gd name="connsiteY16" fmla="*/ 0 h 677911"/>
              <a:gd name="connsiteX17" fmla="*/ 8332167 w 10357666"/>
              <a:gd name="connsiteY17" fmla="*/ 0 h 677911"/>
              <a:gd name="connsiteX18" fmla="*/ 9011169 w 10357666"/>
              <a:gd name="connsiteY18" fmla="*/ 0 h 677911"/>
              <a:gd name="connsiteX19" fmla="*/ 9690172 w 10357666"/>
              <a:gd name="connsiteY19" fmla="*/ 0 h 677911"/>
              <a:gd name="connsiteX20" fmla="*/ 10357666 w 10357666"/>
              <a:gd name="connsiteY20" fmla="*/ 0 h 677911"/>
              <a:gd name="connsiteX21" fmla="*/ 10357666 w 10357666"/>
              <a:gd name="connsiteY21" fmla="*/ 332176 h 677911"/>
              <a:gd name="connsiteX22" fmla="*/ 10357666 w 10357666"/>
              <a:gd name="connsiteY22" fmla="*/ 677911 h 677911"/>
              <a:gd name="connsiteX23" fmla="*/ 10092970 w 10357666"/>
              <a:gd name="connsiteY23" fmla="*/ 677911 h 677911"/>
              <a:gd name="connsiteX24" fmla="*/ 9828274 w 10357666"/>
              <a:gd name="connsiteY24" fmla="*/ 677911 h 677911"/>
              <a:gd name="connsiteX25" fmla="*/ 9460002 w 10357666"/>
              <a:gd name="connsiteY25" fmla="*/ 677911 h 677911"/>
              <a:gd name="connsiteX26" fmla="*/ 9195306 w 10357666"/>
              <a:gd name="connsiteY26" fmla="*/ 677911 h 677911"/>
              <a:gd name="connsiteX27" fmla="*/ 8516303 w 10357666"/>
              <a:gd name="connsiteY27" fmla="*/ 677911 h 677911"/>
              <a:gd name="connsiteX28" fmla="*/ 8251607 w 10357666"/>
              <a:gd name="connsiteY28" fmla="*/ 677911 h 677911"/>
              <a:gd name="connsiteX29" fmla="*/ 7779758 w 10357666"/>
              <a:gd name="connsiteY29" fmla="*/ 677911 h 677911"/>
              <a:gd name="connsiteX30" fmla="*/ 7204332 w 10357666"/>
              <a:gd name="connsiteY30" fmla="*/ 677911 h 677911"/>
              <a:gd name="connsiteX31" fmla="*/ 6732483 w 10357666"/>
              <a:gd name="connsiteY31" fmla="*/ 677911 h 677911"/>
              <a:gd name="connsiteX32" fmla="*/ 6364210 w 10357666"/>
              <a:gd name="connsiteY32" fmla="*/ 677911 h 677911"/>
              <a:gd name="connsiteX33" fmla="*/ 6099514 w 10357666"/>
              <a:gd name="connsiteY33" fmla="*/ 677911 h 677911"/>
              <a:gd name="connsiteX34" fmla="*/ 5627665 w 10357666"/>
              <a:gd name="connsiteY34" fmla="*/ 677911 h 677911"/>
              <a:gd name="connsiteX35" fmla="*/ 4845086 w 10357666"/>
              <a:gd name="connsiteY35" fmla="*/ 677911 h 677911"/>
              <a:gd name="connsiteX36" fmla="*/ 4580390 w 10357666"/>
              <a:gd name="connsiteY36" fmla="*/ 677911 h 677911"/>
              <a:gd name="connsiteX37" fmla="*/ 4108541 w 10357666"/>
              <a:gd name="connsiteY37" fmla="*/ 677911 h 677911"/>
              <a:gd name="connsiteX38" fmla="*/ 3843845 w 10357666"/>
              <a:gd name="connsiteY38" fmla="*/ 677911 h 677911"/>
              <a:gd name="connsiteX39" fmla="*/ 3268419 w 10357666"/>
              <a:gd name="connsiteY39" fmla="*/ 677911 h 677911"/>
              <a:gd name="connsiteX40" fmla="*/ 3003723 w 10357666"/>
              <a:gd name="connsiteY40" fmla="*/ 677911 h 677911"/>
              <a:gd name="connsiteX41" fmla="*/ 2221144 w 10357666"/>
              <a:gd name="connsiteY41" fmla="*/ 677911 h 677911"/>
              <a:gd name="connsiteX42" fmla="*/ 1749295 w 10357666"/>
              <a:gd name="connsiteY42" fmla="*/ 677911 h 677911"/>
              <a:gd name="connsiteX43" fmla="*/ 1173869 w 10357666"/>
              <a:gd name="connsiteY43" fmla="*/ 677911 h 677911"/>
              <a:gd name="connsiteX44" fmla="*/ 805596 w 10357666"/>
              <a:gd name="connsiteY44" fmla="*/ 677911 h 677911"/>
              <a:gd name="connsiteX45" fmla="*/ 0 w 10357666"/>
              <a:gd name="connsiteY45" fmla="*/ 677911 h 677911"/>
              <a:gd name="connsiteX46" fmla="*/ 0 w 10357666"/>
              <a:gd name="connsiteY46" fmla="*/ 325397 h 677911"/>
              <a:gd name="connsiteX47" fmla="*/ 0 w 10357666"/>
              <a:gd name="connsiteY47" fmla="*/ 0 h 67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357666" h="677911" fill="none" extrusionOk="0">
                <a:moveTo>
                  <a:pt x="0" y="0"/>
                </a:moveTo>
                <a:cubicBezTo>
                  <a:pt x="178513" y="-43299"/>
                  <a:pt x="460693" y="65848"/>
                  <a:pt x="782579" y="0"/>
                </a:cubicBezTo>
                <a:cubicBezTo>
                  <a:pt x="1104465" y="-65848"/>
                  <a:pt x="961305" y="7758"/>
                  <a:pt x="1047275" y="0"/>
                </a:cubicBezTo>
                <a:cubicBezTo>
                  <a:pt x="1133245" y="-7758"/>
                  <a:pt x="1306030" y="13586"/>
                  <a:pt x="1415548" y="0"/>
                </a:cubicBezTo>
                <a:cubicBezTo>
                  <a:pt x="1525066" y="-13586"/>
                  <a:pt x="1765702" y="54363"/>
                  <a:pt x="1887397" y="0"/>
                </a:cubicBezTo>
                <a:cubicBezTo>
                  <a:pt x="2009092" y="-54363"/>
                  <a:pt x="2315508" y="59990"/>
                  <a:pt x="2566399" y="0"/>
                </a:cubicBezTo>
                <a:cubicBezTo>
                  <a:pt x="2817290" y="-59990"/>
                  <a:pt x="3004422" y="40947"/>
                  <a:pt x="3141825" y="0"/>
                </a:cubicBezTo>
                <a:cubicBezTo>
                  <a:pt x="3279228" y="-40947"/>
                  <a:pt x="3328892" y="26157"/>
                  <a:pt x="3406521" y="0"/>
                </a:cubicBezTo>
                <a:cubicBezTo>
                  <a:pt x="3484150" y="-26157"/>
                  <a:pt x="3607536" y="11298"/>
                  <a:pt x="3774794" y="0"/>
                </a:cubicBezTo>
                <a:cubicBezTo>
                  <a:pt x="3942052" y="-11298"/>
                  <a:pt x="4275476" y="87023"/>
                  <a:pt x="4557373" y="0"/>
                </a:cubicBezTo>
                <a:cubicBezTo>
                  <a:pt x="4839270" y="-87023"/>
                  <a:pt x="5000641" y="72632"/>
                  <a:pt x="5339952" y="0"/>
                </a:cubicBezTo>
                <a:cubicBezTo>
                  <a:pt x="5679263" y="-72632"/>
                  <a:pt x="5680815" y="738"/>
                  <a:pt x="5915378" y="0"/>
                </a:cubicBezTo>
                <a:cubicBezTo>
                  <a:pt x="6149941" y="-738"/>
                  <a:pt x="6112649" y="12862"/>
                  <a:pt x="6180074" y="0"/>
                </a:cubicBezTo>
                <a:cubicBezTo>
                  <a:pt x="6247499" y="-12862"/>
                  <a:pt x="6363553" y="8782"/>
                  <a:pt x="6444770" y="0"/>
                </a:cubicBezTo>
                <a:cubicBezTo>
                  <a:pt x="6525987" y="-8782"/>
                  <a:pt x="6649735" y="14004"/>
                  <a:pt x="6709466" y="0"/>
                </a:cubicBezTo>
                <a:cubicBezTo>
                  <a:pt x="6769197" y="-14004"/>
                  <a:pt x="7055119" y="20341"/>
                  <a:pt x="7284892" y="0"/>
                </a:cubicBezTo>
                <a:cubicBezTo>
                  <a:pt x="7514665" y="-20341"/>
                  <a:pt x="7607182" y="53812"/>
                  <a:pt x="7860318" y="0"/>
                </a:cubicBezTo>
                <a:cubicBezTo>
                  <a:pt x="8113454" y="-53812"/>
                  <a:pt x="8219422" y="51167"/>
                  <a:pt x="8332167" y="0"/>
                </a:cubicBezTo>
                <a:cubicBezTo>
                  <a:pt x="8444912" y="-51167"/>
                  <a:pt x="8800467" y="52098"/>
                  <a:pt x="9011169" y="0"/>
                </a:cubicBezTo>
                <a:cubicBezTo>
                  <a:pt x="9221871" y="-52098"/>
                  <a:pt x="9549561" y="19104"/>
                  <a:pt x="9690172" y="0"/>
                </a:cubicBezTo>
                <a:cubicBezTo>
                  <a:pt x="9830783" y="-19104"/>
                  <a:pt x="10179160" y="29358"/>
                  <a:pt x="10357666" y="0"/>
                </a:cubicBezTo>
                <a:cubicBezTo>
                  <a:pt x="10370324" y="111939"/>
                  <a:pt x="10346008" y="174951"/>
                  <a:pt x="10357666" y="332176"/>
                </a:cubicBezTo>
                <a:cubicBezTo>
                  <a:pt x="10369324" y="489401"/>
                  <a:pt x="10341831" y="595918"/>
                  <a:pt x="10357666" y="677911"/>
                </a:cubicBezTo>
                <a:cubicBezTo>
                  <a:pt x="10244090" y="700451"/>
                  <a:pt x="10195161" y="646997"/>
                  <a:pt x="10092970" y="677911"/>
                </a:cubicBezTo>
                <a:cubicBezTo>
                  <a:pt x="9990779" y="708825"/>
                  <a:pt x="9937406" y="653840"/>
                  <a:pt x="9828274" y="677911"/>
                </a:cubicBezTo>
                <a:cubicBezTo>
                  <a:pt x="9719142" y="701982"/>
                  <a:pt x="9559810" y="655487"/>
                  <a:pt x="9460002" y="677911"/>
                </a:cubicBezTo>
                <a:cubicBezTo>
                  <a:pt x="9360194" y="700335"/>
                  <a:pt x="9309626" y="662586"/>
                  <a:pt x="9195306" y="677911"/>
                </a:cubicBezTo>
                <a:cubicBezTo>
                  <a:pt x="9080986" y="693236"/>
                  <a:pt x="8850932" y="604111"/>
                  <a:pt x="8516303" y="677911"/>
                </a:cubicBezTo>
                <a:cubicBezTo>
                  <a:pt x="8181674" y="751711"/>
                  <a:pt x="8341967" y="674064"/>
                  <a:pt x="8251607" y="677911"/>
                </a:cubicBezTo>
                <a:cubicBezTo>
                  <a:pt x="8161247" y="681758"/>
                  <a:pt x="7957889" y="630760"/>
                  <a:pt x="7779758" y="677911"/>
                </a:cubicBezTo>
                <a:cubicBezTo>
                  <a:pt x="7601627" y="725062"/>
                  <a:pt x="7360162" y="613325"/>
                  <a:pt x="7204332" y="677911"/>
                </a:cubicBezTo>
                <a:cubicBezTo>
                  <a:pt x="7048502" y="742497"/>
                  <a:pt x="6934115" y="646995"/>
                  <a:pt x="6732483" y="677911"/>
                </a:cubicBezTo>
                <a:cubicBezTo>
                  <a:pt x="6530851" y="708827"/>
                  <a:pt x="6532829" y="642684"/>
                  <a:pt x="6364210" y="677911"/>
                </a:cubicBezTo>
                <a:cubicBezTo>
                  <a:pt x="6195591" y="713138"/>
                  <a:pt x="6153826" y="654436"/>
                  <a:pt x="6099514" y="677911"/>
                </a:cubicBezTo>
                <a:cubicBezTo>
                  <a:pt x="6045202" y="701386"/>
                  <a:pt x="5808099" y="655321"/>
                  <a:pt x="5627665" y="677911"/>
                </a:cubicBezTo>
                <a:cubicBezTo>
                  <a:pt x="5447231" y="700501"/>
                  <a:pt x="5195036" y="589854"/>
                  <a:pt x="4845086" y="677911"/>
                </a:cubicBezTo>
                <a:cubicBezTo>
                  <a:pt x="4495136" y="765968"/>
                  <a:pt x="4682819" y="677697"/>
                  <a:pt x="4580390" y="677911"/>
                </a:cubicBezTo>
                <a:cubicBezTo>
                  <a:pt x="4477961" y="678125"/>
                  <a:pt x="4277367" y="668877"/>
                  <a:pt x="4108541" y="677911"/>
                </a:cubicBezTo>
                <a:cubicBezTo>
                  <a:pt x="3939715" y="686945"/>
                  <a:pt x="3915315" y="672815"/>
                  <a:pt x="3843845" y="677911"/>
                </a:cubicBezTo>
                <a:cubicBezTo>
                  <a:pt x="3772375" y="683007"/>
                  <a:pt x="3527277" y="673135"/>
                  <a:pt x="3268419" y="677911"/>
                </a:cubicBezTo>
                <a:cubicBezTo>
                  <a:pt x="3009561" y="682687"/>
                  <a:pt x="3101377" y="666608"/>
                  <a:pt x="3003723" y="677911"/>
                </a:cubicBezTo>
                <a:cubicBezTo>
                  <a:pt x="2906069" y="689214"/>
                  <a:pt x="2554569" y="626192"/>
                  <a:pt x="2221144" y="677911"/>
                </a:cubicBezTo>
                <a:cubicBezTo>
                  <a:pt x="1887719" y="729630"/>
                  <a:pt x="1856373" y="652792"/>
                  <a:pt x="1749295" y="677911"/>
                </a:cubicBezTo>
                <a:cubicBezTo>
                  <a:pt x="1642217" y="703030"/>
                  <a:pt x="1454704" y="652660"/>
                  <a:pt x="1173869" y="677911"/>
                </a:cubicBezTo>
                <a:cubicBezTo>
                  <a:pt x="893034" y="703162"/>
                  <a:pt x="914217" y="659175"/>
                  <a:pt x="805596" y="677911"/>
                </a:cubicBezTo>
                <a:cubicBezTo>
                  <a:pt x="696975" y="696647"/>
                  <a:pt x="305486" y="584282"/>
                  <a:pt x="0" y="677911"/>
                </a:cubicBezTo>
                <a:cubicBezTo>
                  <a:pt x="-32351" y="549738"/>
                  <a:pt x="19501" y="412046"/>
                  <a:pt x="0" y="325397"/>
                </a:cubicBezTo>
                <a:cubicBezTo>
                  <a:pt x="-19501" y="238748"/>
                  <a:pt x="21036" y="100831"/>
                  <a:pt x="0" y="0"/>
                </a:cubicBezTo>
                <a:close/>
              </a:path>
              <a:path w="10357666" h="677911"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90306" y="77858"/>
                  <a:pt x="10337190" y="191843"/>
                  <a:pt x="10357666" y="318618"/>
                </a:cubicBezTo>
                <a:cubicBezTo>
                  <a:pt x="10378142" y="445393"/>
                  <a:pt x="10314851" y="603013"/>
                  <a:pt x="10357666" y="677911"/>
                </a:cubicBezTo>
                <a:cubicBezTo>
                  <a:pt x="10159985" y="687032"/>
                  <a:pt x="10102264" y="669616"/>
                  <a:pt x="9885817" y="677911"/>
                </a:cubicBezTo>
                <a:cubicBezTo>
                  <a:pt x="9669370" y="686206"/>
                  <a:pt x="9445906" y="626038"/>
                  <a:pt x="9310391" y="677911"/>
                </a:cubicBezTo>
                <a:cubicBezTo>
                  <a:pt x="9174876" y="729784"/>
                  <a:pt x="9158365" y="650195"/>
                  <a:pt x="9045695" y="677911"/>
                </a:cubicBezTo>
                <a:cubicBezTo>
                  <a:pt x="8933025" y="705627"/>
                  <a:pt x="8842389" y="655242"/>
                  <a:pt x="8780999" y="677911"/>
                </a:cubicBezTo>
                <a:cubicBezTo>
                  <a:pt x="8719609" y="700580"/>
                  <a:pt x="8499954" y="665354"/>
                  <a:pt x="8412726" y="677911"/>
                </a:cubicBezTo>
                <a:cubicBezTo>
                  <a:pt x="8325498" y="690468"/>
                  <a:pt x="8252541" y="673852"/>
                  <a:pt x="8148031" y="677911"/>
                </a:cubicBezTo>
                <a:cubicBezTo>
                  <a:pt x="8043521" y="681970"/>
                  <a:pt x="7987889" y="667306"/>
                  <a:pt x="7883335" y="677911"/>
                </a:cubicBezTo>
                <a:cubicBezTo>
                  <a:pt x="7778781" y="688516"/>
                  <a:pt x="7662031" y="652115"/>
                  <a:pt x="7515062" y="677911"/>
                </a:cubicBezTo>
                <a:cubicBezTo>
                  <a:pt x="7368093" y="703707"/>
                  <a:pt x="7367558" y="649594"/>
                  <a:pt x="7250366" y="677911"/>
                </a:cubicBezTo>
                <a:cubicBezTo>
                  <a:pt x="7133174" y="706228"/>
                  <a:pt x="6840412" y="640192"/>
                  <a:pt x="6571364" y="677911"/>
                </a:cubicBezTo>
                <a:cubicBezTo>
                  <a:pt x="6302316" y="715630"/>
                  <a:pt x="6213342" y="626142"/>
                  <a:pt x="5995938" y="677911"/>
                </a:cubicBezTo>
                <a:cubicBezTo>
                  <a:pt x="5778534" y="729680"/>
                  <a:pt x="5424167" y="586168"/>
                  <a:pt x="5213359" y="677911"/>
                </a:cubicBezTo>
                <a:cubicBezTo>
                  <a:pt x="5002551" y="769654"/>
                  <a:pt x="4896002" y="665573"/>
                  <a:pt x="4741509" y="677911"/>
                </a:cubicBezTo>
                <a:cubicBezTo>
                  <a:pt x="4587016" y="690249"/>
                  <a:pt x="4374420" y="627797"/>
                  <a:pt x="4062507" y="677911"/>
                </a:cubicBezTo>
                <a:cubicBezTo>
                  <a:pt x="3750594" y="728025"/>
                  <a:pt x="3855494" y="661938"/>
                  <a:pt x="3797811" y="677911"/>
                </a:cubicBezTo>
                <a:cubicBezTo>
                  <a:pt x="3740128" y="693884"/>
                  <a:pt x="3483156" y="636963"/>
                  <a:pt x="3325962" y="677911"/>
                </a:cubicBezTo>
                <a:cubicBezTo>
                  <a:pt x="3168768" y="718859"/>
                  <a:pt x="3141556" y="655863"/>
                  <a:pt x="3061266" y="677911"/>
                </a:cubicBezTo>
                <a:cubicBezTo>
                  <a:pt x="2980976" y="699959"/>
                  <a:pt x="2610068" y="617462"/>
                  <a:pt x="2485840" y="677911"/>
                </a:cubicBezTo>
                <a:cubicBezTo>
                  <a:pt x="2361612" y="738360"/>
                  <a:pt x="2286141" y="671111"/>
                  <a:pt x="2117567" y="677911"/>
                </a:cubicBezTo>
                <a:cubicBezTo>
                  <a:pt x="1948993" y="684711"/>
                  <a:pt x="1777088" y="646720"/>
                  <a:pt x="1645718" y="677911"/>
                </a:cubicBezTo>
                <a:cubicBezTo>
                  <a:pt x="1514348" y="709102"/>
                  <a:pt x="1314183" y="661173"/>
                  <a:pt x="1070292" y="677911"/>
                </a:cubicBezTo>
                <a:cubicBezTo>
                  <a:pt x="826401" y="694649"/>
                  <a:pt x="918550" y="661191"/>
                  <a:pt x="805596" y="677911"/>
                </a:cubicBezTo>
                <a:cubicBezTo>
                  <a:pt x="692642" y="694631"/>
                  <a:pt x="616026" y="655984"/>
                  <a:pt x="540900" y="677911"/>
                </a:cubicBezTo>
                <a:cubicBezTo>
                  <a:pt x="465774" y="699838"/>
                  <a:pt x="207165" y="670408"/>
                  <a:pt x="0" y="677911"/>
                </a:cubicBezTo>
                <a:cubicBezTo>
                  <a:pt x="-12683" y="535362"/>
                  <a:pt x="24993" y="439940"/>
                  <a:pt x="0" y="352514"/>
                </a:cubicBezTo>
                <a:cubicBezTo>
                  <a:pt x="-24993" y="265088"/>
                  <a:pt x="13845" y="100249"/>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fontScale="85000"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i="1" baseline="30000" dirty="0"/>
              <a:t>In community: </a:t>
            </a:r>
            <a:r>
              <a:rPr lang="en-US" sz="2800" i="1" baseline="30000" dirty="0"/>
              <a:t>processing our decisions with those that care for us to </a:t>
            </a:r>
            <a:r>
              <a:rPr lang="en-US" sz="2800" b="1" i="1" baseline="30000" dirty="0"/>
              <a:t>share the burden </a:t>
            </a:r>
            <a:r>
              <a:rPr lang="en-US" sz="2800" i="1" baseline="30000" dirty="0"/>
              <a:t>and </a:t>
            </a:r>
            <a:r>
              <a:rPr lang="en-US" sz="2800" b="1" i="1" baseline="30000" dirty="0"/>
              <a:t>benefit from wisdom</a:t>
            </a:r>
            <a:endParaRPr lang="en-GB" sz="2800" b="1" i="1" dirty="0"/>
          </a:p>
        </p:txBody>
      </p:sp>
    </p:spTree>
    <p:extLst>
      <p:ext uri="{BB962C8B-B14F-4D97-AF65-F5344CB8AC3E}">
        <p14:creationId xmlns:p14="http://schemas.microsoft.com/office/powerpoint/2010/main" val="69655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549C906-1686-AA3F-3A5F-A58AA0E63EE2}"/>
              </a:ext>
            </a:extLst>
          </p:cNvPr>
          <p:cNvGraphicFramePr>
            <a:graphicFrameLocks noChangeAspect="1"/>
          </p:cNvGraphicFramePr>
          <p:nvPr>
            <p:custDataLst>
              <p:tags r:id="rId1"/>
            </p:custDataLst>
            <p:extLst>
              <p:ext uri="{D42A27DB-BD31-4B8C-83A1-F6EECF244321}">
                <p14:modId xmlns:p14="http://schemas.microsoft.com/office/powerpoint/2010/main" val="5968173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9549C906-1686-AA3F-3A5F-A58AA0E63EE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522176C-BD7D-CAB7-282C-30A7C7208301}"/>
              </a:ext>
            </a:extLst>
          </p:cNvPr>
          <p:cNvSpPr>
            <a:spLocks noGrp="1"/>
          </p:cNvSpPr>
          <p:nvPr>
            <p:ph type="title"/>
          </p:nvPr>
        </p:nvSpPr>
        <p:spPr/>
        <p:txBody>
          <a:bodyPr vert="horz"/>
          <a:lstStyle/>
          <a:p>
            <a:r>
              <a:rPr lang="en-GB" dirty="0"/>
              <a:t>Mohamed </a:t>
            </a:r>
            <a:r>
              <a:rPr lang="en-GB" dirty="0" err="1"/>
              <a:t>nikoo</a:t>
            </a:r>
            <a:endParaRPr lang="en-GB" dirty="0"/>
          </a:p>
        </p:txBody>
      </p:sp>
      <p:pic>
        <p:nvPicPr>
          <p:cNvPr id="1026" name="Picture 2" descr="What will the airline pay if they lose my luggage? | AirHelp">
            <a:extLst>
              <a:ext uri="{FF2B5EF4-FFF2-40B4-BE49-F238E27FC236}">
                <a16:creationId xmlns:a16="http://schemas.microsoft.com/office/drawing/2014/main" id="{49FBB25F-30AF-9D44-D3FD-3B2636949424}"/>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571354" y="1579563"/>
            <a:ext cx="6831805" cy="455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641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16906849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(1)</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491913"/>
          </a:xfrm>
          <a:custGeom>
            <a:avLst/>
            <a:gdLst>
              <a:gd name="connsiteX0" fmla="*/ 0 w 10357665"/>
              <a:gd name="connsiteY0" fmla="*/ 0 h 2491913"/>
              <a:gd name="connsiteX1" fmla="*/ 471849 w 10357665"/>
              <a:gd name="connsiteY1" fmla="*/ 0 h 2491913"/>
              <a:gd name="connsiteX2" fmla="*/ 736545 w 10357665"/>
              <a:gd name="connsiteY2" fmla="*/ 0 h 2491913"/>
              <a:gd name="connsiteX3" fmla="*/ 1104818 w 10357665"/>
              <a:gd name="connsiteY3" fmla="*/ 0 h 2491913"/>
              <a:gd name="connsiteX4" fmla="*/ 1887397 w 10357665"/>
              <a:gd name="connsiteY4" fmla="*/ 0 h 2491913"/>
              <a:gd name="connsiteX5" fmla="*/ 2669976 w 10357665"/>
              <a:gd name="connsiteY5" fmla="*/ 0 h 2491913"/>
              <a:gd name="connsiteX6" fmla="*/ 3245402 w 10357665"/>
              <a:gd name="connsiteY6" fmla="*/ 0 h 2491913"/>
              <a:gd name="connsiteX7" fmla="*/ 3510098 w 10357665"/>
              <a:gd name="connsiteY7" fmla="*/ 0 h 2491913"/>
              <a:gd name="connsiteX8" fmla="*/ 3774793 w 10357665"/>
              <a:gd name="connsiteY8" fmla="*/ 0 h 2491913"/>
              <a:gd name="connsiteX9" fmla="*/ 4039489 w 10357665"/>
              <a:gd name="connsiteY9" fmla="*/ 0 h 2491913"/>
              <a:gd name="connsiteX10" fmla="*/ 4614915 w 10357665"/>
              <a:gd name="connsiteY10" fmla="*/ 0 h 2491913"/>
              <a:gd name="connsiteX11" fmla="*/ 5190341 w 10357665"/>
              <a:gd name="connsiteY11" fmla="*/ 0 h 2491913"/>
              <a:gd name="connsiteX12" fmla="*/ 5662190 w 10357665"/>
              <a:gd name="connsiteY12" fmla="*/ 0 h 2491913"/>
              <a:gd name="connsiteX13" fmla="*/ 6341193 w 10357665"/>
              <a:gd name="connsiteY13" fmla="*/ 0 h 2491913"/>
              <a:gd name="connsiteX14" fmla="*/ 7020195 w 10357665"/>
              <a:gd name="connsiteY14" fmla="*/ 0 h 2491913"/>
              <a:gd name="connsiteX15" fmla="*/ 7284891 w 10357665"/>
              <a:gd name="connsiteY15" fmla="*/ 0 h 2491913"/>
              <a:gd name="connsiteX16" fmla="*/ 7756740 w 10357665"/>
              <a:gd name="connsiteY16" fmla="*/ 0 h 2491913"/>
              <a:gd name="connsiteX17" fmla="*/ 8435743 w 10357665"/>
              <a:gd name="connsiteY17" fmla="*/ 0 h 2491913"/>
              <a:gd name="connsiteX18" fmla="*/ 8907592 w 10357665"/>
              <a:gd name="connsiteY18" fmla="*/ 0 h 2491913"/>
              <a:gd name="connsiteX19" fmla="*/ 9275864 w 10357665"/>
              <a:gd name="connsiteY19" fmla="*/ 0 h 2491913"/>
              <a:gd name="connsiteX20" fmla="*/ 9540560 w 10357665"/>
              <a:gd name="connsiteY20" fmla="*/ 0 h 2491913"/>
              <a:gd name="connsiteX21" fmla="*/ 10357665 w 10357665"/>
              <a:gd name="connsiteY21" fmla="*/ 0 h 2491913"/>
              <a:gd name="connsiteX22" fmla="*/ 10357665 w 10357665"/>
              <a:gd name="connsiteY22" fmla="*/ 448544 h 2491913"/>
              <a:gd name="connsiteX23" fmla="*/ 10357665 w 10357665"/>
              <a:gd name="connsiteY23" fmla="*/ 897089 h 2491913"/>
              <a:gd name="connsiteX24" fmla="*/ 10357665 w 10357665"/>
              <a:gd name="connsiteY24" fmla="*/ 1420390 h 2491913"/>
              <a:gd name="connsiteX25" fmla="*/ 10357665 w 10357665"/>
              <a:gd name="connsiteY25" fmla="*/ 1943692 h 2491913"/>
              <a:gd name="connsiteX26" fmla="*/ 10357665 w 10357665"/>
              <a:gd name="connsiteY26" fmla="*/ 2491913 h 2491913"/>
              <a:gd name="connsiteX27" fmla="*/ 9989392 w 10357665"/>
              <a:gd name="connsiteY27" fmla="*/ 2491913 h 2491913"/>
              <a:gd name="connsiteX28" fmla="*/ 9724697 w 10357665"/>
              <a:gd name="connsiteY28" fmla="*/ 2491913 h 2491913"/>
              <a:gd name="connsiteX29" fmla="*/ 9252847 w 10357665"/>
              <a:gd name="connsiteY29" fmla="*/ 2491913 h 2491913"/>
              <a:gd name="connsiteX30" fmla="*/ 8470268 w 10357665"/>
              <a:gd name="connsiteY30" fmla="*/ 2491913 h 2491913"/>
              <a:gd name="connsiteX31" fmla="*/ 8205572 w 10357665"/>
              <a:gd name="connsiteY31" fmla="*/ 2491913 h 2491913"/>
              <a:gd name="connsiteX32" fmla="*/ 7733723 w 10357665"/>
              <a:gd name="connsiteY32" fmla="*/ 2491913 h 2491913"/>
              <a:gd name="connsiteX33" fmla="*/ 7469027 w 10357665"/>
              <a:gd name="connsiteY33" fmla="*/ 2491913 h 2491913"/>
              <a:gd name="connsiteX34" fmla="*/ 6893601 w 10357665"/>
              <a:gd name="connsiteY34" fmla="*/ 2491913 h 2491913"/>
              <a:gd name="connsiteX35" fmla="*/ 6628906 w 10357665"/>
              <a:gd name="connsiteY35" fmla="*/ 2491913 h 2491913"/>
              <a:gd name="connsiteX36" fmla="*/ 5846326 w 10357665"/>
              <a:gd name="connsiteY36" fmla="*/ 2491913 h 2491913"/>
              <a:gd name="connsiteX37" fmla="*/ 5374477 w 10357665"/>
              <a:gd name="connsiteY37" fmla="*/ 2491913 h 2491913"/>
              <a:gd name="connsiteX38" fmla="*/ 4799051 w 10357665"/>
              <a:gd name="connsiteY38" fmla="*/ 2491913 h 2491913"/>
              <a:gd name="connsiteX39" fmla="*/ 4430779 w 10357665"/>
              <a:gd name="connsiteY39" fmla="*/ 2491913 h 2491913"/>
              <a:gd name="connsiteX40" fmla="*/ 3751776 w 10357665"/>
              <a:gd name="connsiteY40" fmla="*/ 2491913 h 2491913"/>
              <a:gd name="connsiteX41" fmla="*/ 2969197 w 10357665"/>
              <a:gd name="connsiteY41" fmla="*/ 2491913 h 2491913"/>
              <a:gd name="connsiteX42" fmla="*/ 2290195 w 10357665"/>
              <a:gd name="connsiteY42" fmla="*/ 2491913 h 2491913"/>
              <a:gd name="connsiteX43" fmla="*/ 1818346 w 10357665"/>
              <a:gd name="connsiteY43" fmla="*/ 2491913 h 2491913"/>
              <a:gd name="connsiteX44" fmla="*/ 1346496 w 10357665"/>
              <a:gd name="connsiteY44" fmla="*/ 2491913 h 2491913"/>
              <a:gd name="connsiteX45" fmla="*/ 771071 w 10357665"/>
              <a:gd name="connsiteY45" fmla="*/ 2491913 h 2491913"/>
              <a:gd name="connsiteX46" fmla="*/ 0 w 10357665"/>
              <a:gd name="connsiteY46" fmla="*/ 2491913 h 2491913"/>
              <a:gd name="connsiteX47" fmla="*/ 0 w 10357665"/>
              <a:gd name="connsiteY47" fmla="*/ 1993530 h 2491913"/>
              <a:gd name="connsiteX48" fmla="*/ 0 w 10357665"/>
              <a:gd name="connsiteY48" fmla="*/ 1445310 h 2491913"/>
              <a:gd name="connsiteX49" fmla="*/ 0 w 10357665"/>
              <a:gd name="connsiteY49" fmla="*/ 946927 h 2491913"/>
              <a:gd name="connsiteX50" fmla="*/ 0 w 10357665"/>
              <a:gd name="connsiteY50" fmla="*/ 498383 h 2491913"/>
              <a:gd name="connsiteX51" fmla="*/ 0 w 10357665"/>
              <a:gd name="connsiteY51" fmla="*/ 0 h 249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491913"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368397" y="130586"/>
                  <a:pt x="10329592" y="343597"/>
                  <a:pt x="10357665" y="448544"/>
                </a:cubicBezTo>
                <a:cubicBezTo>
                  <a:pt x="10385738" y="553491"/>
                  <a:pt x="10341658" y="698082"/>
                  <a:pt x="10357665" y="897089"/>
                </a:cubicBezTo>
                <a:cubicBezTo>
                  <a:pt x="10373672" y="1096097"/>
                  <a:pt x="10317382" y="1174846"/>
                  <a:pt x="10357665" y="1420390"/>
                </a:cubicBezTo>
                <a:cubicBezTo>
                  <a:pt x="10397948" y="1665934"/>
                  <a:pt x="10318049" y="1819095"/>
                  <a:pt x="10357665" y="1943692"/>
                </a:cubicBezTo>
                <a:cubicBezTo>
                  <a:pt x="10397281" y="2068289"/>
                  <a:pt x="10329314" y="2378728"/>
                  <a:pt x="10357665" y="2491913"/>
                </a:cubicBezTo>
                <a:cubicBezTo>
                  <a:pt x="10205501" y="2494183"/>
                  <a:pt x="10158011" y="2456686"/>
                  <a:pt x="9989392" y="2491913"/>
                </a:cubicBezTo>
                <a:cubicBezTo>
                  <a:pt x="9820773" y="2527140"/>
                  <a:pt x="9846179" y="2490279"/>
                  <a:pt x="9724697" y="2491913"/>
                </a:cubicBezTo>
                <a:cubicBezTo>
                  <a:pt x="9603216" y="2493547"/>
                  <a:pt x="9439168" y="2477123"/>
                  <a:pt x="9252847" y="2491913"/>
                </a:cubicBezTo>
                <a:cubicBezTo>
                  <a:pt x="9066526" y="2506703"/>
                  <a:pt x="8820218" y="2403856"/>
                  <a:pt x="8470268" y="2491913"/>
                </a:cubicBezTo>
                <a:cubicBezTo>
                  <a:pt x="8120318" y="2579970"/>
                  <a:pt x="8308001" y="2491699"/>
                  <a:pt x="8205572" y="2491913"/>
                </a:cubicBezTo>
                <a:cubicBezTo>
                  <a:pt x="8103143" y="2492127"/>
                  <a:pt x="7902549" y="2482879"/>
                  <a:pt x="7733723" y="2491913"/>
                </a:cubicBezTo>
                <a:cubicBezTo>
                  <a:pt x="7564897" y="2500947"/>
                  <a:pt x="7540497" y="2486817"/>
                  <a:pt x="7469027" y="2491913"/>
                </a:cubicBezTo>
                <a:cubicBezTo>
                  <a:pt x="7397557" y="2497009"/>
                  <a:pt x="7152459" y="2487137"/>
                  <a:pt x="6893601" y="2491913"/>
                </a:cubicBezTo>
                <a:cubicBezTo>
                  <a:pt x="6634743" y="2496689"/>
                  <a:pt x="6726523" y="2465291"/>
                  <a:pt x="6628906" y="2491913"/>
                </a:cubicBezTo>
                <a:cubicBezTo>
                  <a:pt x="6531290" y="2518535"/>
                  <a:pt x="6181342" y="2443358"/>
                  <a:pt x="5846326" y="2491913"/>
                </a:cubicBezTo>
                <a:cubicBezTo>
                  <a:pt x="5511310" y="2540468"/>
                  <a:pt x="5481555" y="2466794"/>
                  <a:pt x="5374477" y="2491913"/>
                </a:cubicBezTo>
                <a:cubicBezTo>
                  <a:pt x="5267399" y="2517032"/>
                  <a:pt x="5079886" y="2466662"/>
                  <a:pt x="4799051" y="2491913"/>
                </a:cubicBezTo>
                <a:cubicBezTo>
                  <a:pt x="4518216" y="2517164"/>
                  <a:pt x="4531834" y="2462199"/>
                  <a:pt x="4430779" y="2491913"/>
                </a:cubicBezTo>
                <a:cubicBezTo>
                  <a:pt x="4329724" y="2521627"/>
                  <a:pt x="4051286" y="2456565"/>
                  <a:pt x="3751776" y="2491913"/>
                </a:cubicBezTo>
                <a:cubicBezTo>
                  <a:pt x="3452266" y="2527261"/>
                  <a:pt x="3188417" y="2439208"/>
                  <a:pt x="2969197" y="2491913"/>
                </a:cubicBezTo>
                <a:cubicBezTo>
                  <a:pt x="2749977" y="2544618"/>
                  <a:pt x="2427969" y="2459208"/>
                  <a:pt x="2290195" y="2491913"/>
                </a:cubicBezTo>
                <a:cubicBezTo>
                  <a:pt x="2152421" y="2524618"/>
                  <a:pt x="1994558" y="2482295"/>
                  <a:pt x="1818346" y="2491913"/>
                </a:cubicBezTo>
                <a:cubicBezTo>
                  <a:pt x="1642134" y="2501531"/>
                  <a:pt x="1556572" y="2465010"/>
                  <a:pt x="1346496" y="2491913"/>
                </a:cubicBezTo>
                <a:cubicBezTo>
                  <a:pt x="1136420" y="2518816"/>
                  <a:pt x="1034651" y="2428256"/>
                  <a:pt x="771071" y="2491913"/>
                </a:cubicBezTo>
                <a:cubicBezTo>
                  <a:pt x="507491" y="2555570"/>
                  <a:pt x="219201" y="2473937"/>
                  <a:pt x="0" y="2491913"/>
                </a:cubicBezTo>
                <a:cubicBezTo>
                  <a:pt x="-24947" y="2263429"/>
                  <a:pt x="35114" y="2101692"/>
                  <a:pt x="0" y="1993530"/>
                </a:cubicBezTo>
                <a:cubicBezTo>
                  <a:pt x="-35114" y="1885368"/>
                  <a:pt x="32683" y="1591470"/>
                  <a:pt x="0" y="1445310"/>
                </a:cubicBezTo>
                <a:cubicBezTo>
                  <a:pt x="-32683" y="1299150"/>
                  <a:pt x="42011" y="1184820"/>
                  <a:pt x="0" y="946927"/>
                </a:cubicBezTo>
                <a:cubicBezTo>
                  <a:pt x="-42011" y="709034"/>
                  <a:pt x="29864" y="635958"/>
                  <a:pt x="0" y="498383"/>
                </a:cubicBezTo>
                <a:cubicBezTo>
                  <a:pt x="-29864" y="360808"/>
                  <a:pt x="48422" y="215036"/>
                  <a:pt x="0" y="0"/>
                </a:cubicBezTo>
                <a:close/>
              </a:path>
              <a:path w="10357665" h="249191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0461" y="193957"/>
                  <a:pt x="10311833" y="269856"/>
                  <a:pt x="10357665" y="423625"/>
                </a:cubicBezTo>
                <a:cubicBezTo>
                  <a:pt x="10403497" y="577395"/>
                  <a:pt x="10329868" y="678809"/>
                  <a:pt x="10357665" y="872170"/>
                </a:cubicBezTo>
                <a:cubicBezTo>
                  <a:pt x="10385462" y="1065532"/>
                  <a:pt x="10348725" y="1185701"/>
                  <a:pt x="10357665" y="1345633"/>
                </a:cubicBezTo>
                <a:cubicBezTo>
                  <a:pt x="10366605" y="1505565"/>
                  <a:pt x="10325612" y="1607596"/>
                  <a:pt x="10357665" y="1794177"/>
                </a:cubicBezTo>
                <a:cubicBezTo>
                  <a:pt x="10389718" y="1980758"/>
                  <a:pt x="10355983" y="2173280"/>
                  <a:pt x="10357665" y="2491913"/>
                </a:cubicBezTo>
                <a:cubicBezTo>
                  <a:pt x="10004923" y="2577484"/>
                  <a:pt x="9911029" y="2457353"/>
                  <a:pt x="9575086" y="2491913"/>
                </a:cubicBezTo>
                <a:cubicBezTo>
                  <a:pt x="9239143" y="2526473"/>
                  <a:pt x="9294041" y="2479356"/>
                  <a:pt x="9206813" y="2491913"/>
                </a:cubicBezTo>
                <a:cubicBezTo>
                  <a:pt x="9119585" y="2504470"/>
                  <a:pt x="9061228" y="2460368"/>
                  <a:pt x="8942117" y="2491913"/>
                </a:cubicBezTo>
                <a:cubicBezTo>
                  <a:pt x="8823006" y="2523458"/>
                  <a:pt x="8775774" y="2466838"/>
                  <a:pt x="8677422" y="2491913"/>
                </a:cubicBezTo>
                <a:cubicBezTo>
                  <a:pt x="8579070" y="2516988"/>
                  <a:pt x="8456118" y="2466117"/>
                  <a:pt x="8309149" y="2491913"/>
                </a:cubicBezTo>
                <a:cubicBezTo>
                  <a:pt x="8162180" y="2517709"/>
                  <a:pt x="8161645" y="2463596"/>
                  <a:pt x="8044453" y="2491913"/>
                </a:cubicBezTo>
                <a:cubicBezTo>
                  <a:pt x="7927261" y="2520230"/>
                  <a:pt x="7634499" y="2454194"/>
                  <a:pt x="7365451" y="2491913"/>
                </a:cubicBezTo>
                <a:cubicBezTo>
                  <a:pt x="7096403" y="2529632"/>
                  <a:pt x="7007429" y="2440144"/>
                  <a:pt x="6790025" y="2491913"/>
                </a:cubicBezTo>
                <a:cubicBezTo>
                  <a:pt x="6572621" y="2543682"/>
                  <a:pt x="6218254" y="2400170"/>
                  <a:pt x="6007446" y="2491913"/>
                </a:cubicBezTo>
                <a:cubicBezTo>
                  <a:pt x="5796638" y="2583656"/>
                  <a:pt x="5690082" y="2479198"/>
                  <a:pt x="5535597" y="2491913"/>
                </a:cubicBezTo>
                <a:cubicBezTo>
                  <a:pt x="5381112" y="2504628"/>
                  <a:pt x="5173076" y="2444429"/>
                  <a:pt x="4856594" y="2491913"/>
                </a:cubicBezTo>
                <a:cubicBezTo>
                  <a:pt x="4540112" y="2539397"/>
                  <a:pt x="4649581" y="2475940"/>
                  <a:pt x="4591898" y="2491913"/>
                </a:cubicBezTo>
                <a:cubicBezTo>
                  <a:pt x="4534215" y="2507886"/>
                  <a:pt x="4277243" y="2450965"/>
                  <a:pt x="4120049" y="2491913"/>
                </a:cubicBezTo>
                <a:cubicBezTo>
                  <a:pt x="3962855" y="2532861"/>
                  <a:pt x="3935643" y="2469865"/>
                  <a:pt x="3855353" y="2491913"/>
                </a:cubicBezTo>
                <a:cubicBezTo>
                  <a:pt x="3775063" y="2513961"/>
                  <a:pt x="3404155" y="2431464"/>
                  <a:pt x="3279927" y="2491913"/>
                </a:cubicBezTo>
                <a:cubicBezTo>
                  <a:pt x="3155699" y="2552362"/>
                  <a:pt x="3079288" y="2475175"/>
                  <a:pt x="2911655" y="2491913"/>
                </a:cubicBezTo>
                <a:cubicBezTo>
                  <a:pt x="2744022" y="2508651"/>
                  <a:pt x="2571176" y="2460722"/>
                  <a:pt x="2439806" y="2491913"/>
                </a:cubicBezTo>
                <a:cubicBezTo>
                  <a:pt x="2308436" y="2523104"/>
                  <a:pt x="2108271" y="2475175"/>
                  <a:pt x="1864380" y="2491913"/>
                </a:cubicBezTo>
                <a:cubicBezTo>
                  <a:pt x="1620489" y="2508651"/>
                  <a:pt x="1712638" y="2475193"/>
                  <a:pt x="1599684" y="2491913"/>
                </a:cubicBezTo>
                <a:cubicBezTo>
                  <a:pt x="1486730" y="2508633"/>
                  <a:pt x="1410114" y="2469986"/>
                  <a:pt x="1334988" y="2491913"/>
                </a:cubicBezTo>
                <a:cubicBezTo>
                  <a:pt x="1259862" y="2513840"/>
                  <a:pt x="1160778" y="2466609"/>
                  <a:pt x="1070292" y="2491913"/>
                </a:cubicBezTo>
                <a:cubicBezTo>
                  <a:pt x="979806" y="2517217"/>
                  <a:pt x="880043" y="2463207"/>
                  <a:pt x="702020" y="2491913"/>
                </a:cubicBezTo>
                <a:cubicBezTo>
                  <a:pt x="523997" y="2520619"/>
                  <a:pt x="226645" y="2412199"/>
                  <a:pt x="0" y="2491913"/>
                </a:cubicBezTo>
                <a:cubicBezTo>
                  <a:pt x="-33198" y="2315658"/>
                  <a:pt x="19183" y="2093569"/>
                  <a:pt x="0" y="1943692"/>
                </a:cubicBezTo>
                <a:cubicBezTo>
                  <a:pt x="-19183" y="1793815"/>
                  <a:pt x="21126" y="1635870"/>
                  <a:pt x="0" y="1520067"/>
                </a:cubicBezTo>
                <a:cubicBezTo>
                  <a:pt x="-21126" y="1404264"/>
                  <a:pt x="39851" y="1205989"/>
                  <a:pt x="0" y="1021684"/>
                </a:cubicBezTo>
                <a:cubicBezTo>
                  <a:pt x="-39851" y="837379"/>
                  <a:pt x="11831" y="754678"/>
                  <a:pt x="0" y="598059"/>
                </a:cubicBezTo>
                <a:cubicBezTo>
                  <a:pt x="-11831" y="441440"/>
                  <a:pt x="385" y="263737"/>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Talk to person next to you – can you think of a time where you were wanting to hear God:</a:t>
            </a:r>
          </a:p>
          <a:p>
            <a:pPr marL="457200" indent="-457200">
              <a:buAutoNum type="alphaLcParenR"/>
            </a:pPr>
            <a:r>
              <a:rPr lang="en-US" i="1" dirty="0"/>
              <a:t>You got a nudge, and you followed it. What happened?</a:t>
            </a:r>
          </a:p>
          <a:p>
            <a:pPr marL="457200" indent="-457200">
              <a:buAutoNum type="alphaLcParenR"/>
            </a:pPr>
            <a:r>
              <a:rPr lang="en-US" i="1" dirty="0"/>
              <a:t>You pushed on some doors and saw God close some and open others?</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3034929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extLst>
              <p:ext uri="{D42A27DB-BD31-4B8C-83A1-F6EECF244321}">
                <p14:modId xmlns:p14="http://schemas.microsoft.com/office/powerpoint/2010/main" val="4037608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16:11-15</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868130"/>
            <a:ext cx="10357666" cy="4041058"/>
          </a:xfrm>
          <a:custGeom>
            <a:avLst/>
            <a:gdLst>
              <a:gd name="connsiteX0" fmla="*/ 0 w 10357666"/>
              <a:gd name="connsiteY0" fmla="*/ 0 h 4041058"/>
              <a:gd name="connsiteX1" fmla="*/ 679003 w 10357666"/>
              <a:gd name="connsiteY1" fmla="*/ 0 h 4041058"/>
              <a:gd name="connsiteX2" fmla="*/ 1254428 w 10357666"/>
              <a:gd name="connsiteY2" fmla="*/ 0 h 4041058"/>
              <a:gd name="connsiteX3" fmla="*/ 1519124 w 10357666"/>
              <a:gd name="connsiteY3" fmla="*/ 0 h 4041058"/>
              <a:gd name="connsiteX4" fmla="*/ 1783820 w 10357666"/>
              <a:gd name="connsiteY4" fmla="*/ 0 h 4041058"/>
              <a:gd name="connsiteX5" fmla="*/ 2048516 w 10357666"/>
              <a:gd name="connsiteY5" fmla="*/ 0 h 4041058"/>
              <a:gd name="connsiteX6" fmla="*/ 2623942 w 10357666"/>
              <a:gd name="connsiteY6" fmla="*/ 0 h 4041058"/>
              <a:gd name="connsiteX7" fmla="*/ 3199368 w 10357666"/>
              <a:gd name="connsiteY7" fmla="*/ 0 h 4041058"/>
              <a:gd name="connsiteX8" fmla="*/ 3671217 w 10357666"/>
              <a:gd name="connsiteY8" fmla="*/ 0 h 4041058"/>
              <a:gd name="connsiteX9" fmla="*/ 4350220 w 10357666"/>
              <a:gd name="connsiteY9" fmla="*/ 0 h 4041058"/>
              <a:gd name="connsiteX10" fmla="*/ 5029222 w 10357666"/>
              <a:gd name="connsiteY10" fmla="*/ 0 h 4041058"/>
              <a:gd name="connsiteX11" fmla="*/ 5293918 w 10357666"/>
              <a:gd name="connsiteY11" fmla="*/ 0 h 4041058"/>
              <a:gd name="connsiteX12" fmla="*/ 5765767 w 10357666"/>
              <a:gd name="connsiteY12" fmla="*/ 0 h 4041058"/>
              <a:gd name="connsiteX13" fmla="*/ 6444770 w 10357666"/>
              <a:gd name="connsiteY13" fmla="*/ 0 h 4041058"/>
              <a:gd name="connsiteX14" fmla="*/ 6916619 w 10357666"/>
              <a:gd name="connsiteY14" fmla="*/ 0 h 4041058"/>
              <a:gd name="connsiteX15" fmla="*/ 7284892 w 10357666"/>
              <a:gd name="connsiteY15" fmla="*/ 0 h 4041058"/>
              <a:gd name="connsiteX16" fmla="*/ 7549588 w 10357666"/>
              <a:gd name="connsiteY16" fmla="*/ 0 h 4041058"/>
              <a:gd name="connsiteX17" fmla="*/ 8021437 w 10357666"/>
              <a:gd name="connsiteY17" fmla="*/ 0 h 4041058"/>
              <a:gd name="connsiteX18" fmla="*/ 8389709 w 10357666"/>
              <a:gd name="connsiteY18" fmla="*/ 0 h 4041058"/>
              <a:gd name="connsiteX19" fmla="*/ 8861559 w 10357666"/>
              <a:gd name="connsiteY19" fmla="*/ 0 h 4041058"/>
              <a:gd name="connsiteX20" fmla="*/ 9540561 w 10357666"/>
              <a:gd name="connsiteY20" fmla="*/ 0 h 4041058"/>
              <a:gd name="connsiteX21" fmla="*/ 10357666 w 10357666"/>
              <a:gd name="connsiteY21" fmla="*/ 0 h 4041058"/>
              <a:gd name="connsiteX22" fmla="*/ 10357666 w 10357666"/>
              <a:gd name="connsiteY22" fmla="*/ 456062 h 4041058"/>
              <a:gd name="connsiteX23" fmla="*/ 10357666 w 10357666"/>
              <a:gd name="connsiteY23" fmla="*/ 952535 h 4041058"/>
              <a:gd name="connsiteX24" fmla="*/ 10357666 w 10357666"/>
              <a:gd name="connsiteY24" fmla="*/ 1449008 h 4041058"/>
              <a:gd name="connsiteX25" fmla="*/ 10357666 w 10357666"/>
              <a:gd name="connsiteY25" fmla="*/ 1945481 h 4041058"/>
              <a:gd name="connsiteX26" fmla="*/ 10357666 w 10357666"/>
              <a:gd name="connsiteY26" fmla="*/ 2401543 h 4041058"/>
              <a:gd name="connsiteX27" fmla="*/ 10357666 w 10357666"/>
              <a:gd name="connsiteY27" fmla="*/ 2978837 h 4041058"/>
              <a:gd name="connsiteX28" fmla="*/ 10357666 w 10357666"/>
              <a:gd name="connsiteY28" fmla="*/ 4041058 h 4041058"/>
              <a:gd name="connsiteX29" fmla="*/ 10092970 w 10357666"/>
              <a:gd name="connsiteY29" fmla="*/ 4041058 h 4041058"/>
              <a:gd name="connsiteX30" fmla="*/ 9517544 w 10357666"/>
              <a:gd name="connsiteY30" fmla="*/ 4041058 h 4041058"/>
              <a:gd name="connsiteX31" fmla="*/ 9252848 w 10357666"/>
              <a:gd name="connsiteY31" fmla="*/ 4041058 h 4041058"/>
              <a:gd name="connsiteX32" fmla="*/ 8470269 w 10357666"/>
              <a:gd name="connsiteY32" fmla="*/ 4041058 h 4041058"/>
              <a:gd name="connsiteX33" fmla="*/ 7998420 w 10357666"/>
              <a:gd name="connsiteY33" fmla="*/ 4041058 h 4041058"/>
              <a:gd name="connsiteX34" fmla="*/ 7422994 w 10357666"/>
              <a:gd name="connsiteY34" fmla="*/ 4041058 h 4041058"/>
              <a:gd name="connsiteX35" fmla="*/ 7054721 w 10357666"/>
              <a:gd name="connsiteY35" fmla="*/ 4041058 h 4041058"/>
              <a:gd name="connsiteX36" fmla="*/ 6375719 w 10357666"/>
              <a:gd name="connsiteY36" fmla="*/ 4041058 h 4041058"/>
              <a:gd name="connsiteX37" fmla="*/ 5593140 w 10357666"/>
              <a:gd name="connsiteY37" fmla="*/ 4041058 h 4041058"/>
              <a:gd name="connsiteX38" fmla="*/ 4914137 w 10357666"/>
              <a:gd name="connsiteY38" fmla="*/ 4041058 h 4041058"/>
              <a:gd name="connsiteX39" fmla="*/ 4442288 w 10357666"/>
              <a:gd name="connsiteY39" fmla="*/ 4041058 h 4041058"/>
              <a:gd name="connsiteX40" fmla="*/ 3970439 w 10357666"/>
              <a:gd name="connsiteY40" fmla="*/ 4041058 h 4041058"/>
              <a:gd name="connsiteX41" fmla="*/ 3395013 w 10357666"/>
              <a:gd name="connsiteY41" fmla="*/ 4041058 h 4041058"/>
              <a:gd name="connsiteX42" fmla="*/ 2716010 w 10357666"/>
              <a:gd name="connsiteY42" fmla="*/ 4041058 h 4041058"/>
              <a:gd name="connsiteX43" fmla="*/ 2140584 w 10357666"/>
              <a:gd name="connsiteY43" fmla="*/ 4041058 h 4041058"/>
              <a:gd name="connsiteX44" fmla="*/ 1358005 w 10357666"/>
              <a:gd name="connsiteY44" fmla="*/ 4041058 h 4041058"/>
              <a:gd name="connsiteX45" fmla="*/ 679003 w 10357666"/>
              <a:gd name="connsiteY45" fmla="*/ 4041058 h 4041058"/>
              <a:gd name="connsiteX46" fmla="*/ 0 w 10357666"/>
              <a:gd name="connsiteY46" fmla="*/ 4041058 h 4041058"/>
              <a:gd name="connsiteX47" fmla="*/ 0 w 10357666"/>
              <a:gd name="connsiteY47" fmla="*/ 3423353 h 4041058"/>
              <a:gd name="connsiteX48" fmla="*/ 0 w 10357666"/>
              <a:gd name="connsiteY48" fmla="*/ 2967291 h 4041058"/>
              <a:gd name="connsiteX49" fmla="*/ 0 w 10357666"/>
              <a:gd name="connsiteY49" fmla="*/ 2430408 h 4041058"/>
              <a:gd name="connsiteX50" fmla="*/ 0 w 10357666"/>
              <a:gd name="connsiteY50" fmla="*/ 1933935 h 4041058"/>
              <a:gd name="connsiteX51" fmla="*/ 0 w 10357666"/>
              <a:gd name="connsiteY51" fmla="*/ 1397051 h 4041058"/>
              <a:gd name="connsiteX52" fmla="*/ 0 w 10357666"/>
              <a:gd name="connsiteY52" fmla="*/ 738936 h 4041058"/>
              <a:gd name="connsiteX53" fmla="*/ 0 w 10357666"/>
              <a:gd name="connsiteY53" fmla="*/ 0 h 404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357666" h="4041058" fill="none" extrusionOk="0">
                <a:moveTo>
                  <a:pt x="0" y="0"/>
                </a:moveTo>
                <a:cubicBezTo>
                  <a:pt x="300688" y="-50606"/>
                  <a:pt x="525486" y="51779"/>
                  <a:pt x="679003" y="0"/>
                </a:cubicBezTo>
                <a:cubicBezTo>
                  <a:pt x="832520" y="-51779"/>
                  <a:pt x="1021483" y="3355"/>
                  <a:pt x="1254428" y="0"/>
                </a:cubicBezTo>
                <a:cubicBezTo>
                  <a:pt x="1487373" y="-3355"/>
                  <a:pt x="1451699" y="12862"/>
                  <a:pt x="1519124" y="0"/>
                </a:cubicBezTo>
                <a:cubicBezTo>
                  <a:pt x="1586549" y="-12862"/>
                  <a:pt x="1702603" y="8782"/>
                  <a:pt x="1783820" y="0"/>
                </a:cubicBezTo>
                <a:cubicBezTo>
                  <a:pt x="1865037" y="-8782"/>
                  <a:pt x="1988785" y="14004"/>
                  <a:pt x="2048516" y="0"/>
                </a:cubicBezTo>
                <a:cubicBezTo>
                  <a:pt x="2108247" y="-14004"/>
                  <a:pt x="2394169" y="20341"/>
                  <a:pt x="2623942" y="0"/>
                </a:cubicBezTo>
                <a:cubicBezTo>
                  <a:pt x="2853715" y="-20341"/>
                  <a:pt x="2946232" y="53812"/>
                  <a:pt x="3199368" y="0"/>
                </a:cubicBezTo>
                <a:cubicBezTo>
                  <a:pt x="3452504" y="-53812"/>
                  <a:pt x="3558472" y="51167"/>
                  <a:pt x="3671217" y="0"/>
                </a:cubicBezTo>
                <a:cubicBezTo>
                  <a:pt x="3783962" y="-51167"/>
                  <a:pt x="4138224" y="45827"/>
                  <a:pt x="4350220" y="0"/>
                </a:cubicBezTo>
                <a:cubicBezTo>
                  <a:pt x="4562216" y="-45827"/>
                  <a:pt x="4890989" y="24355"/>
                  <a:pt x="5029222" y="0"/>
                </a:cubicBezTo>
                <a:cubicBezTo>
                  <a:pt x="5167455" y="-24355"/>
                  <a:pt x="5163730" y="18293"/>
                  <a:pt x="5293918" y="0"/>
                </a:cubicBezTo>
                <a:cubicBezTo>
                  <a:pt x="5424106" y="-18293"/>
                  <a:pt x="5658693" y="30881"/>
                  <a:pt x="5765767" y="0"/>
                </a:cubicBezTo>
                <a:cubicBezTo>
                  <a:pt x="5872841" y="-30881"/>
                  <a:pt x="6138950" y="39186"/>
                  <a:pt x="6444770" y="0"/>
                </a:cubicBezTo>
                <a:cubicBezTo>
                  <a:pt x="6750590" y="-39186"/>
                  <a:pt x="6697732" y="41155"/>
                  <a:pt x="6916619" y="0"/>
                </a:cubicBezTo>
                <a:cubicBezTo>
                  <a:pt x="7135506" y="-41155"/>
                  <a:pt x="7170235" y="27871"/>
                  <a:pt x="7284892" y="0"/>
                </a:cubicBezTo>
                <a:cubicBezTo>
                  <a:pt x="7399549" y="-27871"/>
                  <a:pt x="7463245" y="12266"/>
                  <a:pt x="7549588" y="0"/>
                </a:cubicBezTo>
                <a:cubicBezTo>
                  <a:pt x="7635931" y="-12266"/>
                  <a:pt x="7892966" y="13400"/>
                  <a:pt x="8021437" y="0"/>
                </a:cubicBezTo>
                <a:cubicBezTo>
                  <a:pt x="8149908" y="-13400"/>
                  <a:pt x="8285508" y="36168"/>
                  <a:pt x="8389709" y="0"/>
                </a:cubicBezTo>
                <a:cubicBezTo>
                  <a:pt x="8493910" y="-36168"/>
                  <a:pt x="8766562" y="46933"/>
                  <a:pt x="8861559" y="0"/>
                </a:cubicBezTo>
                <a:cubicBezTo>
                  <a:pt x="8956556" y="-46933"/>
                  <a:pt x="9250214" y="71802"/>
                  <a:pt x="9540561" y="0"/>
                </a:cubicBezTo>
                <a:cubicBezTo>
                  <a:pt x="9830908" y="-71802"/>
                  <a:pt x="10145699" y="59009"/>
                  <a:pt x="10357666" y="0"/>
                </a:cubicBezTo>
                <a:cubicBezTo>
                  <a:pt x="10369343" y="160736"/>
                  <a:pt x="10332290" y="292948"/>
                  <a:pt x="10357666" y="456062"/>
                </a:cubicBezTo>
                <a:cubicBezTo>
                  <a:pt x="10383042" y="619176"/>
                  <a:pt x="10300174" y="839481"/>
                  <a:pt x="10357666" y="952535"/>
                </a:cubicBezTo>
                <a:cubicBezTo>
                  <a:pt x="10415158" y="1065589"/>
                  <a:pt x="10304806" y="1278146"/>
                  <a:pt x="10357666" y="1449008"/>
                </a:cubicBezTo>
                <a:cubicBezTo>
                  <a:pt x="10410526" y="1619870"/>
                  <a:pt x="10300927" y="1767341"/>
                  <a:pt x="10357666" y="1945481"/>
                </a:cubicBezTo>
                <a:cubicBezTo>
                  <a:pt x="10414405" y="2123621"/>
                  <a:pt x="10323950" y="2260730"/>
                  <a:pt x="10357666" y="2401543"/>
                </a:cubicBezTo>
                <a:cubicBezTo>
                  <a:pt x="10391382" y="2542356"/>
                  <a:pt x="10318136" y="2753416"/>
                  <a:pt x="10357666" y="2978837"/>
                </a:cubicBezTo>
                <a:cubicBezTo>
                  <a:pt x="10397196" y="3204258"/>
                  <a:pt x="10265836" y="3520065"/>
                  <a:pt x="10357666" y="4041058"/>
                </a:cubicBezTo>
                <a:cubicBezTo>
                  <a:pt x="10240049" y="4046728"/>
                  <a:pt x="10164440" y="4035962"/>
                  <a:pt x="10092970" y="4041058"/>
                </a:cubicBezTo>
                <a:cubicBezTo>
                  <a:pt x="10021500" y="4046154"/>
                  <a:pt x="9776402" y="4036282"/>
                  <a:pt x="9517544" y="4041058"/>
                </a:cubicBezTo>
                <a:cubicBezTo>
                  <a:pt x="9258686" y="4045834"/>
                  <a:pt x="9350502" y="4029755"/>
                  <a:pt x="9252848" y="4041058"/>
                </a:cubicBezTo>
                <a:cubicBezTo>
                  <a:pt x="9155194" y="4052361"/>
                  <a:pt x="8803694" y="3989339"/>
                  <a:pt x="8470269" y="4041058"/>
                </a:cubicBezTo>
                <a:cubicBezTo>
                  <a:pt x="8136844" y="4092777"/>
                  <a:pt x="8105498" y="4015939"/>
                  <a:pt x="7998420" y="4041058"/>
                </a:cubicBezTo>
                <a:cubicBezTo>
                  <a:pt x="7891342" y="4066177"/>
                  <a:pt x="7703829" y="4015807"/>
                  <a:pt x="7422994" y="4041058"/>
                </a:cubicBezTo>
                <a:cubicBezTo>
                  <a:pt x="7142159" y="4066309"/>
                  <a:pt x="7163342" y="4022322"/>
                  <a:pt x="7054721" y="4041058"/>
                </a:cubicBezTo>
                <a:cubicBezTo>
                  <a:pt x="6946100" y="4059794"/>
                  <a:pt x="6670544" y="4005287"/>
                  <a:pt x="6375719" y="4041058"/>
                </a:cubicBezTo>
                <a:cubicBezTo>
                  <a:pt x="6080894" y="4076829"/>
                  <a:pt x="5812360" y="3988353"/>
                  <a:pt x="5593140" y="4041058"/>
                </a:cubicBezTo>
                <a:cubicBezTo>
                  <a:pt x="5373920" y="4093763"/>
                  <a:pt x="5056826" y="4010961"/>
                  <a:pt x="4914137" y="4041058"/>
                </a:cubicBezTo>
                <a:cubicBezTo>
                  <a:pt x="4771448" y="4071155"/>
                  <a:pt x="4618500" y="4031440"/>
                  <a:pt x="4442288" y="4041058"/>
                </a:cubicBezTo>
                <a:cubicBezTo>
                  <a:pt x="4266076" y="4050676"/>
                  <a:pt x="4172065" y="4013091"/>
                  <a:pt x="3970439" y="4041058"/>
                </a:cubicBezTo>
                <a:cubicBezTo>
                  <a:pt x="3768813" y="4069025"/>
                  <a:pt x="3665769" y="3983592"/>
                  <a:pt x="3395013" y="4041058"/>
                </a:cubicBezTo>
                <a:cubicBezTo>
                  <a:pt x="3124257" y="4098524"/>
                  <a:pt x="3037546" y="4029264"/>
                  <a:pt x="2716010" y="4041058"/>
                </a:cubicBezTo>
                <a:cubicBezTo>
                  <a:pt x="2394474" y="4052852"/>
                  <a:pt x="2419230" y="3991065"/>
                  <a:pt x="2140584" y="4041058"/>
                </a:cubicBezTo>
                <a:cubicBezTo>
                  <a:pt x="1861938" y="4091051"/>
                  <a:pt x="1554239" y="3970973"/>
                  <a:pt x="1358005" y="4041058"/>
                </a:cubicBezTo>
                <a:cubicBezTo>
                  <a:pt x="1161771" y="4111143"/>
                  <a:pt x="977312" y="3987313"/>
                  <a:pt x="679003" y="4041058"/>
                </a:cubicBezTo>
                <a:cubicBezTo>
                  <a:pt x="380694" y="4094803"/>
                  <a:pt x="309997" y="3959678"/>
                  <a:pt x="0" y="4041058"/>
                </a:cubicBezTo>
                <a:cubicBezTo>
                  <a:pt x="-35860" y="3909897"/>
                  <a:pt x="4346" y="3574951"/>
                  <a:pt x="0" y="3423353"/>
                </a:cubicBezTo>
                <a:cubicBezTo>
                  <a:pt x="-4346" y="3271756"/>
                  <a:pt x="21510" y="3072315"/>
                  <a:pt x="0" y="2967291"/>
                </a:cubicBezTo>
                <a:cubicBezTo>
                  <a:pt x="-21510" y="2862267"/>
                  <a:pt x="7667" y="2556302"/>
                  <a:pt x="0" y="2430408"/>
                </a:cubicBezTo>
                <a:cubicBezTo>
                  <a:pt x="-7667" y="2304514"/>
                  <a:pt x="36630" y="2141278"/>
                  <a:pt x="0" y="1933935"/>
                </a:cubicBezTo>
                <a:cubicBezTo>
                  <a:pt x="-36630" y="1726592"/>
                  <a:pt x="50916" y="1518126"/>
                  <a:pt x="0" y="1397051"/>
                </a:cubicBezTo>
                <a:cubicBezTo>
                  <a:pt x="-50916" y="1275976"/>
                  <a:pt x="20746" y="1002552"/>
                  <a:pt x="0" y="738936"/>
                </a:cubicBezTo>
                <a:cubicBezTo>
                  <a:pt x="-20746" y="475320"/>
                  <a:pt x="25486" y="368947"/>
                  <a:pt x="0" y="0"/>
                </a:cubicBezTo>
                <a:close/>
              </a:path>
              <a:path w="10357666" h="4041058"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69981" y="139855"/>
                  <a:pt x="10343633" y="328905"/>
                  <a:pt x="10357666" y="456062"/>
                </a:cubicBezTo>
                <a:cubicBezTo>
                  <a:pt x="10371699" y="583219"/>
                  <a:pt x="10335886" y="718622"/>
                  <a:pt x="10357666" y="952535"/>
                </a:cubicBezTo>
                <a:cubicBezTo>
                  <a:pt x="10379446" y="1186448"/>
                  <a:pt x="10341998" y="1380759"/>
                  <a:pt x="10357666" y="1489419"/>
                </a:cubicBezTo>
                <a:cubicBezTo>
                  <a:pt x="10373334" y="1598079"/>
                  <a:pt x="10343894" y="1884145"/>
                  <a:pt x="10357666" y="1985891"/>
                </a:cubicBezTo>
                <a:cubicBezTo>
                  <a:pt x="10371438" y="2087637"/>
                  <a:pt x="10339142" y="2216299"/>
                  <a:pt x="10357666" y="2441954"/>
                </a:cubicBezTo>
                <a:cubicBezTo>
                  <a:pt x="10376190" y="2667609"/>
                  <a:pt x="10300197" y="2854843"/>
                  <a:pt x="10357666" y="3100069"/>
                </a:cubicBezTo>
                <a:cubicBezTo>
                  <a:pt x="10415135" y="3345295"/>
                  <a:pt x="10257677" y="3642142"/>
                  <a:pt x="10357666" y="4041058"/>
                </a:cubicBezTo>
                <a:cubicBezTo>
                  <a:pt x="10284713" y="4063104"/>
                  <a:pt x="10212081" y="4009513"/>
                  <a:pt x="10092970" y="4041058"/>
                </a:cubicBezTo>
                <a:cubicBezTo>
                  <a:pt x="9973859" y="4072603"/>
                  <a:pt x="9932828" y="4030453"/>
                  <a:pt x="9828274" y="4041058"/>
                </a:cubicBezTo>
                <a:cubicBezTo>
                  <a:pt x="9723720" y="4051663"/>
                  <a:pt x="9605017" y="4014817"/>
                  <a:pt x="9460002" y="4041058"/>
                </a:cubicBezTo>
                <a:cubicBezTo>
                  <a:pt x="9314987" y="4067299"/>
                  <a:pt x="9312498" y="4012741"/>
                  <a:pt x="9195306" y="4041058"/>
                </a:cubicBezTo>
                <a:cubicBezTo>
                  <a:pt x="9078114" y="4069375"/>
                  <a:pt x="8787487" y="4007727"/>
                  <a:pt x="8516303" y="4041058"/>
                </a:cubicBezTo>
                <a:cubicBezTo>
                  <a:pt x="8245119" y="4074389"/>
                  <a:pt x="8158281" y="3989289"/>
                  <a:pt x="7940877" y="4041058"/>
                </a:cubicBezTo>
                <a:cubicBezTo>
                  <a:pt x="7723473" y="4092827"/>
                  <a:pt x="7369106" y="3949315"/>
                  <a:pt x="7158298" y="4041058"/>
                </a:cubicBezTo>
                <a:cubicBezTo>
                  <a:pt x="6947490" y="4132801"/>
                  <a:pt x="6840934" y="4028343"/>
                  <a:pt x="6686449" y="4041058"/>
                </a:cubicBezTo>
                <a:cubicBezTo>
                  <a:pt x="6531964" y="4053773"/>
                  <a:pt x="6323928" y="3993574"/>
                  <a:pt x="6007446" y="4041058"/>
                </a:cubicBezTo>
                <a:cubicBezTo>
                  <a:pt x="5690964" y="4088542"/>
                  <a:pt x="5800433" y="4025085"/>
                  <a:pt x="5742750" y="4041058"/>
                </a:cubicBezTo>
                <a:cubicBezTo>
                  <a:pt x="5685067" y="4057031"/>
                  <a:pt x="5428095" y="4000110"/>
                  <a:pt x="5270901" y="4041058"/>
                </a:cubicBezTo>
                <a:cubicBezTo>
                  <a:pt x="5113707" y="4082006"/>
                  <a:pt x="5086495" y="4019010"/>
                  <a:pt x="5006205" y="4041058"/>
                </a:cubicBezTo>
                <a:cubicBezTo>
                  <a:pt x="4925915" y="4063106"/>
                  <a:pt x="4555007" y="3980609"/>
                  <a:pt x="4430779" y="4041058"/>
                </a:cubicBezTo>
                <a:cubicBezTo>
                  <a:pt x="4306551" y="4101507"/>
                  <a:pt x="4230140" y="4024320"/>
                  <a:pt x="4062507" y="4041058"/>
                </a:cubicBezTo>
                <a:cubicBezTo>
                  <a:pt x="3894874" y="4057796"/>
                  <a:pt x="3722028" y="4009867"/>
                  <a:pt x="3590658" y="4041058"/>
                </a:cubicBezTo>
                <a:cubicBezTo>
                  <a:pt x="3459288" y="4072249"/>
                  <a:pt x="3259123" y="4024320"/>
                  <a:pt x="3015232" y="4041058"/>
                </a:cubicBezTo>
                <a:cubicBezTo>
                  <a:pt x="2771341" y="4057796"/>
                  <a:pt x="2863490" y="4024338"/>
                  <a:pt x="2750536" y="4041058"/>
                </a:cubicBezTo>
                <a:cubicBezTo>
                  <a:pt x="2637582" y="4057778"/>
                  <a:pt x="2560966" y="4019131"/>
                  <a:pt x="2485840" y="4041058"/>
                </a:cubicBezTo>
                <a:cubicBezTo>
                  <a:pt x="2410714" y="4062985"/>
                  <a:pt x="2311630" y="4015754"/>
                  <a:pt x="2221144" y="4041058"/>
                </a:cubicBezTo>
                <a:cubicBezTo>
                  <a:pt x="2130658" y="4066362"/>
                  <a:pt x="2032751" y="4018640"/>
                  <a:pt x="1852871" y="4041058"/>
                </a:cubicBezTo>
                <a:cubicBezTo>
                  <a:pt x="1672991" y="4063476"/>
                  <a:pt x="1693379" y="4026787"/>
                  <a:pt x="1588175" y="4041058"/>
                </a:cubicBezTo>
                <a:cubicBezTo>
                  <a:pt x="1482971" y="4055329"/>
                  <a:pt x="1024162" y="3977244"/>
                  <a:pt x="805596" y="4041058"/>
                </a:cubicBezTo>
                <a:cubicBezTo>
                  <a:pt x="587030" y="4104872"/>
                  <a:pt x="265353" y="4001028"/>
                  <a:pt x="0" y="4041058"/>
                </a:cubicBezTo>
                <a:cubicBezTo>
                  <a:pt x="-58252" y="3781610"/>
                  <a:pt x="41408" y="3560513"/>
                  <a:pt x="0" y="3382943"/>
                </a:cubicBezTo>
                <a:cubicBezTo>
                  <a:pt x="-41408" y="3205374"/>
                  <a:pt x="1341" y="3036341"/>
                  <a:pt x="0" y="2926881"/>
                </a:cubicBezTo>
                <a:cubicBezTo>
                  <a:pt x="-1341" y="2817421"/>
                  <a:pt x="24302" y="2607383"/>
                  <a:pt x="0" y="2470818"/>
                </a:cubicBezTo>
                <a:cubicBezTo>
                  <a:pt x="-24302" y="2334253"/>
                  <a:pt x="61807" y="2192572"/>
                  <a:pt x="0" y="1933935"/>
                </a:cubicBezTo>
                <a:cubicBezTo>
                  <a:pt x="-61807" y="1675298"/>
                  <a:pt x="14052" y="1543963"/>
                  <a:pt x="0" y="1397051"/>
                </a:cubicBezTo>
                <a:cubicBezTo>
                  <a:pt x="-14052" y="1250139"/>
                  <a:pt x="21126" y="1053286"/>
                  <a:pt x="0" y="860168"/>
                </a:cubicBezTo>
                <a:cubicBezTo>
                  <a:pt x="-21126" y="667050"/>
                  <a:pt x="102538" y="303502"/>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a:bodyPr>
          <a:lstStyle/>
          <a:p>
            <a:pPr marL="0" indent="0">
              <a:buNone/>
            </a:pPr>
            <a:r>
              <a:rPr lang="en-US" sz="2800" i="1" baseline="30000" dirty="0"/>
              <a:t>11 From Troas we put out to sea and sailed straight for Samothrace, and the next day we went on to Neapolis. 12 From there we traveled to Philippi, a Roman colony and the leading city of that district of Macedonia. And we stayed there several days.</a:t>
            </a:r>
          </a:p>
          <a:p>
            <a:pPr marL="0" indent="0">
              <a:buNone/>
            </a:pPr>
            <a:r>
              <a:rPr lang="en-US" sz="2800" i="1" baseline="30000" dirty="0"/>
              <a:t>13 On the Sabbath we went outside the city gate to the river, where we expected to find a place of prayer. We sat down and began to speak to the women who had gathered there. 14 One of those listening was a woman from the city of Thyatira named </a:t>
            </a:r>
            <a:r>
              <a:rPr lang="en-US" sz="2800" b="1" i="1" baseline="30000" dirty="0">
                <a:solidFill>
                  <a:schemeClr val="accent3"/>
                </a:solidFill>
              </a:rPr>
              <a:t>Lydia, a dealer in purple cloth</a:t>
            </a:r>
            <a:r>
              <a:rPr lang="en-US" sz="2800" i="1" baseline="30000" dirty="0"/>
              <a:t>. She was </a:t>
            </a:r>
            <a:r>
              <a:rPr lang="en-US" sz="2800" b="1" i="1" baseline="30000" dirty="0">
                <a:solidFill>
                  <a:schemeClr val="accent3"/>
                </a:solidFill>
              </a:rPr>
              <a:t>a worshiper of God</a:t>
            </a:r>
            <a:r>
              <a:rPr lang="en-US" sz="2800" i="1" baseline="30000" dirty="0"/>
              <a:t>. </a:t>
            </a:r>
            <a:r>
              <a:rPr lang="en-US" sz="2800" b="1" i="1" baseline="30000" dirty="0">
                <a:solidFill>
                  <a:schemeClr val="accent3"/>
                </a:solidFill>
              </a:rPr>
              <a:t>The Lord opened her heart to respond to Paul’s message</a:t>
            </a:r>
            <a:r>
              <a:rPr lang="en-US" sz="2800" i="1" baseline="30000" dirty="0"/>
              <a:t>. 15 When she </a:t>
            </a:r>
            <a:r>
              <a:rPr lang="en-US" sz="2800" b="1" i="1" baseline="30000" dirty="0">
                <a:solidFill>
                  <a:schemeClr val="accent3"/>
                </a:solidFill>
              </a:rPr>
              <a:t>and the members of her household were </a:t>
            </a:r>
            <a:r>
              <a:rPr lang="en-US" sz="2800" b="1" i="1" baseline="30000" dirty="0" err="1">
                <a:solidFill>
                  <a:schemeClr val="accent3"/>
                </a:solidFill>
              </a:rPr>
              <a:t>baptised</a:t>
            </a:r>
            <a:r>
              <a:rPr lang="en-US" sz="2800" i="1" baseline="30000" dirty="0"/>
              <a:t>, she invited us to her home. “If you consider me a believer in the Lord,” she said, </a:t>
            </a:r>
            <a:r>
              <a:rPr lang="en-US" sz="2800" b="1" i="1" baseline="30000" dirty="0">
                <a:solidFill>
                  <a:schemeClr val="accent3"/>
                </a:solidFill>
              </a:rPr>
              <a:t>“come and stay at my house.” </a:t>
            </a:r>
            <a:r>
              <a:rPr lang="en-US" sz="2800" i="1" baseline="30000" dirty="0"/>
              <a:t>And she persuaded us.</a:t>
            </a:r>
            <a:endParaRPr lang="en-GB" sz="2800" i="1" dirty="0"/>
          </a:p>
        </p:txBody>
      </p:sp>
      <p:sp>
        <p:nvSpPr>
          <p:cNvPr id="8" name="TextBox 7">
            <a:extLst>
              <a:ext uri="{FF2B5EF4-FFF2-40B4-BE49-F238E27FC236}">
                <a16:creationId xmlns:a16="http://schemas.microsoft.com/office/drawing/2014/main" id="{0CC6B30C-16B3-8126-861C-4031B894C452}"/>
              </a:ext>
            </a:extLst>
          </p:cNvPr>
          <p:cNvSpPr txBox="1"/>
          <p:nvPr/>
        </p:nvSpPr>
        <p:spPr>
          <a:xfrm>
            <a:off x="808661" y="1320068"/>
            <a:ext cx="3444341" cy="369332"/>
          </a:xfrm>
          <a:prstGeom prst="rect">
            <a:avLst/>
          </a:prstGeom>
          <a:noFill/>
        </p:spPr>
        <p:txBody>
          <a:bodyPr wrap="none" rtlCol="0">
            <a:spAutoFit/>
          </a:bodyPr>
          <a:lstStyle/>
          <a:p>
            <a:r>
              <a:rPr lang="en-US" b="1" dirty="0"/>
              <a:t>Lydia’s conversion in Philippi</a:t>
            </a:r>
            <a:endParaRPr lang="en-GB" b="1" dirty="0"/>
          </a:p>
        </p:txBody>
      </p:sp>
    </p:spTree>
    <p:extLst>
      <p:ext uri="{BB962C8B-B14F-4D97-AF65-F5344CB8AC3E}">
        <p14:creationId xmlns:p14="http://schemas.microsoft.com/office/powerpoint/2010/main" val="879882621"/>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0AEB-407A-9F9F-5717-B14CA20E44D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A58B2D-DE4D-2F88-8B18-B7805AFFAAC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C8F478B-6A08-102B-4540-80BE2BE6A5CA}"/>
              </a:ext>
            </a:extLst>
          </p:cNvPr>
          <p:cNvSpPr>
            <a:spLocks noGrp="1"/>
          </p:cNvSpPr>
          <p:nvPr>
            <p:ph sz="half" idx="2"/>
          </p:nvPr>
        </p:nvSpPr>
        <p:spPr/>
        <p:txBody>
          <a:bodyPr/>
          <a:lstStyle/>
          <a:p>
            <a:endParaRPr lang="en-GB"/>
          </a:p>
        </p:txBody>
      </p:sp>
      <p:pic>
        <p:nvPicPr>
          <p:cNvPr id="5" name="Picture 2">
            <a:extLst>
              <a:ext uri="{FF2B5EF4-FFF2-40B4-BE49-F238E27FC236}">
                <a16:creationId xmlns:a16="http://schemas.microsoft.com/office/drawing/2014/main" id="{9D77BFB4-1914-C7CE-A79B-93BAC6776C07}"/>
              </a:ext>
            </a:extLst>
          </p:cNvPr>
          <p:cNvPicPr>
            <a:picLocks noChangeAspect="1"/>
          </p:cNvPicPr>
          <p:nvPr/>
        </p:nvPicPr>
        <p:blipFill>
          <a:blip r:embed="rId2"/>
          <a:stretch>
            <a:fillRect/>
          </a:stretch>
        </p:blipFill>
        <p:spPr>
          <a:xfrm>
            <a:off x="1525384" y="2076"/>
            <a:ext cx="9141232" cy="6855924"/>
          </a:xfrm>
          <a:prstGeom prst="rect">
            <a:avLst/>
          </a:prstGeom>
        </p:spPr>
      </p:pic>
    </p:spTree>
    <p:extLst>
      <p:ext uri="{BB962C8B-B14F-4D97-AF65-F5344CB8AC3E}">
        <p14:creationId xmlns:p14="http://schemas.microsoft.com/office/powerpoint/2010/main" val="2415617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1BCF447-5056-47F4-25D7-C8C426F46151}"/>
              </a:ext>
            </a:extLst>
          </p:cNvPr>
          <p:cNvGraphicFramePr>
            <a:graphicFrameLocks noChangeAspect="1"/>
          </p:cNvGraphicFramePr>
          <p:nvPr>
            <p:custDataLst>
              <p:tags r:id="rId1"/>
            </p:custDataLst>
            <p:extLst>
              <p:ext uri="{D42A27DB-BD31-4B8C-83A1-F6EECF244321}">
                <p14:modId xmlns:p14="http://schemas.microsoft.com/office/powerpoint/2010/main" val="1913081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81BCF447-5056-47F4-25D7-C8C426F461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B27344-1BA6-9F8B-569A-1C76253FAEA6}"/>
              </a:ext>
            </a:extLst>
          </p:cNvPr>
          <p:cNvSpPr>
            <a:spLocks noGrp="1"/>
          </p:cNvSpPr>
          <p:nvPr>
            <p:ph type="title"/>
          </p:nvPr>
        </p:nvSpPr>
        <p:spPr/>
        <p:txBody>
          <a:bodyPr vert="horz"/>
          <a:lstStyle/>
          <a:p>
            <a:r>
              <a:rPr lang="en-GB" dirty="0"/>
              <a:t>What do we know about Lydia?</a:t>
            </a:r>
          </a:p>
        </p:txBody>
      </p:sp>
      <p:sp>
        <p:nvSpPr>
          <p:cNvPr id="3" name="Content Placeholder 2">
            <a:extLst>
              <a:ext uri="{FF2B5EF4-FFF2-40B4-BE49-F238E27FC236}">
                <a16:creationId xmlns:a16="http://schemas.microsoft.com/office/drawing/2014/main" id="{A62FEB85-FB32-7B03-B7D8-2F1C18E75149}"/>
              </a:ext>
            </a:extLst>
          </p:cNvPr>
          <p:cNvSpPr>
            <a:spLocks noGrp="1"/>
          </p:cNvSpPr>
          <p:nvPr>
            <p:ph idx="1"/>
          </p:nvPr>
        </p:nvSpPr>
        <p:spPr>
          <a:xfrm>
            <a:off x="808662" y="1580225"/>
            <a:ext cx="4677738" cy="4553875"/>
          </a:xfrm>
        </p:spPr>
        <p:txBody>
          <a:bodyPr/>
          <a:lstStyle/>
          <a:p>
            <a:r>
              <a:rPr lang="en-GB" dirty="0"/>
              <a:t>A businesswoman</a:t>
            </a:r>
          </a:p>
          <a:p>
            <a:r>
              <a:rPr lang="en-GB" dirty="0"/>
              <a:t>Dealer in purple cloth – only for the wealthy; selling beautiful clothes to beautiful people</a:t>
            </a:r>
          </a:p>
          <a:p>
            <a:r>
              <a:rPr lang="en-GB" dirty="0"/>
              <a:t>A “worshipper of God” – or “God-fearer”</a:t>
            </a:r>
          </a:p>
          <a:p>
            <a:r>
              <a:rPr lang="en-GB" dirty="0"/>
              <a:t>She found herself between paganism and Christianity + law</a:t>
            </a:r>
          </a:p>
        </p:txBody>
      </p:sp>
      <p:pic>
        <p:nvPicPr>
          <p:cNvPr id="7" name="Picture 2">
            <a:extLst>
              <a:ext uri="{FF2B5EF4-FFF2-40B4-BE49-F238E27FC236}">
                <a16:creationId xmlns:a16="http://schemas.microsoft.com/office/drawing/2014/main" id="{74E9898A-56E6-57FC-841C-BEB2FBAF7F5B}"/>
              </a:ext>
            </a:extLst>
          </p:cNvPr>
          <p:cNvPicPr>
            <a:picLocks noChangeAspect="1"/>
          </p:cNvPicPr>
          <p:nvPr/>
        </p:nvPicPr>
        <p:blipFill>
          <a:blip r:embed="rId5"/>
          <a:stretch>
            <a:fillRect/>
          </a:stretch>
        </p:blipFill>
        <p:spPr>
          <a:xfrm>
            <a:off x="5486400" y="1853839"/>
            <a:ext cx="5342193" cy="4006645"/>
          </a:xfrm>
          <a:custGeom>
            <a:avLst/>
            <a:gdLst>
              <a:gd name="connsiteX0" fmla="*/ 0 w 5342193"/>
              <a:gd name="connsiteY0" fmla="*/ 0 h 4006645"/>
              <a:gd name="connsiteX1" fmla="*/ 593577 w 5342193"/>
              <a:gd name="connsiteY1" fmla="*/ 0 h 4006645"/>
              <a:gd name="connsiteX2" fmla="*/ 1133732 w 5342193"/>
              <a:gd name="connsiteY2" fmla="*/ 0 h 4006645"/>
              <a:gd name="connsiteX3" fmla="*/ 1780731 w 5342193"/>
              <a:gd name="connsiteY3" fmla="*/ 0 h 4006645"/>
              <a:gd name="connsiteX4" fmla="*/ 2427730 w 5342193"/>
              <a:gd name="connsiteY4" fmla="*/ 0 h 4006645"/>
              <a:gd name="connsiteX5" fmla="*/ 3128151 w 5342193"/>
              <a:gd name="connsiteY5" fmla="*/ 0 h 4006645"/>
              <a:gd name="connsiteX6" fmla="*/ 3668306 w 5342193"/>
              <a:gd name="connsiteY6" fmla="*/ 0 h 4006645"/>
              <a:gd name="connsiteX7" fmla="*/ 4368727 w 5342193"/>
              <a:gd name="connsiteY7" fmla="*/ 0 h 4006645"/>
              <a:gd name="connsiteX8" fmla="*/ 5342193 w 5342193"/>
              <a:gd name="connsiteY8" fmla="*/ 0 h 4006645"/>
              <a:gd name="connsiteX9" fmla="*/ 5342193 w 5342193"/>
              <a:gd name="connsiteY9" fmla="*/ 492245 h 4006645"/>
              <a:gd name="connsiteX10" fmla="*/ 5342193 w 5342193"/>
              <a:gd name="connsiteY10" fmla="*/ 1024556 h 4006645"/>
              <a:gd name="connsiteX11" fmla="*/ 5342193 w 5342193"/>
              <a:gd name="connsiteY11" fmla="*/ 1596934 h 4006645"/>
              <a:gd name="connsiteX12" fmla="*/ 5342193 w 5342193"/>
              <a:gd name="connsiteY12" fmla="*/ 2249445 h 4006645"/>
              <a:gd name="connsiteX13" fmla="*/ 5342193 w 5342193"/>
              <a:gd name="connsiteY13" fmla="*/ 2901956 h 4006645"/>
              <a:gd name="connsiteX14" fmla="*/ 5342193 w 5342193"/>
              <a:gd name="connsiteY14" fmla="*/ 3514400 h 4006645"/>
              <a:gd name="connsiteX15" fmla="*/ 5342193 w 5342193"/>
              <a:gd name="connsiteY15" fmla="*/ 4006645 h 4006645"/>
              <a:gd name="connsiteX16" fmla="*/ 4748616 w 5342193"/>
              <a:gd name="connsiteY16" fmla="*/ 4006645 h 4006645"/>
              <a:gd name="connsiteX17" fmla="*/ 4101617 w 5342193"/>
              <a:gd name="connsiteY17" fmla="*/ 4006645 h 4006645"/>
              <a:gd name="connsiteX18" fmla="*/ 3508040 w 5342193"/>
              <a:gd name="connsiteY18" fmla="*/ 4006645 h 4006645"/>
              <a:gd name="connsiteX19" fmla="*/ 3021307 w 5342193"/>
              <a:gd name="connsiteY19" fmla="*/ 4006645 h 4006645"/>
              <a:gd name="connsiteX20" fmla="*/ 2427730 w 5342193"/>
              <a:gd name="connsiteY20" fmla="*/ 4006645 h 4006645"/>
              <a:gd name="connsiteX21" fmla="*/ 1780731 w 5342193"/>
              <a:gd name="connsiteY21" fmla="*/ 4006645 h 4006645"/>
              <a:gd name="connsiteX22" fmla="*/ 1347420 w 5342193"/>
              <a:gd name="connsiteY22" fmla="*/ 4006645 h 4006645"/>
              <a:gd name="connsiteX23" fmla="*/ 860687 w 5342193"/>
              <a:gd name="connsiteY23" fmla="*/ 4006645 h 4006645"/>
              <a:gd name="connsiteX24" fmla="*/ 0 w 5342193"/>
              <a:gd name="connsiteY24" fmla="*/ 4006645 h 4006645"/>
              <a:gd name="connsiteX25" fmla="*/ 0 w 5342193"/>
              <a:gd name="connsiteY25" fmla="*/ 3514400 h 4006645"/>
              <a:gd name="connsiteX26" fmla="*/ 0 w 5342193"/>
              <a:gd name="connsiteY26" fmla="*/ 2901956 h 4006645"/>
              <a:gd name="connsiteX27" fmla="*/ 0 w 5342193"/>
              <a:gd name="connsiteY27" fmla="*/ 2289511 h 4006645"/>
              <a:gd name="connsiteX28" fmla="*/ 0 w 5342193"/>
              <a:gd name="connsiteY28" fmla="*/ 1717134 h 4006645"/>
              <a:gd name="connsiteX29" fmla="*/ 0 w 5342193"/>
              <a:gd name="connsiteY29" fmla="*/ 1104689 h 4006645"/>
              <a:gd name="connsiteX30" fmla="*/ 0 w 5342193"/>
              <a:gd name="connsiteY30" fmla="*/ 492245 h 4006645"/>
              <a:gd name="connsiteX31" fmla="*/ 0 w 5342193"/>
              <a:gd name="connsiteY31" fmla="*/ 0 h 400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342193" h="4006645" fill="none" extrusionOk="0">
                <a:moveTo>
                  <a:pt x="0" y="0"/>
                </a:moveTo>
                <a:cubicBezTo>
                  <a:pt x="238156" y="-23276"/>
                  <a:pt x="314341" y="11411"/>
                  <a:pt x="593577" y="0"/>
                </a:cubicBezTo>
                <a:cubicBezTo>
                  <a:pt x="872813" y="-11411"/>
                  <a:pt x="1018121" y="34687"/>
                  <a:pt x="1133732" y="0"/>
                </a:cubicBezTo>
                <a:cubicBezTo>
                  <a:pt x="1249344" y="-34687"/>
                  <a:pt x="1466273" y="30945"/>
                  <a:pt x="1780731" y="0"/>
                </a:cubicBezTo>
                <a:cubicBezTo>
                  <a:pt x="2095189" y="-30945"/>
                  <a:pt x="2244990" y="41909"/>
                  <a:pt x="2427730" y="0"/>
                </a:cubicBezTo>
                <a:cubicBezTo>
                  <a:pt x="2610470" y="-41909"/>
                  <a:pt x="2974879" y="82848"/>
                  <a:pt x="3128151" y="0"/>
                </a:cubicBezTo>
                <a:cubicBezTo>
                  <a:pt x="3281423" y="-82848"/>
                  <a:pt x="3469439" y="33202"/>
                  <a:pt x="3668306" y="0"/>
                </a:cubicBezTo>
                <a:cubicBezTo>
                  <a:pt x="3867173" y="-33202"/>
                  <a:pt x="4060043" y="61438"/>
                  <a:pt x="4368727" y="0"/>
                </a:cubicBezTo>
                <a:cubicBezTo>
                  <a:pt x="4677411" y="-61438"/>
                  <a:pt x="5097458" y="55600"/>
                  <a:pt x="5342193" y="0"/>
                </a:cubicBezTo>
                <a:cubicBezTo>
                  <a:pt x="5384162" y="142592"/>
                  <a:pt x="5309348" y="319047"/>
                  <a:pt x="5342193" y="492245"/>
                </a:cubicBezTo>
                <a:cubicBezTo>
                  <a:pt x="5375038" y="665444"/>
                  <a:pt x="5287022" y="847549"/>
                  <a:pt x="5342193" y="1024556"/>
                </a:cubicBezTo>
                <a:cubicBezTo>
                  <a:pt x="5397364" y="1201563"/>
                  <a:pt x="5285117" y="1452945"/>
                  <a:pt x="5342193" y="1596934"/>
                </a:cubicBezTo>
                <a:cubicBezTo>
                  <a:pt x="5399269" y="1740923"/>
                  <a:pt x="5315191" y="2068842"/>
                  <a:pt x="5342193" y="2249445"/>
                </a:cubicBezTo>
                <a:cubicBezTo>
                  <a:pt x="5369195" y="2430048"/>
                  <a:pt x="5286686" y="2649791"/>
                  <a:pt x="5342193" y="2901956"/>
                </a:cubicBezTo>
                <a:cubicBezTo>
                  <a:pt x="5397700" y="3154121"/>
                  <a:pt x="5271674" y="3223615"/>
                  <a:pt x="5342193" y="3514400"/>
                </a:cubicBezTo>
                <a:cubicBezTo>
                  <a:pt x="5412712" y="3805185"/>
                  <a:pt x="5303554" y="3777689"/>
                  <a:pt x="5342193" y="4006645"/>
                </a:cubicBezTo>
                <a:cubicBezTo>
                  <a:pt x="5153181" y="4071856"/>
                  <a:pt x="5010422" y="3956187"/>
                  <a:pt x="4748616" y="4006645"/>
                </a:cubicBezTo>
                <a:cubicBezTo>
                  <a:pt x="4486810" y="4057103"/>
                  <a:pt x="4239731" y="3944881"/>
                  <a:pt x="4101617" y="4006645"/>
                </a:cubicBezTo>
                <a:cubicBezTo>
                  <a:pt x="3963503" y="4068409"/>
                  <a:pt x="3794251" y="3977191"/>
                  <a:pt x="3508040" y="4006645"/>
                </a:cubicBezTo>
                <a:cubicBezTo>
                  <a:pt x="3221829" y="4036099"/>
                  <a:pt x="3189176" y="3998670"/>
                  <a:pt x="3021307" y="4006645"/>
                </a:cubicBezTo>
                <a:cubicBezTo>
                  <a:pt x="2853438" y="4014620"/>
                  <a:pt x="2635318" y="3970895"/>
                  <a:pt x="2427730" y="4006645"/>
                </a:cubicBezTo>
                <a:cubicBezTo>
                  <a:pt x="2220142" y="4042395"/>
                  <a:pt x="1998502" y="3958600"/>
                  <a:pt x="1780731" y="4006645"/>
                </a:cubicBezTo>
                <a:cubicBezTo>
                  <a:pt x="1562960" y="4054690"/>
                  <a:pt x="1485325" y="3995067"/>
                  <a:pt x="1347420" y="4006645"/>
                </a:cubicBezTo>
                <a:cubicBezTo>
                  <a:pt x="1209515" y="4018223"/>
                  <a:pt x="1025503" y="4005567"/>
                  <a:pt x="860687" y="4006645"/>
                </a:cubicBezTo>
                <a:cubicBezTo>
                  <a:pt x="695871" y="4007723"/>
                  <a:pt x="182864" y="3943170"/>
                  <a:pt x="0" y="4006645"/>
                </a:cubicBezTo>
                <a:cubicBezTo>
                  <a:pt x="-11877" y="3834764"/>
                  <a:pt x="17926" y="3694945"/>
                  <a:pt x="0" y="3514400"/>
                </a:cubicBezTo>
                <a:cubicBezTo>
                  <a:pt x="-17926" y="3333856"/>
                  <a:pt x="34573" y="3110545"/>
                  <a:pt x="0" y="2901956"/>
                </a:cubicBezTo>
                <a:cubicBezTo>
                  <a:pt x="-34573" y="2693367"/>
                  <a:pt x="39368" y="2585641"/>
                  <a:pt x="0" y="2289511"/>
                </a:cubicBezTo>
                <a:cubicBezTo>
                  <a:pt x="-39368" y="1993382"/>
                  <a:pt x="28257" y="1973741"/>
                  <a:pt x="0" y="1717134"/>
                </a:cubicBezTo>
                <a:cubicBezTo>
                  <a:pt x="-28257" y="1460527"/>
                  <a:pt x="31589" y="1254478"/>
                  <a:pt x="0" y="1104689"/>
                </a:cubicBezTo>
                <a:cubicBezTo>
                  <a:pt x="-31589" y="954901"/>
                  <a:pt x="32854" y="706941"/>
                  <a:pt x="0" y="492245"/>
                </a:cubicBezTo>
                <a:cubicBezTo>
                  <a:pt x="-32854" y="277549"/>
                  <a:pt x="12731" y="223511"/>
                  <a:pt x="0" y="0"/>
                </a:cubicBezTo>
                <a:close/>
              </a:path>
              <a:path w="5342193" h="4006645" stroke="0" extrusionOk="0">
                <a:moveTo>
                  <a:pt x="0" y="0"/>
                </a:moveTo>
                <a:cubicBezTo>
                  <a:pt x="201259" y="-35371"/>
                  <a:pt x="376776" y="34116"/>
                  <a:pt x="540155" y="0"/>
                </a:cubicBezTo>
                <a:cubicBezTo>
                  <a:pt x="703534" y="-34116"/>
                  <a:pt x="898289" y="66322"/>
                  <a:pt x="1240576" y="0"/>
                </a:cubicBezTo>
                <a:cubicBezTo>
                  <a:pt x="1582863" y="-66322"/>
                  <a:pt x="1546879" y="48822"/>
                  <a:pt x="1834153" y="0"/>
                </a:cubicBezTo>
                <a:cubicBezTo>
                  <a:pt x="2121427" y="-48822"/>
                  <a:pt x="2304170" y="39577"/>
                  <a:pt x="2427730" y="0"/>
                </a:cubicBezTo>
                <a:cubicBezTo>
                  <a:pt x="2551290" y="-39577"/>
                  <a:pt x="2794674" y="59906"/>
                  <a:pt x="2967885" y="0"/>
                </a:cubicBezTo>
                <a:cubicBezTo>
                  <a:pt x="3141096" y="-59906"/>
                  <a:pt x="3266154" y="12321"/>
                  <a:pt x="3454618" y="0"/>
                </a:cubicBezTo>
                <a:cubicBezTo>
                  <a:pt x="3643082" y="-12321"/>
                  <a:pt x="3902606" y="49333"/>
                  <a:pt x="4048195" y="0"/>
                </a:cubicBezTo>
                <a:cubicBezTo>
                  <a:pt x="4193784" y="-49333"/>
                  <a:pt x="4417768" y="70644"/>
                  <a:pt x="4748616" y="0"/>
                </a:cubicBezTo>
                <a:cubicBezTo>
                  <a:pt x="5079464" y="-70644"/>
                  <a:pt x="5133152" y="748"/>
                  <a:pt x="5342193" y="0"/>
                </a:cubicBezTo>
                <a:cubicBezTo>
                  <a:pt x="5369753" y="137855"/>
                  <a:pt x="5321852" y="413680"/>
                  <a:pt x="5342193" y="532311"/>
                </a:cubicBezTo>
                <a:cubicBezTo>
                  <a:pt x="5362534" y="650942"/>
                  <a:pt x="5276666" y="852107"/>
                  <a:pt x="5342193" y="1104689"/>
                </a:cubicBezTo>
                <a:cubicBezTo>
                  <a:pt x="5407720" y="1357271"/>
                  <a:pt x="5272743" y="1428709"/>
                  <a:pt x="5342193" y="1717134"/>
                </a:cubicBezTo>
                <a:cubicBezTo>
                  <a:pt x="5411643" y="2005559"/>
                  <a:pt x="5301899" y="1967003"/>
                  <a:pt x="5342193" y="2169312"/>
                </a:cubicBezTo>
                <a:cubicBezTo>
                  <a:pt x="5382487" y="2371621"/>
                  <a:pt x="5337199" y="2648013"/>
                  <a:pt x="5342193" y="2821823"/>
                </a:cubicBezTo>
                <a:cubicBezTo>
                  <a:pt x="5347187" y="2995633"/>
                  <a:pt x="5309753" y="3313056"/>
                  <a:pt x="5342193" y="3474334"/>
                </a:cubicBezTo>
                <a:cubicBezTo>
                  <a:pt x="5374633" y="3635612"/>
                  <a:pt x="5285050" y="3857432"/>
                  <a:pt x="5342193" y="4006645"/>
                </a:cubicBezTo>
                <a:cubicBezTo>
                  <a:pt x="5076151" y="4063614"/>
                  <a:pt x="4870629" y="3948720"/>
                  <a:pt x="4748616" y="4006645"/>
                </a:cubicBezTo>
                <a:cubicBezTo>
                  <a:pt x="4626603" y="4064570"/>
                  <a:pt x="4392471" y="3968344"/>
                  <a:pt x="4048195" y="4006645"/>
                </a:cubicBezTo>
                <a:cubicBezTo>
                  <a:pt x="3703919" y="4044946"/>
                  <a:pt x="3752011" y="3978653"/>
                  <a:pt x="3508040" y="4006645"/>
                </a:cubicBezTo>
                <a:cubicBezTo>
                  <a:pt x="3264070" y="4034637"/>
                  <a:pt x="3256891" y="3980545"/>
                  <a:pt x="3021307" y="4006645"/>
                </a:cubicBezTo>
                <a:cubicBezTo>
                  <a:pt x="2785723" y="4032745"/>
                  <a:pt x="2641952" y="3945271"/>
                  <a:pt x="2374308" y="4006645"/>
                </a:cubicBezTo>
                <a:cubicBezTo>
                  <a:pt x="2106664" y="4068019"/>
                  <a:pt x="1844626" y="3960228"/>
                  <a:pt x="1673887" y="4006645"/>
                </a:cubicBezTo>
                <a:cubicBezTo>
                  <a:pt x="1503148" y="4053062"/>
                  <a:pt x="1345418" y="3989642"/>
                  <a:pt x="1240576" y="4006645"/>
                </a:cubicBezTo>
                <a:cubicBezTo>
                  <a:pt x="1135734" y="4023648"/>
                  <a:pt x="893145" y="3952141"/>
                  <a:pt x="700421" y="4006645"/>
                </a:cubicBezTo>
                <a:cubicBezTo>
                  <a:pt x="507698" y="4061149"/>
                  <a:pt x="150747" y="4006551"/>
                  <a:pt x="0" y="4006645"/>
                </a:cubicBezTo>
                <a:cubicBezTo>
                  <a:pt x="-23725" y="3840654"/>
                  <a:pt x="51524" y="3679036"/>
                  <a:pt x="0" y="3554466"/>
                </a:cubicBezTo>
                <a:cubicBezTo>
                  <a:pt x="-51524" y="3429896"/>
                  <a:pt x="73453" y="3222840"/>
                  <a:pt x="0" y="2942022"/>
                </a:cubicBezTo>
                <a:cubicBezTo>
                  <a:pt x="-73453" y="2661204"/>
                  <a:pt x="30001" y="2615989"/>
                  <a:pt x="0" y="2329578"/>
                </a:cubicBezTo>
                <a:cubicBezTo>
                  <a:pt x="-30001" y="2043167"/>
                  <a:pt x="25884" y="1927170"/>
                  <a:pt x="0" y="1757200"/>
                </a:cubicBezTo>
                <a:cubicBezTo>
                  <a:pt x="-25884" y="1587230"/>
                  <a:pt x="2700" y="1449344"/>
                  <a:pt x="0" y="1184822"/>
                </a:cubicBezTo>
                <a:cubicBezTo>
                  <a:pt x="-2700" y="920300"/>
                  <a:pt x="7928" y="848086"/>
                  <a:pt x="0" y="572378"/>
                </a:cubicBezTo>
                <a:cubicBezTo>
                  <a:pt x="-7928" y="296670"/>
                  <a:pt x="30028" y="212963"/>
                  <a:pt x="0" y="0"/>
                </a:cubicBezTo>
                <a:close/>
              </a:path>
            </a:pathLst>
          </a:custGeom>
          <a:ln>
            <a:solidFill>
              <a:schemeClr val="tx1"/>
            </a:solidFill>
            <a:extLst>
              <a:ext uri="{C807C97D-BFC1-408E-A445-0C87EB9F89A2}">
                <ask:lineSketchStyleProps xmlns:ask="http://schemas.microsoft.com/office/drawing/2018/sketchyshapes" sd="4078278831">
                  <a:prstGeom prst="rect">
                    <a:avLst/>
                  </a:prstGeom>
                  <ask:type>
                    <ask:lineSketchScribble/>
                  </ask:type>
                </ask:lineSketchStyleProps>
              </a:ext>
            </a:extLst>
          </a:ln>
        </p:spPr>
      </p:pic>
    </p:spTree>
    <p:extLst>
      <p:ext uri="{BB962C8B-B14F-4D97-AF65-F5344CB8AC3E}">
        <p14:creationId xmlns:p14="http://schemas.microsoft.com/office/powerpoint/2010/main" val="12989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3A3CDF5C-1D2B-F7E3-8AA7-B0D052CD9108}"/>
              </a:ext>
            </a:extLst>
          </p:cNvPr>
          <p:cNvGraphicFramePr>
            <a:graphicFrameLocks noChangeAspect="1"/>
          </p:cNvGraphicFramePr>
          <p:nvPr>
            <p:custDataLst>
              <p:tags r:id="rId1"/>
            </p:custDataLst>
            <p:extLst>
              <p:ext uri="{D42A27DB-BD31-4B8C-83A1-F6EECF244321}">
                <p14:modId xmlns:p14="http://schemas.microsoft.com/office/powerpoint/2010/main" val="4146560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9" name="think-cell data - do not delete" hidden="1">
                        <a:extLst>
                          <a:ext uri="{FF2B5EF4-FFF2-40B4-BE49-F238E27FC236}">
                            <a16:creationId xmlns:a16="http://schemas.microsoft.com/office/drawing/2014/main" id="{3A3CDF5C-1D2B-F7E3-8AA7-B0D052CD910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C4BF496-BC94-9FC0-97CE-F06A82CA02BE}"/>
              </a:ext>
            </a:extLst>
          </p:cNvPr>
          <p:cNvSpPr>
            <a:spLocks noGrp="1"/>
          </p:cNvSpPr>
          <p:nvPr>
            <p:ph type="title"/>
          </p:nvPr>
        </p:nvSpPr>
        <p:spPr/>
        <p:txBody>
          <a:bodyPr vert="horz"/>
          <a:lstStyle/>
          <a:p>
            <a:r>
              <a:rPr lang="en-US" dirty="0"/>
              <a:t>“God-fearers”</a:t>
            </a:r>
          </a:p>
        </p:txBody>
      </p:sp>
      <p:sp>
        <p:nvSpPr>
          <p:cNvPr id="4" name="TextBox 3">
            <a:extLst>
              <a:ext uri="{FF2B5EF4-FFF2-40B4-BE49-F238E27FC236}">
                <a16:creationId xmlns:a16="http://schemas.microsoft.com/office/drawing/2014/main" id="{6533D65D-69C5-5867-682A-F2947966AF90}"/>
              </a:ext>
            </a:extLst>
          </p:cNvPr>
          <p:cNvSpPr txBox="1"/>
          <p:nvPr/>
        </p:nvSpPr>
        <p:spPr>
          <a:xfrm>
            <a:off x="1012723" y="1523999"/>
            <a:ext cx="2660921" cy="646331"/>
          </a:xfrm>
          <a:prstGeom prst="rect">
            <a:avLst/>
          </a:prstGeom>
          <a:noFill/>
        </p:spPr>
        <p:txBody>
          <a:bodyPr wrap="none" rtlCol="0">
            <a:spAutoFit/>
          </a:bodyPr>
          <a:lstStyle/>
          <a:p>
            <a:r>
              <a:rPr lang="en-US" b="1" dirty="0"/>
              <a:t>Exiting</a:t>
            </a:r>
          </a:p>
          <a:p>
            <a:r>
              <a:rPr lang="en-US" dirty="0"/>
              <a:t>Paganism (anti-religion)</a:t>
            </a:r>
          </a:p>
        </p:txBody>
      </p:sp>
      <p:sp>
        <p:nvSpPr>
          <p:cNvPr id="5" name="TextBox 4">
            <a:extLst>
              <a:ext uri="{FF2B5EF4-FFF2-40B4-BE49-F238E27FC236}">
                <a16:creationId xmlns:a16="http://schemas.microsoft.com/office/drawing/2014/main" id="{905149B5-3A1C-DDF2-AFA0-4A460D4E3AF4}"/>
              </a:ext>
            </a:extLst>
          </p:cNvPr>
          <p:cNvSpPr txBox="1"/>
          <p:nvPr/>
        </p:nvSpPr>
        <p:spPr>
          <a:xfrm>
            <a:off x="7885471" y="1523999"/>
            <a:ext cx="3272691" cy="646331"/>
          </a:xfrm>
          <a:prstGeom prst="rect">
            <a:avLst/>
          </a:prstGeom>
          <a:noFill/>
        </p:spPr>
        <p:txBody>
          <a:bodyPr wrap="none" rtlCol="0">
            <a:spAutoFit/>
          </a:bodyPr>
          <a:lstStyle/>
          <a:p>
            <a:r>
              <a:rPr lang="en-US" b="1" dirty="0"/>
              <a:t>Entering</a:t>
            </a:r>
          </a:p>
          <a:p>
            <a:r>
              <a:rPr lang="en-US" dirty="0"/>
              <a:t>Christianity plus law (religion)</a:t>
            </a:r>
          </a:p>
        </p:txBody>
      </p:sp>
      <p:sp>
        <p:nvSpPr>
          <p:cNvPr id="6" name="Arrow: Right 5">
            <a:extLst>
              <a:ext uri="{FF2B5EF4-FFF2-40B4-BE49-F238E27FC236}">
                <a16:creationId xmlns:a16="http://schemas.microsoft.com/office/drawing/2014/main" id="{50D3F3C7-30E2-F4D1-3118-6A028096EEEE}"/>
              </a:ext>
            </a:extLst>
          </p:cNvPr>
          <p:cNvSpPr/>
          <p:nvPr/>
        </p:nvSpPr>
        <p:spPr>
          <a:xfrm>
            <a:off x="4960374" y="2877656"/>
            <a:ext cx="1927122" cy="1217478"/>
          </a:xfrm>
          <a:prstGeom prst="rightArrow">
            <a:avLst/>
          </a:prstGeom>
          <a:solidFill>
            <a:schemeClr val="accent3">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DF3451B-0B3C-B574-676E-F91AF09C3C2C}"/>
              </a:ext>
            </a:extLst>
          </p:cNvPr>
          <p:cNvSpPr/>
          <p:nvPr/>
        </p:nvSpPr>
        <p:spPr>
          <a:xfrm>
            <a:off x="1012723" y="2597437"/>
            <a:ext cx="2949677" cy="177791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Live for yourself</a:t>
            </a:r>
          </a:p>
          <a:p>
            <a:pPr marL="285750" indent="-285750">
              <a:buFont typeface="Arial" panose="020B0604020202020204" pitchFamily="34" charset="0"/>
              <a:buChar char="•"/>
            </a:pPr>
            <a:r>
              <a:rPr lang="en-US" dirty="0">
                <a:solidFill>
                  <a:schemeClr val="tx1"/>
                </a:solidFill>
              </a:rPr>
              <a:t>Do what makes you happy</a:t>
            </a:r>
          </a:p>
          <a:p>
            <a:pPr marL="285750" indent="-285750">
              <a:buFont typeface="Arial" panose="020B0604020202020204" pitchFamily="34" charset="0"/>
              <a:buChar char="•"/>
            </a:pPr>
            <a:r>
              <a:rPr lang="en-US" dirty="0">
                <a:solidFill>
                  <a:schemeClr val="tx1"/>
                </a:solidFill>
              </a:rPr>
              <a:t>Philosophical</a:t>
            </a:r>
          </a:p>
          <a:p>
            <a:pPr marL="285750" indent="-285750">
              <a:buFont typeface="Arial" panose="020B0604020202020204" pitchFamily="34" charset="0"/>
              <a:buChar char="•"/>
            </a:pPr>
            <a:r>
              <a:rPr lang="en-US" dirty="0">
                <a:solidFill>
                  <a:schemeClr val="tx1"/>
                </a:solidFill>
              </a:rPr>
              <a:t>Intellectual</a:t>
            </a:r>
          </a:p>
        </p:txBody>
      </p:sp>
      <p:sp>
        <p:nvSpPr>
          <p:cNvPr id="8" name="Rectangle 7">
            <a:extLst>
              <a:ext uri="{FF2B5EF4-FFF2-40B4-BE49-F238E27FC236}">
                <a16:creationId xmlns:a16="http://schemas.microsoft.com/office/drawing/2014/main" id="{13259009-4B91-952C-6CA5-17FB333251A6}"/>
              </a:ext>
            </a:extLst>
          </p:cNvPr>
          <p:cNvSpPr/>
          <p:nvPr/>
        </p:nvSpPr>
        <p:spPr>
          <a:xfrm>
            <a:off x="7885471" y="2597437"/>
            <a:ext cx="2949677" cy="177791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Save yourself through good works</a:t>
            </a:r>
          </a:p>
          <a:p>
            <a:pPr marL="285750" indent="-285750">
              <a:buFont typeface="Arial" panose="020B0604020202020204" pitchFamily="34" charset="0"/>
              <a:buChar char="•"/>
            </a:pPr>
            <a:r>
              <a:rPr lang="en-US" dirty="0">
                <a:solidFill>
                  <a:schemeClr val="tx1"/>
                </a:solidFill>
              </a:rPr>
              <a:t>Still living by the Jewish law (circumcision, etc.)</a:t>
            </a:r>
          </a:p>
        </p:txBody>
      </p:sp>
      <p:sp>
        <p:nvSpPr>
          <p:cNvPr id="10" name="TextBox 9">
            <a:extLst>
              <a:ext uri="{FF2B5EF4-FFF2-40B4-BE49-F238E27FC236}">
                <a16:creationId xmlns:a16="http://schemas.microsoft.com/office/drawing/2014/main" id="{9C4C922D-EC64-5065-9E2A-66D5958DFF5C}"/>
              </a:ext>
            </a:extLst>
          </p:cNvPr>
          <p:cNvSpPr txBox="1"/>
          <p:nvPr/>
        </p:nvSpPr>
        <p:spPr>
          <a:xfrm>
            <a:off x="1012723" y="4380333"/>
            <a:ext cx="989373" cy="369332"/>
          </a:xfrm>
          <a:prstGeom prst="rect">
            <a:avLst/>
          </a:prstGeom>
          <a:noFill/>
        </p:spPr>
        <p:txBody>
          <a:bodyPr wrap="none" rtlCol="0">
            <a:spAutoFit/>
          </a:bodyPr>
          <a:lstStyle/>
          <a:p>
            <a:r>
              <a:rPr lang="en-US" b="1" dirty="0"/>
              <a:t>Empty!</a:t>
            </a:r>
          </a:p>
        </p:txBody>
      </p:sp>
      <p:sp>
        <p:nvSpPr>
          <p:cNvPr id="11" name="TextBox 10">
            <a:extLst>
              <a:ext uri="{FF2B5EF4-FFF2-40B4-BE49-F238E27FC236}">
                <a16:creationId xmlns:a16="http://schemas.microsoft.com/office/drawing/2014/main" id="{AF92B58A-4355-0893-E552-53EA4D522696}"/>
              </a:ext>
            </a:extLst>
          </p:cNvPr>
          <p:cNvSpPr txBox="1"/>
          <p:nvPr/>
        </p:nvSpPr>
        <p:spPr>
          <a:xfrm>
            <a:off x="7885471" y="4375354"/>
            <a:ext cx="1687321" cy="369332"/>
          </a:xfrm>
          <a:prstGeom prst="rect">
            <a:avLst/>
          </a:prstGeom>
          <a:noFill/>
        </p:spPr>
        <p:txBody>
          <a:bodyPr wrap="none" rtlCol="0">
            <a:spAutoFit/>
          </a:bodyPr>
          <a:lstStyle/>
          <a:p>
            <a:r>
              <a:rPr lang="en-US" b="1" dirty="0"/>
              <a:t>Burdensome!</a:t>
            </a:r>
          </a:p>
        </p:txBody>
      </p:sp>
      <p:sp>
        <p:nvSpPr>
          <p:cNvPr id="12" name="TextBox 11">
            <a:extLst>
              <a:ext uri="{FF2B5EF4-FFF2-40B4-BE49-F238E27FC236}">
                <a16:creationId xmlns:a16="http://schemas.microsoft.com/office/drawing/2014/main" id="{8423D60C-5AAE-8188-15C3-0A9E0C8497B7}"/>
              </a:ext>
            </a:extLst>
          </p:cNvPr>
          <p:cNvSpPr txBox="1"/>
          <p:nvPr/>
        </p:nvSpPr>
        <p:spPr>
          <a:xfrm>
            <a:off x="1012723" y="5074709"/>
            <a:ext cx="1814920" cy="369332"/>
          </a:xfrm>
          <a:prstGeom prst="rect">
            <a:avLst/>
          </a:prstGeom>
          <a:noFill/>
        </p:spPr>
        <p:txBody>
          <a:bodyPr wrap="none" rtlCol="0">
            <a:spAutoFit/>
          </a:bodyPr>
          <a:lstStyle/>
          <a:p>
            <a:r>
              <a:rPr lang="en-US" dirty="0"/>
              <a:t>Sound familiar?</a:t>
            </a:r>
          </a:p>
        </p:txBody>
      </p:sp>
      <p:sp>
        <p:nvSpPr>
          <p:cNvPr id="13" name="TextBox 12">
            <a:extLst>
              <a:ext uri="{FF2B5EF4-FFF2-40B4-BE49-F238E27FC236}">
                <a16:creationId xmlns:a16="http://schemas.microsoft.com/office/drawing/2014/main" id="{17B4C41A-1714-C674-AA12-761A3A5AABF1}"/>
              </a:ext>
            </a:extLst>
          </p:cNvPr>
          <p:cNvSpPr txBox="1"/>
          <p:nvPr/>
        </p:nvSpPr>
        <p:spPr>
          <a:xfrm>
            <a:off x="1012723" y="5444041"/>
            <a:ext cx="3595023" cy="369332"/>
          </a:xfrm>
          <a:prstGeom prst="rect">
            <a:avLst/>
          </a:prstGeom>
          <a:noFill/>
        </p:spPr>
        <p:txBody>
          <a:bodyPr wrap="none" rtlCol="0">
            <a:spAutoFit/>
          </a:bodyPr>
          <a:lstStyle/>
          <a:p>
            <a:r>
              <a:rPr lang="en-US" dirty="0"/>
              <a:t>The gospel message is attractive</a:t>
            </a:r>
          </a:p>
        </p:txBody>
      </p:sp>
    </p:spTree>
    <p:extLst>
      <p:ext uri="{BB962C8B-B14F-4D97-AF65-F5344CB8AC3E}">
        <p14:creationId xmlns:p14="http://schemas.microsoft.com/office/powerpoint/2010/main" val="250881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FC220-EB71-C1DF-BA58-5134A760C82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B80714-6BDF-9526-FDEE-9D9F35A92EA7}"/>
              </a:ext>
            </a:extLst>
          </p:cNvPr>
          <p:cNvSpPr>
            <a:spLocks noGrp="1"/>
          </p:cNvSpPr>
          <p:nvPr>
            <p:ph idx="1"/>
          </p:nvPr>
        </p:nvSpPr>
        <p:spPr/>
        <p:txBody>
          <a:bodyPr/>
          <a:lstStyle/>
          <a:p>
            <a:r>
              <a:rPr lang="en-US" dirty="0"/>
              <a:t>Jesus: lived a perfect life according to law</a:t>
            </a:r>
          </a:p>
          <a:p>
            <a:r>
              <a:rPr lang="en-US" dirty="0"/>
              <a:t>Went to cross and died for sins</a:t>
            </a:r>
          </a:p>
          <a:p>
            <a:r>
              <a:rPr lang="en-US" dirty="0"/>
              <a:t>Earned the blessing the obedience to the law deserved</a:t>
            </a:r>
          </a:p>
          <a:p>
            <a:r>
              <a:rPr lang="en-US" dirty="0"/>
              <a:t>Took the curse that disobedience to law deserves</a:t>
            </a:r>
          </a:p>
          <a:p>
            <a:r>
              <a:rPr lang="en-US" dirty="0"/>
              <a:t>So when you believe in him the curse for your sin falls on him and means the blessing he earned falls on you, saved by grace</a:t>
            </a:r>
          </a:p>
        </p:txBody>
      </p:sp>
    </p:spTree>
    <p:extLst>
      <p:ext uri="{BB962C8B-B14F-4D97-AF65-F5344CB8AC3E}">
        <p14:creationId xmlns:p14="http://schemas.microsoft.com/office/powerpoint/2010/main" val="2171692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D53B640-78AA-C954-9D5A-29148E9F5CB5}"/>
              </a:ext>
            </a:extLst>
          </p:cNvPr>
          <p:cNvGraphicFramePr>
            <a:graphicFrameLocks noChangeAspect="1"/>
          </p:cNvGraphicFramePr>
          <p:nvPr>
            <p:custDataLst>
              <p:tags r:id="rId1"/>
            </p:custDataLst>
            <p:extLst>
              <p:ext uri="{D42A27DB-BD31-4B8C-83A1-F6EECF244321}">
                <p14:modId xmlns:p14="http://schemas.microsoft.com/office/powerpoint/2010/main" val="2858675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5" name="think-cell data - do not delete" hidden="1">
                        <a:extLst>
                          <a:ext uri="{FF2B5EF4-FFF2-40B4-BE49-F238E27FC236}">
                            <a16:creationId xmlns:a16="http://schemas.microsoft.com/office/drawing/2014/main" id="{BD53B640-78AA-C954-9D5A-29148E9F5C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1D3AB4E-C06E-E6E0-C4F2-6423DA886D8C}"/>
              </a:ext>
            </a:extLst>
          </p:cNvPr>
          <p:cNvSpPr>
            <a:spLocks noGrp="1"/>
          </p:cNvSpPr>
          <p:nvPr>
            <p:ph type="title"/>
          </p:nvPr>
        </p:nvSpPr>
        <p:spPr/>
        <p:txBody>
          <a:bodyPr vert="horz"/>
          <a:lstStyle/>
          <a:p>
            <a:r>
              <a:rPr lang="en-US" dirty="0"/>
              <a:t>“God opened her heart”</a:t>
            </a:r>
          </a:p>
        </p:txBody>
      </p:sp>
      <p:sp>
        <p:nvSpPr>
          <p:cNvPr id="8" name="Text Placeholder 7">
            <a:extLst>
              <a:ext uri="{FF2B5EF4-FFF2-40B4-BE49-F238E27FC236}">
                <a16:creationId xmlns:a16="http://schemas.microsoft.com/office/drawing/2014/main" id="{3FBCC787-E0A9-6CF5-DFB9-BE51EA61569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45400914"/>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1840462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(2)</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5"/>
            <a:ext cx="10357665" cy="2717237"/>
          </a:xfrm>
          <a:custGeom>
            <a:avLst/>
            <a:gdLst>
              <a:gd name="connsiteX0" fmla="*/ 0 w 10357665"/>
              <a:gd name="connsiteY0" fmla="*/ 0 h 2717237"/>
              <a:gd name="connsiteX1" fmla="*/ 471849 w 10357665"/>
              <a:gd name="connsiteY1" fmla="*/ 0 h 2717237"/>
              <a:gd name="connsiteX2" fmla="*/ 736545 w 10357665"/>
              <a:gd name="connsiteY2" fmla="*/ 0 h 2717237"/>
              <a:gd name="connsiteX3" fmla="*/ 1104818 w 10357665"/>
              <a:gd name="connsiteY3" fmla="*/ 0 h 2717237"/>
              <a:gd name="connsiteX4" fmla="*/ 1887397 w 10357665"/>
              <a:gd name="connsiteY4" fmla="*/ 0 h 2717237"/>
              <a:gd name="connsiteX5" fmla="*/ 2669976 w 10357665"/>
              <a:gd name="connsiteY5" fmla="*/ 0 h 2717237"/>
              <a:gd name="connsiteX6" fmla="*/ 3245402 w 10357665"/>
              <a:gd name="connsiteY6" fmla="*/ 0 h 2717237"/>
              <a:gd name="connsiteX7" fmla="*/ 3510098 w 10357665"/>
              <a:gd name="connsiteY7" fmla="*/ 0 h 2717237"/>
              <a:gd name="connsiteX8" fmla="*/ 3774793 w 10357665"/>
              <a:gd name="connsiteY8" fmla="*/ 0 h 2717237"/>
              <a:gd name="connsiteX9" fmla="*/ 4039489 w 10357665"/>
              <a:gd name="connsiteY9" fmla="*/ 0 h 2717237"/>
              <a:gd name="connsiteX10" fmla="*/ 4614915 w 10357665"/>
              <a:gd name="connsiteY10" fmla="*/ 0 h 2717237"/>
              <a:gd name="connsiteX11" fmla="*/ 5190341 w 10357665"/>
              <a:gd name="connsiteY11" fmla="*/ 0 h 2717237"/>
              <a:gd name="connsiteX12" fmla="*/ 5662190 w 10357665"/>
              <a:gd name="connsiteY12" fmla="*/ 0 h 2717237"/>
              <a:gd name="connsiteX13" fmla="*/ 6341193 w 10357665"/>
              <a:gd name="connsiteY13" fmla="*/ 0 h 2717237"/>
              <a:gd name="connsiteX14" fmla="*/ 7020195 w 10357665"/>
              <a:gd name="connsiteY14" fmla="*/ 0 h 2717237"/>
              <a:gd name="connsiteX15" fmla="*/ 7284891 w 10357665"/>
              <a:gd name="connsiteY15" fmla="*/ 0 h 2717237"/>
              <a:gd name="connsiteX16" fmla="*/ 7756740 w 10357665"/>
              <a:gd name="connsiteY16" fmla="*/ 0 h 2717237"/>
              <a:gd name="connsiteX17" fmla="*/ 8435743 w 10357665"/>
              <a:gd name="connsiteY17" fmla="*/ 0 h 2717237"/>
              <a:gd name="connsiteX18" fmla="*/ 8907592 w 10357665"/>
              <a:gd name="connsiteY18" fmla="*/ 0 h 2717237"/>
              <a:gd name="connsiteX19" fmla="*/ 9275864 w 10357665"/>
              <a:gd name="connsiteY19" fmla="*/ 0 h 2717237"/>
              <a:gd name="connsiteX20" fmla="*/ 9540560 w 10357665"/>
              <a:gd name="connsiteY20" fmla="*/ 0 h 2717237"/>
              <a:gd name="connsiteX21" fmla="*/ 10357665 w 10357665"/>
              <a:gd name="connsiteY21" fmla="*/ 0 h 2717237"/>
              <a:gd name="connsiteX22" fmla="*/ 10357665 w 10357665"/>
              <a:gd name="connsiteY22" fmla="*/ 489103 h 2717237"/>
              <a:gd name="connsiteX23" fmla="*/ 10357665 w 10357665"/>
              <a:gd name="connsiteY23" fmla="*/ 978205 h 2717237"/>
              <a:gd name="connsiteX24" fmla="*/ 10357665 w 10357665"/>
              <a:gd name="connsiteY24" fmla="*/ 1548825 h 2717237"/>
              <a:gd name="connsiteX25" fmla="*/ 10357665 w 10357665"/>
              <a:gd name="connsiteY25" fmla="*/ 2119445 h 2717237"/>
              <a:gd name="connsiteX26" fmla="*/ 10357665 w 10357665"/>
              <a:gd name="connsiteY26" fmla="*/ 2717237 h 2717237"/>
              <a:gd name="connsiteX27" fmla="*/ 9989392 w 10357665"/>
              <a:gd name="connsiteY27" fmla="*/ 2717237 h 2717237"/>
              <a:gd name="connsiteX28" fmla="*/ 9724697 w 10357665"/>
              <a:gd name="connsiteY28" fmla="*/ 2717237 h 2717237"/>
              <a:gd name="connsiteX29" fmla="*/ 9252847 w 10357665"/>
              <a:gd name="connsiteY29" fmla="*/ 2717237 h 2717237"/>
              <a:gd name="connsiteX30" fmla="*/ 8470268 w 10357665"/>
              <a:gd name="connsiteY30" fmla="*/ 2717237 h 2717237"/>
              <a:gd name="connsiteX31" fmla="*/ 8205572 w 10357665"/>
              <a:gd name="connsiteY31" fmla="*/ 2717237 h 2717237"/>
              <a:gd name="connsiteX32" fmla="*/ 7733723 w 10357665"/>
              <a:gd name="connsiteY32" fmla="*/ 2717237 h 2717237"/>
              <a:gd name="connsiteX33" fmla="*/ 7469027 w 10357665"/>
              <a:gd name="connsiteY33" fmla="*/ 2717237 h 2717237"/>
              <a:gd name="connsiteX34" fmla="*/ 6893601 w 10357665"/>
              <a:gd name="connsiteY34" fmla="*/ 2717237 h 2717237"/>
              <a:gd name="connsiteX35" fmla="*/ 6628906 w 10357665"/>
              <a:gd name="connsiteY35" fmla="*/ 2717237 h 2717237"/>
              <a:gd name="connsiteX36" fmla="*/ 5846326 w 10357665"/>
              <a:gd name="connsiteY36" fmla="*/ 2717237 h 2717237"/>
              <a:gd name="connsiteX37" fmla="*/ 5374477 w 10357665"/>
              <a:gd name="connsiteY37" fmla="*/ 2717237 h 2717237"/>
              <a:gd name="connsiteX38" fmla="*/ 4799051 w 10357665"/>
              <a:gd name="connsiteY38" fmla="*/ 2717237 h 2717237"/>
              <a:gd name="connsiteX39" fmla="*/ 4430779 w 10357665"/>
              <a:gd name="connsiteY39" fmla="*/ 2717237 h 2717237"/>
              <a:gd name="connsiteX40" fmla="*/ 3751776 w 10357665"/>
              <a:gd name="connsiteY40" fmla="*/ 2717237 h 2717237"/>
              <a:gd name="connsiteX41" fmla="*/ 2969197 w 10357665"/>
              <a:gd name="connsiteY41" fmla="*/ 2717237 h 2717237"/>
              <a:gd name="connsiteX42" fmla="*/ 2290195 w 10357665"/>
              <a:gd name="connsiteY42" fmla="*/ 2717237 h 2717237"/>
              <a:gd name="connsiteX43" fmla="*/ 1818346 w 10357665"/>
              <a:gd name="connsiteY43" fmla="*/ 2717237 h 2717237"/>
              <a:gd name="connsiteX44" fmla="*/ 1346496 w 10357665"/>
              <a:gd name="connsiteY44" fmla="*/ 2717237 h 2717237"/>
              <a:gd name="connsiteX45" fmla="*/ 771071 w 10357665"/>
              <a:gd name="connsiteY45" fmla="*/ 2717237 h 2717237"/>
              <a:gd name="connsiteX46" fmla="*/ 0 w 10357665"/>
              <a:gd name="connsiteY46" fmla="*/ 2717237 h 2717237"/>
              <a:gd name="connsiteX47" fmla="*/ 0 w 10357665"/>
              <a:gd name="connsiteY47" fmla="*/ 2173790 h 2717237"/>
              <a:gd name="connsiteX48" fmla="*/ 0 w 10357665"/>
              <a:gd name="connsiteY48" fmla="*/ 1575997 h 2717237"/>
              <a:gd name="connsiteX49" fmla="*/ 0 w 10357665"/>
              <a:gd name="connsiteY49" fmla="*/ 1032550 h 2717237"/>
              <a:gd name="connsiteX50" fmla="*/ 0 w 10357665"/>
              <a:gd name="connsiteY50" fmla="*/ 543447 h 2717237"/>
              <a:gd name="connsiteX51" fmla="*/ 0 w 10357665"/>
              <a:gd name="connsiteY51" fmla="*/ 0 h 271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717237"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403229" y="231992"/>
                  <a:pt x="10343707" y="291654"/>
                  <a:pt x="10357665" y="489103"/>
                </a:cubicBezTo>
                <a:cubicBezTo>
                  <a:pt x="10371623" y="686552"/>
                  <a:pt x="10343545" y="805778"/>
                  <a:pt x="10357665" y="978205"/>
                </a:cubicBezTo>
                <a:cubicBezTo>
                  <a:pt x="10371785" y="1150632"/>
                  <a:pt x="10302441" y="1286708"/>
                  <a:pt x="10357665" y="1548825"/>
                </a:cubicBezTo>
                <a:cubicBezTo>
                  <a:pt x="10412889" y="1810942"/>
                  <a:pt x="10328363" y="1905918"/>
                  <a:pt x="10357665" y="2119445"/>
                </a:cubicBezTo>
                <a:cubicBezTo>
                  <a:pt x="10386967" y="2332972"/>
                  <a:pt x="10345736" y="2548852"/>
                  <a:pt x="10357665" y="2717237"/>
                </a:cubicBezTo>
                <a:cubicBezTo>
                  <a:pt x="10205501" y="2719507"/>
                  <a:pt x="10158011" y="2682010"/>
                  <a:pt x="9989392" y="2717237"/>
                </a:cubicBezTo>
                <a:cubicBezTo>
                  <a:pt x="9820773" y="2752464"/>
                  <a:pt x="9846179" y="2715603"/>
                  <a:pt x="9724697" y="2717237"/>
                </a:cubicBezTo>
                <a:cubicBezTo>
                  <a:pt x="9603216" y="2718871"/>
                  <a:pt x="9439168" y="2702447"/>
                  <a:pt x="9252847" y="2717237"/>
                </a:cubicBezTo>
                <a:cubicBezTo>
                  <a:pt x="9066526" y="2732027"/>
                  <a:pt x="8820218" y="2629180"/>
                  <a:pt x="8470268" y="2717237"/>
                </a:cubicBezTo>
                <a:cubicBezTo>
                  <a:pt x="8120318" y="2805294"/>
                  <a:pt x="8308001" y="2717023"/>
                  <a:pt x="8205572" y="2717237"/>
                </a:cubicBezTo>
                <a:cubicBezTo>
                  <a:pt x="8103143" y="2717451"/>
                  <a:pt x="7902549" y="2708203"/>
                  <a:pt x="7733723" y="2717237"/>
                </a:cubicBezTo>
                <a:cubicBezTo>
                  <a:pt x="7564897" y="2726271"/>
                  <a:pt x="7540497" y="2712141"/>
                  <a:pt x="7469027" y="2717237"/>
                </a:cubicBezTo>
                <a:cubicBezTo>
                  <a:pt x="7397557" y="2722333"/>
                  <a:pt x="7152459" y="2712461"/>
                  <a:pt x="6893601" y="2717237"/>
                </a:cubicBezTo>
                <a:cubicBezTo>
                  <a:pt x="6634743" y="2722013"/>
                  <a:pt x="6726523" y="2690615"/>
                  <a:pt x="6628906" y="2717237"/>
                </a:cubicBezTo>
                <a:cubicBezTo>
                  <a:pt x="6531290" y="2743859"/>
                  <a:pt x="6181342" y="2668682"/>
                  <a:pt x="5846326" y="2717237"/>
                </a:cubicBezTo>
                <a:cubicBezTo>
                  <a:pt x="5511310" y="2765792"/>
                  <a:pt x="5481555" y="2692118"/>
                  <a:pt x="5374477" y="2717237"/>
                </a:cubicBezTo>
                <a:cubicBezTo>
                  <a:pt x="5267399" y="2742356"/>
                  <a:pt x="5079886" y="2691986"/>
                  <a:pt x="4799051" y="2717237"/>
                </a:cubicBezTo>
                <a:cubicBezTo>
                  <a:pt x="4518216" y="2742488"/>
                  <a:pt x="4531834" y="2687523"/>
                  <a:pt x="4430779" y="2717237"/>
                </a:cubicBezTo>
                <a:cubicBezTo>
                  <a:pt x="4329724" y="2746951"/>
                  <a:pt x="4051286" y="2681889"/>
                  <a:pt x="3751776" y="2717237"/>
                </a:cubicBezTo>
                <a:cubicBezTo>
                  <a:pt x="3452266" y="2752585"/>
                  <a:pt x="3188417" y="2664532"/>
                  <a:pt x="2969197" y="2717237"/>
                </a:cubicBezTo>
                <a:cubicBezTo>
                  <a:pt x="2749977" y="2769942"/>
                  <a:pt x="2427969" y="2684532"/>
                  <a:pt x="2290195" y="2717237"/>
                </a:cubicBezTo>
                <a:cubicBezTo>
                  <a:pt x="2152421" y="2749942"/>
                  <a:pt x="1994558" y="2707619"/>
                  <a:pt x="1818346" y="2717237"/>
                </a:cubicBezTo>
                <a:cubicBezTo>
                  <a:pt x="1642134" y="2726855"/>
                  <a:pt x="1556572" y="2690334"/>
                  <a:pt x="1346496" y="2717237"/>
                </a:cubicBezTo>
                <a:cubicBezTo>
                  <a:pt x="1136420" y="2744140"/>
                  <a:pt x="1034651" y="2653580"/>
                  <a:pt x="771071" y="2717237"/>
                </a:cubicBezTo>
                <a:cubicBezTo>
                  <a:pt x="507491" y="2780894"/>
                  <a:pt x="219201" y="2699261"/>
                  <a:pt x="0" y="2717237"/>
                </a:cubicBezTo>
                <a:cubicBezTo>
                  <a:pt x="-58128" y="2482159"/>
                  <a:pt x="19700" y="2394324"/>
                  <a:pt x="0" y="2173790"/>
                </a:cubicBezTo>
                <a:cubicBezTo>
                  <a:pt x="-19700" y="1953256"/>
                  <a:pt x="15913" y="1804077"/>
                  <a:pt x="0" y="1575997"/>
                </a:cubicBezTo>
                <a:cubicBezTo>
                  <a:pt x="-15913" y="1347917"/>
                  <a:pt x="4376" y="1269652"/>
                  <a:pt x="0" y="1032550"/>
                </a:cubicBezTo>
                <a:cubicBezTo>
                  <a:pt x="-4376" y="795448"/>
                  <a:pt x="23171" y="759811"/>
                  <a:pt x="0" y="543447"/>
                </a:cubicBezTo>
                <a:cubicBezTo>
                  <a:pt x="-23171" y="327083"/>
                  <a:pt x="53427" y="178526"/>
                  <a:pt x="0" y="0"/>
                </a:cubicBezTo>
                <a:close/>
              </a:path>
              <a:path w="10357665" h="2717237"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4194" y="171957"/>
                  <a:pt x="10346154" y="267149"/>
                  <a:pt x="10357665" y="461930"/>
                </a:cubicBezTo>
                <a:cubicBezTo>
                  <a:pt x="10369176" y="656711"/>
                  <a:pt x="10339386" y="746007"/>
                  <a:pt x="10357665" y="951033"/>
                </a:cubicBezTo>
                <a:cubicBezTo>
                  <a:pt x="10375944" y="1156059"/>
                  <a:pt x="10300688" y="1257514"/>
                  <a:pt x="10357665" y="1467308"/>
                </a:cubicBezTo>
                <a:cubicBezTo>
                  <a:pt x="10414642" y="1677103"/>
                  <a:pt x="10345617" y="1804513"/>
                  <a:pt x="10357665" y="1956411"/>
                </a:cubicBezTo>
                <a:cubicBezTo>
                  <a:pt x="10369713" y="2108309"/>
                  <a:pt x="10303102" y="2369285"/>
                  <a:pt x="10357665" y="2717237"/>
                </a:cubicBezTo>
                <a:cubicBezTo>
                  <a:pt x="10004923" y="2802808"/>
                  <a:pt x="9911029" y="2682677"/>
                  <a:pt x="9575086" y="2717237"/>
                </a:cubicBezTo>
                <a:cubicBezTo>
                  <a:pt x="9239143" y="2751797"/>
                  <a:pt x="9294041" y="2704680"/>
                  <a:pt x="9206813" y="2717237"/>
                </a:cubicBezTo>
                <a:cubicBezTo>
                  <a:pt x="9119585" y="2729794"/>
                  <a:pt x="9061228" y="2685692"/>
                  <a:pt x="8942117" y="2717237"/>
                </a:cubicBezTo>
                <a:cubicBezTo>
                  <a:pt x="8823006" y="2748782"/>
                  <a:pt x="8775774" y="2692162"/>
                  <a:pt x="8677422" y="2717237"/>
                </a:cubicBezTo>
                <a:cubicBezTo>
                  <a:pt x="8579070" y="2742312"/>
                  <a:pt x="8456118" y="2691441"/>
                  <a:pt x="8309149" y="2717237"/>
                </a:cubicBezTo>
                <a:cubicBezTo>
                  <a:pt x="8162180" y="2743033"/>
                  <a:pt x="8161645" y="2688920"/>
                  <a:pt x="8044453" y="2717237"/>
                </a:cubicBezTo>
                <a:cubicBezTo>
                  <a:pt x="7927261" y="2745554"/>
                  <a:pt x="7634499" y="2679518"/>
                  <a:pt x="7365451" y="2717237"/>
                </a:cubicBezTo>
                <a:cubicBezTo>
                  <a:pt x="7096403" y="2754956"/>
                  <a:pt x="7007429" y="2665468"/>
                  <a:pt x="6790025" y="2717237"/>
                </a:cubicBezTo>
                <a:cubicBezTo>
                  <a:pt x="6572621" y="2769006"/>
                  <a:pt x="6218254" y="2625494"/>
                  <a:pt x="6007446" y="2717237"/>
                </a:cubicBezTo>
                <a:cubicBezTo>
                  <a:pt x="5796638" y="2808980"/>
                  <a:pt x="5690082" y="2704522"/>
                  <a:pt x="5535597" y="2717237"/>
                </a:cubicBezTo>
                <a:cubicBezTo>
                  <a:pt x="5381112" y="2729952"/>
                  <a:pt x="5173076" y="2669753"/>
                  <a:pt x="4856594" y="2717237"/>
                </a:cubicBezTo>
                <a:cubicBezTo>
                  <a:pt x="4540112" y="2764721"/>
                  <a:pt x="4649581" y="2701264"/>
                  <a:pt x="4591898" y="2717237"/>
                </a:cubicBezTo>
                <a:cubicBezTo>
                  <a:pt x="4534215" y="2733210"/>
                  <a:pt x="4277243" y="2676289"/>
                  <a:pt x="4120049" y="2717237"/>
                </a:cubicBezTo>
                <a:cubicBezTo>
                  <a:pt x="3962855" y="2758185"/>
                  <a:pt x="3935643" y="2695189"/>
                  <a:pt x="3855353" y="2717237"/>
                </a:cubicBezTo>
                <a:cubicBezTo>
                  <a:pt x="3775063" y="2739285"/>
                  <a:pt x="3404155" y="2656788"/>
                  <a:pt x="3279927" y="2717237"/>
                </a:cubicBezTo>
                <a:cubicBezTo>
                  <a:pt x="3155699" y="2777686"/>
                  <a:pt x="3079288" y="2700499"/>
                  <a:pt x="2911655" y="2717237"/>
                </a:cubicBezTo>
                <a:cubicBezTo>
                  <a:pt x="2744022" y="2733975"/>
                  <a:pt x="2571176" y="2686046"/>
                  <a:pt x="2439806" y="2717237"/>
                </a:cubicBezTo>
                <a:cubicBezTo>
                  <a:pt x="2308436" y="2748428"/>
                  <a:pt x="2108271" y="2700499"/>
                  <a:pt x="1864380" y="2717237"/>
                </a:cubicBezTo>
                <a:cubicBezTo>
                  <a:pt x="1620489" y="2733975"/>
                  <a:pt x="1712638" y="2700517"/>
                  <a:pt x="1599684" y="2717237"/>
                </a:cubicBezTo>
                <a:cubicBezTo>
                  <a:pt x="1486730" y="2733957"/>
                  <a:pt x="1410114" y="2695310"/>
                  <a:pt x="1334988" y="2717237"/>
                </a:cubicBezTo>
                <a:cubicBezTo>
                  <a:pt x="1259862" y="2739164"/>
                  <a:pt x="1160778" y="2691933"/>
                  <a:pt x="1070292" y="2717237"/>
                </a:cubicBezTo>
                <a:cubicBezTo>
                  <a:pt x="979806" y="2742541"/>
                  <a:pt x="880043" y="2688531"/>
                  <a:pt x="702020" y="2717237"/>
                </a:cubicBezTo>
                <a:cubicBezTo>
                  <a:pt x="523997" y="2745943"/>
                  <a:pt x="226645" y="2637523"/>
                  <a:pt x="0" y="2717237"/>
                </a:cubicBezTo>
                <a:cubicBezTo>
                  <a:pt x="-43346" y="2524262"/>
                  <a:pt x="1838" y="2317519"/>
                  <a:pt x="0" y="2119445"/>
                </a:cubicBezTo>
                <a:cubicBezTo>
                  <a:pt x="-1838" y="1921371"/>
                  <a:pt x="50100" y="1780837"/>
                  <a:pt x="0" y="1657515"/>
                </a:cubicBezTo>
                <a:cubicBezTo>
                  <a:pt x="-50100" y="1534193"/>
                  <a:pt x="26111" y="1323396"/>
                  <a:pt x="0" y="1114067"/>
                </a:cubicBezTo>
                <a:cubicBezTo>
                  <a:pt x="-26111" y="904738"/>
                  <a:pt x="9538" y="805544"/>
                  <a:pt x="0" y="652137"/>
                </a:cubicBezTo>
                <a:cubicBezTo>
                  <a:pt x="-9538" y="498730"/>
                  <a:pt x="23048" y="220457"/>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Are there people in your life where God has prepared them to receive the gospel? Ask God to highlight these people now</a:t>
            </a:r>
          </a:p>
          <a:p>
            <a:pPr marL="457200" indent="-457200">
              <a:buFont typeface="+mj-lt"/>
              <a:buAutoNum type="arabicPeriod"/>
            </a:pPr>
            <a:r>
              <a:rPr lang="en-US" i="1" dirty="0"/>
              <a:t>Are there people in your life where you want to see breakthrough – salvation or release from bondage? </a:t>
            </a:r>
            <a:r>
              <a:rPr lang="en-US" b="1" i="1" dirty="0"/>
              <a:t>Consider: </a:t>
            </a:r>
            <a:r>
              <a:rPr lang="en-US" i="1" dirty="0"/>
              <a:t>have I taken it upon myself to be their </a:t>
            </a:r>
            <a:r>
              <a:rPr lang="en-US" i="1" dirty="0" err="1"/>
              <a:t>saviour</a:t>
            </a:r>
            <a:r>
              <a:rPr lang="en-US" i="1" dirty="0"/>
              <a:t>? Repent and ask God to be the one to open hearts</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1713296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16:11-15</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868130"/>
            <a:ext cx="10357666" cy="2979173"/>
          </a:xfrm>
          <a:custGeom>
            <a:avLst/>
            <a:gdLst>
              <a:gd name="connsiteX0" fmla="*/ 0 w 10357666"/>
              <a:gd name="connsiteY0" fmla="*/ 0 h 2979173"/>
              <a:gd name="connsiteX1" fmla="*/ 471849 w 10357666"/>
              <a:gd name="connsiteY1" fmla="*/ 0 h 2979173"/>
              <a:gd name="connsiteX2" fmla="*/ 736545 w 10357666"/>
              <a:gd name="connsiteY2" fmla="*/ 0 h 2979173"/>
              <a:gd name="connsiteX3" fmla="*/ 1104818 w 10357666"/>
              <a:gd name="connsiteY3" fmla="*/ 0 h 2979173"/>
              <a:gd name="connsiteX4" fmla="*/ 1887397 w 10357666"/>
              <a:gd name="connsiteY4" fmla="*/ 0 h 2979173"/>
              <a:gd name="connsiteX5" fmla="*/ 2669976 w 10357666"/>
              <a:gd name="connsiteY5" fmla="*/ 0 h 2979173"/>
              <a:gd name="connsiteX6" fmla="*/ 3245402 w 10357666"/>
              <a:gd name="connsiteY6" fmla="*/ 0 h 2979173"/>
              <a:gd name="connsiteX7" fmla="*/ 3510098 w 10357666"/>
              <a:gd name="connsiteY7" fmla="*/ 0 h 2979173"/>
              <a:gd name="connsiteX8" fmla="*/ 3774794 w 10357666"/>
              <a:gd name="connsiteY8" fmla="*/ 0 h 2979173"/>
              <a:gd name="connsiteX9" fmla="*/ 4039490 w 10357666"/>
              <a:gd name="connsiteY9" fmla="*/ 0 h 2979173"/>
              <a:gd name="connsiteX10" fmla="*/ 4614916 w 10357666"/>
              <a:gd name="connsiteY10" fmla="*/ 0 h 2979173"/>
              <a:gd name="connsiteX11" fmla="*/ 5190342 w 10357666"/>
              <a:gd name="connsiteY11" fmla="*/ 0 h 2979173"/>
              <a:gd name="connsiteX12" fmla="*/ 5662191 w 10357666"/>
              <a:gd name="connsiteY12" fmla="*/ 0 h 2979173"/>
              <a:gd name="connsiteX13" fmla="*/ 6341193 w 10357666"/>
              <a:gd name="connsiteY13" fmla="*/ 0 h 2979173"/>
              <a:gd name="connsiteX14" fmla="*/ 7020196 w 10357666"/>
              <a:gd name="connsiteY14" fmla="*/ 0 h 2979173"/>
              <a:gd name="connsiteX15" fmla="*/ 7284892 w 10357666"/>
              <a:gd name="connsiteY15" fmla="*/ 0 h 2979173"/>
              <a:gd name="connsiteX16" fmla="*/ 7756741 w 10357666"/>
              <a:gd name="connsiteY16" fmla="*/ 0 h 2979173"/>
              <a:gd name="connsiteX17" fmla="*/ 8435744 w 10357666"/>
              <a:gd name="connsiteY17" fmla="*/ 0 h 2979173"/>
              <a:gd name="connsiteX18" fmla="*/ 8907593 w 10357666"/>
              <a:gd name="connsiteY18" fmla="*/ 0 h 2979173"/>
              <a:gd name="connsiteX19" fmla="*/ 9275865 w 10357666"/>
              <a:gd name="connsiteY19" fmla="*/ 0 h 2979173"/>
              <a:gd name="connsiteX20" fmla="*/ 9540561 w 10357666"/>
              <a:gd name="connsiteY20" fmla="*/ 0 h 2979173"/>
              <a:gd name="connsiteX21" fmla="*/ 10357666 w 10357666"/>
              <a:gd name="connsiteY21" fmla="*/ 0 h 2979173"/>
              <a:gd name="connsiteX22" fmla="*/ 10357666 w 10357666"/>
              <a:gd name="connsiteY22" fmla="*/ 536251 h 2979173"/>
              <a:gd name="connsiteX23" fmla="*/ 10357666 w 10357666"/>
              <a:gd name="connsiteY23" fmla="*/ 1072502 h 2979173"/>
              <a:gd name="connsiteX24" fmla="*/ 10357666 w 10357666"/>
              <a:gd name="connsiteY24" fmla="*/ 1698129 h 2979173"/>
              <a:gd name="connsiteX25" fmla="*/ 10357666 w 10357666"/>
              <a:gd name="connsiteY25" fmla="*/ 2323755 h 2979173"/>
              <a:gd name="connsiteX26" fmla="*/ 10357666 w 10357666"/>
              <a:gd name="connsiteY26" fmla="*/ 2979173 h 2979173"/>
              <a:gd name="connsiteX27" fmla="*/ 9989393 w 10357666"/>
              <a:gd name="connsiteY27" fmla="*/ 2979173 h 2979173"/>
              <a:gd name="connsiteX28" fmla="*/ 9724698 w 10357666"/>
              <a:gd name="connsiteY28" fmla="*/ 2979173 h 2979173"/>
              <a:gd name="connsiteX29" fmla="*/ 9252848 w 10357666"/>
              <a:gd name="connsiteY29" fmla="*/ 2979173 h 2979173"/>
              <a:gd name="connsiteX30" fmla="*/ 8470269 w 10357666"/>
              <a:gd name="connsiteY30" fmla="*/ 2979173 h 2979173"/>
              <a:gd name="connsiteX31" fmla="*/ 8205573 w 10357666"/>
              <a:gd name="connsiteY31" fmla="*/ 2979173 h 2979173"/>
              <a:gd name="connsiteX32" fmla="*/ 7733724 w 10357666"/>
              <a:gd name="connsiteY32" fmla="*/ 2979173 h 2979173"/>
              <a:gd name="connsiteX33" fmla="*/ 7469028 w 10357666"/>
              <a:gd name="connsiteY33" fmla="*/ 2979173 h 2979173"/>
              <a:gd name="connsiteX34" fmla="*/ 6893602 w 10357666"/>
              <a:gd name="connsiteY34" fmla="*/ 2979173 h 2979173"/>
              <a:gd name="connsiteX35" fmla="*/ 6628906 w 10357666"/>
              <a:gd name="connsiteY35" fmla="*/ 2979173 h 2979173"/>
              <a:gd name="connsiteX36" fmla="*/ 5846327 w 10357666"/>
              <a:gd name="connsiteY36" fmla="*/ 2979173 h 2979173"/>
              <a:gd name="connsiteX37" fmla="*/ 5374478 w 10357666"/>
              <a:gd name="connsiteY37" fmla="*/ 2979173 h 2979173"/>
              <a:gd name="connsiteX38" fmla="*/ 4799052 w 10357666"/>
              <a:gd name="connsiteY38" fmla="*/ 2979173 h 2979173"/>
              <a:gd name="connsiteX39" fmla="*/ 4430779 w 10357666"/>
              <a:gd name="connsiteY39" fmla="*/ 2979173 h 2979173"/>
              <a:gd name="connsiteX40" fmla="*/ 3751777 w 10357666"/>
              <a:gd name="connsiteY40" fmla="*/ 2979173 h 2979173"/>
              <a:gd name="connsiteX41" fmla="*/ 2969198 w 10357666"/>
              <a:gd name="connsiteY41" fmla="*/ 2979173 h 2979173"/>
              <a:gd name="connsiteX42" fmla="*/ 2290195 w 10357666"/>
              <a:gd name="connsiteY42" fmla="*/ 2979173 h 2979173"/>
              <a:gd name="connsiteX43" fmla="*/ 1818346 w 10357666"/>
              <a:gd name="connsiteY43" fmla="*/ 2979173 h 2979173"/>
              <a:gd name="connsiteX44" fmla="*/ 1346497 w 10357666"/>
              <a:gd name="connsiteY44" fmla="*/ 2979173 h 2979173"/>
              <a:gd name="connsiteX45" fmla="*/ 771071 w 10357666"/>
              <a:gd name="connsiteY45" fmla="*/ 2979173 h 2979173"/>
              <a:gd name="connsiteX46" fmla="*/ 0 w 10357666"/>
              <a:gd name="connsiteY46" fmla="*/ 2979173 h 2979173"/>
              <a:gd name="connsiteX47" fmla="*/ 0 w 10357666"/>
              <a:gd name="connsiteY47" fmla="*/ 2383338 h 2979173"/>
              <a:gd name="connsiteX48" fmla="*/ 0 w 10357666"/>
              <a:gd name="connsiteY48" fmla="*/ 1727920 h 2979173"/>
              <a:gd name="connsiteX49" fmla="*/ 0 w 10357666"/>
              <a:gd name="connsiteY49" fmla="*/ 1132086 h 2979173"/>
              <a:gd name="connsiteX50" fmla="*/ 0 w 10357666"/>
              <a:gd name="connsiteY50" fmla="*/ 595835 h 2979173"/>
              <a:gd name="connsiteX51" fmla="*/ 0 w 10357666"/>
              <a:gd name="connsiteY51" fmla="*/ 0 h 2979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6" h="2979173"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3577" y="8782"/>
                  <a:pt x="3774794" y="0"/>
                </a:cubicBezTo>
                <a:cubicBezTo>
                  <a:pt x="3856011" y="-8782"/>
                  <a:pt x="3979759" y="14004"/>
                  <a:pt x="4039490" y="0"/>
                </a:cubicBezTo>
                <a:cubicBezTo>
                  <a:pt x="4099221" y="-14004"/>
                  <a:pt x="4385143" y="20341"/>
                  <a:pt x="4614916" y="0"/>
                </a:cubicBezTo>
                <a:cubicBezTo>
                  <a:pt x="4844689" y="-20341"/>
                  <a:pt x="4937206" y="53812"/>
                  <a:pt x="5190342" y="0"/>
                </a:cubicBezTo>
                <a:cubicBezTo>
                  <a:pt x="5443478" y="-53812"/>
                  <a:pt x="5549446" y="51167"/>
                  <a:pt x="5662191" y="0"/>
                </a:cubicBezTo>
                <a:cubicBezTo>
                  <a:pt x="5774936" y="-51167"/>
                  <a:pt x="6130491" y="52098"/>
                  <a:pt x="6341193" y="0"/>
                </a:cubicBezTo>
                <a:cubicBezTo>
                  <a:pt x="6551895" y="-52098"/>
                  <a:pt x="6879585" y="19104"/>
                  <a:pt x="7020196" y="0"/>
                </a:cubicBezTo>
                <a:cubicBezTo>
                  <a:pt x="7160807" y="-19104"/>
                  <a:pt x="7154704" y="18293"/>
                  <a:pt x="7284892" y="0"/>
                </a:cubicBezTo>
                <a:cubicBezTo>
                  <a:pt x="7415080" y="-18293"/>
                  <a:pt x="7649667" y="30881"/>
                  <a:pt x="7756741" y="0"/>
                </a:cubicBezTo>
                <a:cubicBezTo>
                  <a:pt x="7863815" y="-30881"/>
                  <a:pt x="8129924" y="39186"/>
                  <a:pt x="8435744" y="0"/>
                </a:cubicBezTo>
                <a:cubicBezTo>
                  <a:pt x="8741564" y="-39186"/>
                  <a:pt x="8688706" y="41155"/>
                  <a:pt x="8907593" y="0"/>
                </a:cubicBezTo>
                <a:cubicBezTo>
                  <a:pt x="9126480" y="-41155"/>
                  <a:pt x="9164006" y="28778"/>
                  <a:pt x="9275865" y="0"/>
                </a:cubicBezTo>
                <a:cubicBezTo>
                  <a:pt x="9387724" y="-28778"/>
                  <a:pt x="9454218" y="12266"/>
                  <a:pt x="9540561" y="0"/>
                </a:cubicBezTo>
                <a:cubicBezTo>
                  <a:pt x="9626904" y="-12266"/>
                  <a:pt x="10096813" y="38788"/>
                  <a:pt x="10357666" y="0"/>
                </a:cubicBezTo>
                <a:cubicBezTo>
                  <a:pt x="10392456" y="123636"/>
                  <a:pt x="10309472" y="311399"/>
                  <a:pt x="10357666" y="536251"/>
                </a:cubicBezTo>
                <a:cubicBezTo>
                  <a:pt x="10405860" y="761103"/>
                  <a:pt x="10297920" y="841278"/>
                  <a:pt x="10357666" y="1072502"/>
                </a:cubicBezTo>
                <a:cubicBezTo>
                  <a:pt x="10417412" y="1303726"/>
                  <a:pt x="10295380" y="1523214"/>
                  <a:pt x="10357666" y="1698129"/>
                </a:cubicBezTo>
                <a:cubicBezTo>
                  <a:pt x="10419952" y="1873044"/>
                  <a:pt x="10284063" y="2143353"/>
                  <a:pt x="10357666" y="2323755"/>
                </a:cubicBezTo>
                <a:cubicBezTo>
                  <a:pt x="10431269" y="2504157"/>
                  <a:pt x="10315640" y="2720997"/>
                  <a:pt x="10357666" y="2979173"/>
                </a:cubicBezTo>
                <a:cubicBezTo>
                  <a:pt x="10205502" y="2981443"/>
                  <a:pt x="10158012" y="2943946"/>
                  <a:pt x="9989393" y="2979173"/>
                </a:cubicBezTo>
                <a:cubicBezTo>
                  <a:pt x="9820774" y="3014400"/>
                  <a:pt x="9846180" y="2977539"/>
                  <a:pt x="9724698" y="2979173"/>
                </a:cubicBezTo>
                <a:cubicBezTo>
                  <a:pt x="9603217" y="2980807"/>
                  <a:pt x="9439169" y="2964383"/>
                  <a:pt x="9252848" y="2979173"/>
                </a:cubicBezTo>
                <a:cubicBezTo>
                  <a:pt x="9066527" y="2993963"/>
                  <a:pt x="8820219" y="2891116"/>
                  <a:pt x="8470269" y="2979173"/>
                </a:cubicBezTo>
                <a:cubicBezTo>
                  <a:pt x="8120319" y="3067230"/>
                  <a:pt x="8308002" y="2978959"/>
                  <a:pt x="8205573" y="2979173"/>
                </a:cubicBezTo>
                <a:cubicBezTo>
                  <a:pt x="8103144" y="2979387"/>
                  <a:pt x="7902550" y="2970139"/>
                  <a:pt x="7733724" y="2979173"/>
                </a:cubicBezTo>
                <a:cubicBezTo>
                  <a:pt x="7564898" y="2988207"/>
                  <a:pt x="7540498" y="2974077"/>
                  <a:pt x="7469028" y="2979173"/>
                </a:cubicBezTo>
                <a:cubicBezTo>
                  <a:pt x="7397558" y="2984269"/>
                  <a:pt x="7152460" y="2974397"/>
                  <a:pt x="6893602" y="2979173"/>
                </a:cubicBezTo>
                <a:cubicBezTo>
                  <a:pt x="6634744" y="2983949"/>
                  <a:pt x="6726560" y="2967870"/>
                  <a:pt x="6628906" y="2979173"/>
                </a:cubicBezTo>
                <a:cubicBezTo>
                  <a:pt x="6531252" y="2990476"/>
                  <a:pt x="6179752" y="2927454"/>
                  <a:pt x="5846327" y="2979173"/>
                </a:cubicBezTo>
                <a:cubicBezTo>
                  <a:pt x="5512902" y="3030892"/>
                  <a:pt x="5481556" y="2954054"/>
                  <a:pt x="5374478" y="2979173"/>
                </a:cubicBezTo>
                <a:cubicBezTo>
                  <a:pt x="5267400" y="3004292"/>
                  <a:pt x="5079887" y="2953922"/>
                  <a:pt x="4799052" y="2979173"/>
                </a:cubicBezTo>
                <a:cubicBezTo>
                  <a:pt x="4518217" y="3004424"/>
                  <a:pt x="4539400" y="2960437"/>
                  <a:pt x="4430779" y="2979173"/>
                </a:cubicBezTo>
                <a:cubicBezTo>
                  <a:pt x="4322158" y="2997909"/>
                  <a:pt x="4046602" y="2943402"/>
                  <a:pt x="3751777" y="2979173"/>
                </a:cubicBezTo>
                <a:cubicBezTo>
                  <a:pt x="3456952" y="3014944"/>
                  <a:pt x="3188418" y="2926468"/>
                  <a:pt x="2969198" y="2979173"/>
                </a:cubicBezTo>
                <a:cubicBezTo>
                  <a:pt x="2749978" y="3031878"/>
                  <a:pt x="2432884" y="2949076"/>
                  <a:pt x="2290195" y="2979173"/>
                </a:cubicBezTo>
                <a:cubicBezTo>
                  <a:pt x="2147506" y="3009270"/>
                  <a:pt x="1994558" y="2969555"/>
                  <a:pt x="1818346" y="2979173"/>
                </a:cubicBezTo>
                <a:cubicBezTo>
                  <a:pt x="1642134" y="2988791"/>
                  <a:pt x="1548123" y="2951206"/>
                  <a:pt x="1346497" y="2979173"/>
                </a:cubicBezTo>
                <a:cubicBezTo>
                  <a:pt x="1144871" y="3007140"/>
                  <a:pt x="1041827" y="2921707"/>
                  <a:pt x="771071" y="2979173"/>
                </a:cubicBezTo>
                <a:cubicBezTo>
                  <a:pt x="500315" y="3036639"/>
                  <a:pt x="219201" y="2961197"/>
                  <a:pt x="0" y="2979173"/>
                </a:cubicBezTo>
                <a:cubicBezTo>
                  <a:pt x="-30134" y="2701633"/>
                  <a:pt x="43462" y="2536419"/>
                  <a:pt x="0" y="2383338"/>
                </a:cubicBezTo>
                <a:cubicBezTo>
                  <a:pt x="-43462" y="2230257"/>
                  <a:pt x="22937" y="1884612"/>
                  <a:pt x="0" y="1727920"/>
                </a:cubicBezTo>
                <a:cubicBezTo>
                  <a:pt x="-22937" y="1571228"/>
                  <a:pt x="44243" y="1309281"/>
                  <a:pt x="0" y="1132086"/>
                </a:cubicBezTo>
                <a:cubicBezTo>
                  <a:pt x="-44243" y="954891"/>
                  <a:pt x="19680" y="796684"/>
                  <a:pt x="0" y="595835"/>
                </a:cubicBezTo>
                <a:cubicBezTo>
                  <a:pt x="-19680" y="394986"/>
                  <a:pt x="48540" y="132049"/>
                  <a:pt x="0" y="0"/>
                </a:cubicBezTo>
                <a:close/>
              </a:path>
              <a:path w="10357666" h="297917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69948" y="111665"/>
                  <a:pt x="10324682" y="330173"/>
                  <a:pt x="10357666" y="506459"/>
                </a:cubicBezTo>
                <a:cubicBezTo>
                  <a:pt x="10390650" y="682745"/>
                  <a:pt x="10336981" y="900996"/>
                  <a:pt x="10357666" y="1042711"/>
                </a:cubicBezTo>
                <a:cubicBezTo>
                  <a:pt x="10378351" y="1184426"/>
                  <a:pt x="10291644" y="1371977"/>
                  <a:pt x="10357666" y="1608753"/>
                </a:cubicBezTo>
                <a:cubicBezTo>
                  <a:pt x="10423688" y="1845529"/>
                  <a:pt x="10332277" y="1988978"/>
                  <a:pt x="10357666" y="2145005"/>
                </a:cubicBezTo>
                <a:cubicBezTo>
                  <a:pt x="10383055" y="2301032"/>
                  <a:pt x="10277587" y="2784646"/>
                  <a:pt x="10357666" y="2979173"/>
                </a:cubicBezTo>
                <a:cubicBezTo>
                  <a:pt x="10004924" y="3064744"/>
                  <a:pt x="9911030" y="2944613"/>
                  <a:pt x="9575087" y="2979173"/>
                </a:cubicBezTo>
                <a:cubicBezTo>
                  <a:pt x="9239144" y="3013733"/>
                  <a:pt x="9294042" y="2966616"/>
                  <a:pt x="9206814" y="2979173"/>
                </a:cubicBezTo>
                <a:cubicBezTo>
                  <a:pt x="9119586" y="2991730"/>
                  <a:pt x="9061229" y="2947628"/>
                  <a:pt x="8942118" y="2979173"/>
                </a:cubicBezTo>
                <a:cubicBezTo>
                  <a:pt x="8823007" y="3010718"/>
                  <a:pt x="8781976" y="2968568"/>
                  <a:pt x="8677422" y="2979173"/>
                </a:cubicBezTo>
                <a:cubicBezTo>
                  <a:pt x="8572868" y="2989778"/>
                  <a:pt x="8454165" y="2952932"/>
                  <a:pt x="8309150" y="2979173"/>
                </a:cubicBezTo>
                <a:cubicBezTo>
                  <a:pt x="8164135" y="3005414"/>
                  <a:pt x="8161646" y="2950856"/>
                  <a:pt x="8044454" y="2979173"/>
                </a:cubicBezTo>
                <a:cubicBezTo>
                  <a:pt x="7927262" y="3007490"/>
                  <a:pt x="7636635" y="2945842"/>
                  <a:pt x="7365451" y="2979173"/>
                </a:cubicBezTo>
                <a:cubicBezTo>
                  <a:pt x="7094267" y="3012504"/>
                  <a:pt x="7007429" y="2927404"/>
                  <a:pt x="6790025" y="2979173"/>
                </a:cubicBezTo>
                <a:cubicBezTo>
                  <a:pt x="6572621" y="3030942"/>
                  <a:pt x="6218254" y="2887430"/>
                  <a:pt x="6007446" y="2979173"/>
                </a:cubicBezTo>
                <a:cubicBezTo>
                  <a:pt x="5796638" y="3070916"/>
                  <a:pt x="5690082" y="2966458"/>
                  <a:pt x="5535597" y="2979173"/>
                </a:cubicBezTo>
                <a:cubicBezTo>
                  <a:pt x="5381112" y="2991888"/>
                  <a:pt x="5168508" y="2929059"/>
                  <a:pt x="4856595" y="2979173"/>
                </a:cubicBezTo>
                <a:cubicBezTo>
                  <a:pt x="4544682" y="3029287"/>
                  <a:pt x="4649582" y="2963200"/>
                  <a:pt x="4591899" y="2979173"/>
                </a:cubicBezTo>
                <a:cubicBezTo>
                  <a:pt x="4534216" y="2995146"/>
                  <a:pt x="4279242" y="2944192"/>
                  <a:pt x="4120049" y="2979173"/>
                </a:cubicBezTo>
                <a:cubicBezTo>
                  <a:pt x="3960856" y="3014154"/>
                  <a:pt x="3935643" y="2957125"/>
                  <a:pt x="3855353" y="2979173"/>
                </a:cubicBezTo>
                <a:cubicBezTo>
                  <a:pt x="3775063" y="3001221"/>
                  <a:pt x="3403237" y="2916897"/>
                  <a:pt x="3279928" y="2979173"/>
                </a:cubicBezTo>
                <a:cubicBezTo>
                  <a:pt x="3156619" y="3041449"/>
                  <a:pt x="3080229" y="2972373"/>
                  <a:pt x="2911655" y="2979173"/>
                </a:cubicBezTo>
                <a:cubicBezTo>
                  <a:pt x="2743081" y="2985973"/>
                  <a:pt x="2571176" y="2947982"/>
                  <a:pt x="2439806" y="2979173"/>
                </a:cubicBezTo>
                <a:cubicBezTo>
                  <a:pt x="2308436" y="3010364"/>
                  <a:pt x="2108271" y="2962435"/>
                  <a:pt x="1864380" y="2979173"/>
                </a:cubicBezTo>
                <a:cubicBezTo>
                  <a:pt x="1620489" y="2995911"/>
                  <a:pt x="1712638" y="2962453"/>
                  <a:pt x="1599684" y="2979173"/>
                </a:cubicBezTo>
                <a:cubicBezTo>
                  <a:pt x="1486730" y="2995893"/>
                  <a:pt x="1410114" y="2957246"/>
                  <a:pt x="1334988" y="2979173"/>
                </a:cubicBezTo>
                <a:cubicBezTo>
                  <a:pt x="1259862" y="3001100"/>
                  <a:pt x="1160778" y="2953869"/>
                  <a:pt x="1070292" y="2979173"/>
                </a:cubicBezTo>
                <a:cubicBezTo>
                  <a:pt x="979806" y="3004477"/>
                  <a:pt x="880043" y="2950467"/>
                  <a:pt x="702020" y="2979173"/>
                </a:cubicBezTo>
                <a:cubicBezTo>
                  <a:pt x="523997" y="3007879"/>
                  <a:pt x="226645" y="2899459"/>
                  <a:pt x="0" y="2979173"/>
                </a:cubicBezTo>
                <a:cubicBezTo>
                  <a:pt x="-20790" y="2834302"/>
                  <a:pt x="16057" y="2508879"/>
                  <a:pt x="0" y="2323755"/>
                </a:cubicBezTo>
                <a:cubicBezTo>
                  <a:pt x="-16057" y="2138631"/>
                  <a:pt x="17231" y="1942075"/>
                  <a:pt x="0" y="1817296"/>
                </a:cubicBezTo>
                <a:cubicBezTo>
                  <a:pt x="-17231" y="1692517"/>
                  <a:pt x="54542" y="1394352"/>
                  <a:pt x="0" y="1221461"/>
                </a:cubicBezTo>
                <a:cubicBezTo>
                  <a:pt x="-54542" y="1048570"/>
                  <a:pt x="41507" y="948787"/>
                  <a:pt x="0" y="715002"/>
                </a:cubicBezTo>
                <a:cubicBezTo>
                  <a:pt x="-41507" y="481217"/>
                  <a:pt x="17736" y="21026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a:bodyPr>
          <a:lstStyle/>
          <a:p>
            <a:pPr marL="0" indent="0">
              <a:buNone/>
            </a:pPr>
            <a:r>
              <a:rPr lang="en-US" sz="2800" i="1" baseline="30000" dirty="0"/>
              <a:t>16 Once when we were going to the place of prayer, we were met by a </a:t>
            </a:r>
            <a:r>
              <a:rPr lang="en-US" sz="2800" b="1" i="1" baseline="30000" dirty="0">
                <a:solidFill>
                  <a:schemeClr val="accent3"/>
                </a:solidFill>
              </a:rPr>
              <a:t>female slave </a:t>
            </a:r>
            <a:r>
              <a:rPr lang="en-US" sz="2800" i="1" baseline="30000" dirty="0"/>
              <a:t>who had a spirit by which she predicted the future. She earned a great deal of money for her owners by fortune-telling. 17 She followed Paul and the rest of us, shouting, “These men are servants of the Most High God, who are telling you the way to be saved.” 18 She kept this up for many days. </a:t>
            </a:r>
            <a:r>
              <a:rPr lang="en-US" sz="2800" b="1" i="1" baseline="30000" dirty="0">
                <a:solidFill>
                  <a:schemeClr val="accent3"/>
                </a:solidFill>
              </a:rPr>
              <a:t>Finally Paul became so annoyed </a:t>
            </a:r>
            <a:r>
              <a:rPr lang="en-US" sz="2800" i="1" baseline="30000" dirty="0"/>
              <a:t>that he turned around and said to the spirit, “In the name of Jesus Christ I command you to come out of her!” At that moment the spirit left her.</a:t>
            </a:r>
            <a:endParaRPr lang="en-GB" sz="2800" i="1" dirty="0"/>
          </a:p>
        </p:txBody>
      </p:sp>
      <p:sp>
        <p:nvSpPr>
          <p:cNvPr id="8" name="TextBox 7">
            <a:extLst>
              <a:ext uri="{FF2B5EF4-FFF2-40B4-BE49-F238E27FC236}">
                <a16:creationId xmlns:a16="http://schemas.microsoft.com/office/drawing/2014/main" id="{0CC6B30C-16B3-8126-861C-4031B894C452}"/>
              </a:ext>
            </a:extLst>
          </p:cNvPr>
          <p:cNvSpPr txBox="1"/>
          <p:nvPr/>
        </p:nvSpPr>
        <p:spPr>
          <a:xfrm>
            <a:off x="808661" y="1320068"/>
            <a:ext cx="3313728" cy="369332"/>
          </a:xfrm>
          <a:prstGeom prst="rect">
            <a:avLst/>
          </a:prstGeom>
          <a:noFill/>
        </p:spPr>
        <p:txBody>
          <a:bodyPr wrap="none" rtlCol="0">
            <a:spAutoFit/>
          </a:bodyPr>
          <a:lstStyle/>
          <a:p>
            <a:r>
              <a:rPr lang="en-GB" b="1" dirty="0"/>
              <a:t>Demon-possessed slave girl</a:t>
            </a:r>
          </a:p>
        </p:txBody>
      </p:sp>
    </p:spTree>
    <p:extLst>
      <p:ext uri="{BB962C8B-B14F-4D97-AF65-F5344CB8AC3E}">
        <p14:creationId xmlns:p14="http://schemas.microsoft.com/office/powerpoint/2010/main" val="1943277197"/>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091857E-C0C2-4726-4E05-3A9B14089AB3}"/>
              </a:ext>
            </a:extLst>
          </p:cNvPr>
          <p:cNvGraphicFramePr>
            <a:graphicFrameLocks noChangeAspect="1"/>
          </p:cNvGraphicFramePr>
          <p:nvPr>
            <p:custDataLst>
              <p:tags r:id="rId1"/>
            </p:custDataLst>
            <p:extLst>
              <p:ext uri="{D42A27DB-BD31-4B8C-83A1-F6EECF244321}">
                <p14:modId xmlns:p14="http://schemas.microsoft.com/office/powerpoint/2010/main" val="147151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4" name="think-cell data - do not delete" hidden="1">
                        <a:extLst>
                          <a:ext uri="{FF2B5EF4-FFF2-40B4-BE49-F238E27FC236}">
                            <a16:creationId xmlns:a16="http://schemas.microsoft.com/office/drawing/2014/main" id="{1091857E-C0C2-4726-4E05-3A9B14089AB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B12C4FA-17ED-5D74-3609-448A0638C94D}"/>
              </a:ext>
            </a:extLst>
          </p:cNvPr>
          <p:cNvSpPr>
            <a:spLocks noGrp="1"/>
          </p:cNvSpPr>
          <p:nvPr>
            <p:ph type="title"/>
          </p:nvPr>
        </p:nvSpPr>
        <p:spPr/>
        <p:txBody>
          <a:bodyPr vert="horz">
            <a:normAutofit fontScale="90000"/>
          </a:bodyPr>
          <a:lstStyle/>
          <a:p>
            <a:r>
              <a:rPr lang="en-GB" dirty="0"/>
              <a:t>What do we know about the female slave?</a:t>
            </a:r>
          </a:p>
        </p:txBody>
      </p:sp>
      <p:sp>
        <p:nvSpPr>
          <p:cNvPr id="3" name="Content Placeholder 2">
            <a:extLst>
              <a:ext uri="{FF2B5EF4-FFF2-40B4-BE49-F238E27FC236}">
                <a16:creationId xmlns:a16="http://schemas.microsoft.com/office/drawing/2014/main" id="{6EC29D6E-4CB0-BEF8-901A-D5F0CF0391C1}"/>
              </a:ext>
            </a:extLst>
          </p:cNvPr>
          <p:cNvSpPr>
            <a:spLocks noGrp="1"/>
          </p:cNvSpPr>
          <p:nvPr>
            <p:ph idx="1"/>
          </p:nvPr>
        </p:nvSpPr>
        <p:spPr>
          <a:xfrm>
            <a:off x="808662" y="1580225"/>
            <a:ext cx="9692190" cy="4553875"/>
          </a:xfrm>
        </p:spPr>
        <p:txBody>
          <a:bodyPr/>
          <a:lstStyle/>
          <a:p>
            <a:r>
              <a:rPr lang="en-GB" dirty="0"/>
              <a:t>Greek translation suggests she was young – likely 10-14 years old</a:t>
            </a:r>
          </a:p>
          <a:p>
            <a:r>
              <a:rPr lang="en-GB" dirty="0"/>
              <a:t>She could see the future, and her predictions were true</a:t>
            </a:r>
          </a:p>
          <a:p>
            <a:r>
              <a:rPr lang="en-GB" dirty="0"/>
              <a:t>Troubled, spoke wildly, and spoke in different voices “ventriloquists”. </a:t>
            </a:r>
          </a:p>
          <a:p>
            <a:r>
              <a:rPr lang="en-GB" dirty="0"/>
              <a:t>Today we might say “she’s mentally unwell”</a:t>
            </a:r>
          </a:p>
          <a:p>
            <a:r>
              <a:rPr lang="en-GB" dirty="0"/>
              <a:t>Demon-possession</a:t>
            </a:r>
          </a:p>
        </p:txBody>
      </p:sp>
    </p:spTree>
    <p:extLst>
      <p:ext uri="{BB962C8B-B14F-4D97-AF65-F5344CB8AC3E}">
        <p14:creationId xmlns:p14="http://schemas.microsoft.com/office/powerpoint/2010/main" val="313908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E72B033-33C6-4489-4147-F1B7A5D9C55F}"/>
              </a:ext>
            </a:extLst>
          </p:cNvPr>
          <p:cNvGraphicFramePr>
            <a:graphicFrameLocks noChangeAspect="1"/>
          </p:cNvGraphicFramePr>
          <p:nvPr>
            <p:custDataLst>
              <p:tags r:id="rId1"/>
            </p:custDataLst>
            <p:extLst>
              <p:ext uri="{D42A27DB-BD31-4B8C-83A1-F6EECF244321}">
                <p14:modId xmlns:p14="http://schemas.microsoft.com/office/powerpoint/2010/main" val="28263929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BE72B033-33C6-4489-4147-F1B7A5D9C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81E7609-0F81-D3B8-F83D-59C0BA7AF939}"/>
              </a:ext>
            </a:extLst>
          </p:cNvPr>
          <p:cNvSpPr>
            <a:spLocks noGrp="1"/>
          </p:cNvSpPr>
          <p:nvPr>
            <p:ph type="title"/>
          </p:nvPr>
        </p:nvSpPr>
        <p:spPr/>
        <p:txBody>
          <a:bodyPr vert="horz"/>
          <a:lstStyle/>
          <a:p>
            <a:r>
              <a:rPr lang="en-US" dirty="0"/>
              <a:t>Paul became annoyed?</a:t>
            </a:r>
          </a:p>
        </p:txBody>
      </p:sp>
      <p:sp>
        <p:nvSpPr>
          <p:cNvPr id="9" name="Text Placeholder 8">
            <a:extLst>
              <a:ext uri="{FF2B5EF4-FFF2-40B4-BE49-F238E27FC236}">
                <a16:creationId xmlns:a16="http://schemas.microsoft.com/office/drawing/2014/main" id="{289023FB-9551-6284-B237-FE9DDC8C44E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0956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5F6C4DA-7CEB-1DC2-8ADD-18565FF6B230}"/>
              </a:ext>
            </a:extLst>
          </p:cNvPr>
          <p:cNvGraphicFramePr>
            <a:graphicFrameLocks noChangeAspect="1"/>
          </p:cNvGraphicFramePr>
          <p:nvPr>
            <p:custDataLst>
              <p:tags r:id="rId1"/>
            </p:custDataLst>
            <p:extLst>
              <p:ext uri="{D42A27DB-BD31-4B8C-83A1-F6EECF244321}">
                <p14:modId xmlns:p14="http://schemas.microsoft.com/office/powerpoint/2010/main" val="24835756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6" imgH="426" progId="TCLayout.ActiveDocument.1">
                  <p:embed/>
                </p:oleObj>
              </mc:Choice>
              <mc:Fallback>
                <p:oleObj name="think-cell Slide" r:id="rId4" imgW="426" imgH="426" progId="TCLayout.ActiveDocument.1">
                  <p:embed/>
                  <p:pic>
                    <p:nvPicPr>
                      <p:cNvPr id="4" name="think-cell data - do not delete" hidden="1">
                        <a:extLst>
                          <a:ext uri="{FF2B5EF4-FFF2-40B4-BE49-F238E27FC236}">
                            <a16:creationId xmlns:a16="http://schemas.microsoft.com/office/drawing/2014/main" id="{65F6C4DA-7CEB-1DC2-8ADD-18565FF6B2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53B0511-2EFA-47EE-2150-63B9CB2FF068}"/>
              </a:ext>
            </a:extLst>
          </p:cNvPr>
          <p:cNvSpPr>
            <a:spLocks noGrp="1"/>
          </p:cNvSpPr>
          <p:nvPr>
            <p:ph type="title"/>
          </p:nvPr>
        </p:nvSpPr>
        <p:spPr/>
        <p:txBody>
          <a:bodyPr vert="horz">
            <a:normAutofit fontScale="90000"/>
          </a:bodyPr>
          <a:lstStyle/>
          <a:p>
            <a:r>
              <a:rPr lang="en-US" dirty="0"/>
              <a:t>Contrasting two very different people</a:t>
            </a:r>
          </a:p>
        </p:txBody>
      </p:sp>
      <p:graphicFrame>
        <p:nvGraphicFramePr>
          <p:cNvPr id="9" name="Content Placeholder 8">
            <a:extLst>
              <a:ext uri="{FF2B5EF4-FFF2-40B4-BE49-F238E27FC236}">
                <a16:creationId xmlns:a16="http://schemas.microsoft.com/office/drawing/2014/main" id="{C17676B5-2682-7CB8-C831-1B52237C9939}"/>
              </a:ext>
            </a:extLst>
          </p:cNvPr>
          <p:cNvGraphicFramePr>
            <a:graphicFrameLocks noGrp="1"/>
          </p:cNvGraphicFramePr>
          <p:nvPr>
            <p:ph idx="1"/>
            <p:extLst>
              <p:ext uri="{D42A27DB-BD31-4B8C-83A1-F6EECF244321}">
                <p14:modId xmlns:p14="http://schemas.microsoft.com/office/powerpoint/2010/main" val="2151811046"/>
              </p:ext>
            </p:extLst>
          </p:nvPr>
        </p:nvGraphicFramePr>
        <p:xfrm>
          <a:off x="808038" y="1874531"/>
          <a:ext cx="10358436" cy="1854200"/>
        </p:xfrm>
        <a:graphic>
          <a:graphicData uri="http://schemas.openxmlformats.org/drawingml/2006/table">
            <a:tbl>
              <a:tblPr firstRow="1" bandRow="1">
                <a:tableStyleId>{72833802-FEF1-4C79-8D5D-14CF1EAF98D9}</a:tableStyleId>
              </a:tblPr>
              <a:tblGrid>
                <a:gridCol w="5179218">
                  <a:extLst>
                    <a:ext uri="{9D8B030D-6E8A-4147-A177-3AD203B41FA5}">
                      <a16:colId xmlns:a16="http://schemas.microsoft.com/office/drawing/2014/main" val="1676417900"/>
                    </a:ext>
                  </a:extLst>
                </a:gridCol>
                <a:gridCol w="5179218">
                  <a:extLst>
                    <a:ext uri="{9D8B030D-6E8A-4147-A177-3AD203B41FA5}">
                      <a16:colId xmlns:a16="http://schemas.microsoft.com/office/drawing/2014/main" val="3912887383"/>
                    </a:ext>
                  </a:extLst>
                </a:gridCol>
              </a:tblGrid>
              <a:tr h="370840">
                <a:tc>
                  <a:txBody>
                    <a:bodyPr/>
                    <a:lstStyle/>
                    <a:p>
                      <a:r>
                        <a:rPr lang="en-US" dirty="0"/>
                        <a:t>Lydia</a:t>
                      </a:r>
                    </a:p>
                  </a:txBody>
                  <a:tcPr/>
                </a:tc>
                <a:tc>
                  <a:txBody>
                    <a:bodyPr/>
                    <a:lstStyle/>
                    <a:p>
                      <a:r>
                        <a:rPr lang="en-US" dirty="0"/>
                        <a:t>Slave girl</a:t>
                      </a:r>
                    </a:p>
                  </a:txBody>
                  <a:tcPr/>
                </a:tc>
                <a:extLst>
                  <a:ext uri="{0D108BD9-81ED-4DB2-BD59-A6C34878D82A}">
                    <a16:rowId xmlns:a16="http://schemas.microsoft.com/office/drawing/2014/main" val="2526373662"/>
                  </a:ext>
                </a:extLst>
              </a:tr>
              <a:tr h="370840">
                <a:tc>
                  <a:txBody>
                    <a:bodyPr/>
                    <a:lstStyle/>
                    <a:p>
                      <a:r>
                        <a:rPr lang="en-US" dirty="0"/>
                        <a:t>Wealthy and affluent</a:t>
                      </a:r>
                    </a:p>
                  </a:txBody>
                  <a:tcPr/>
                </a:tc>
                <a:tc>
                  <a:txBody>
                    <a:bodyPr/>
                    <a:lstStyle/>
                    <a:p>
                      <a:r>
                        <a:rPr lang="en-US" dirty="0"/>
                        <a:t>Poor and destitute</a:t>
                      </a:r>
                    </a:p>
                  </a:txBody>
                  <a:tcPr/>
                </a:tc>
                <a:extLst>
                  <a:ext uri="{0D108BD9-81ED-4DB2-BD59-A6C34878D82A}">
                    <a16:rowId xmlns:a16="http://schemas.microsoft.com/office/drawing/2014/main" val="3559465805"/>
                  </a:ext>
                </a:extLst>
              </a:tr>
              <a:tr h="370840">
                <a:tc>
                  <a:txBody>
                    <a:bodyPr/>
                    <a:lstStyle/>
                    <a:p>
                      <a:r>
                        <a:rPr lang="en-US" dirty="0"/>
                        <a:t>Owner</a:t>
                      </a:r>
                    </a:p>
                  </a:txBody>
                  <a:tcPr/>
                </a:tc>
                <a:tc>
                  <a:txBody>
                    <a:bodyPr/>
                    <a:lstStyle/>
                    <a:p>
                      <a:r>
                        <a:rPr lang="en-US" dirty="0"/>
                        <a:t>Owned</a:t>
                      </a:r>
                    </a:p>
                  </a:txBody>
                  <a:tcPr/>
                </a:tc>
                <a:extLst>
                  <a:ext uri="{0D108BD9-81ED-4DB2-BD59-A6C34878D82A}">
                    <a16:rowId xmlns:a16="http://schemas.microsoft.com/office/drawing/2014/main" val="1339726785"/>
                  </a:ext>
                </a:extLst>
              </a:tr>
              <a:tr h="370840">
                <a:tc>
                  <a:txBody>
                    <a:bodyPr/>
                    <a:lstStyle/>
                    <a:p>
                      <a:r>
                        <a:rPr lang="en-US" dirty="0"/>
                        <a:t>Centre of society</a:t>
                      </a:r>
                    </a:p>
                  </a:txBody>
                  <a:tcPr/>
                </a:tc>
                <a:tc>
                  <a:txBody>
                    <a:bodyPr/>
                    <a:lstStyle/>
                    <a:p>
                      <a:r>
                        <a:rPr lang="en-US" dirty="0"/>
                        <a:t>Margins of society</a:t>
                      </a:r>
                    </a:p>
                  </a:txBody>
                  <a:tcPr/>
                </a:tc>
                <a:extLst>
                  <a:ext uri="{0D108BD9-81ED-4DB2-BD59-A6C34878D82A}">
                    <a16:rowId xmlns:a16="http://schemas.microsoft.com/office/drawing/2014/main" val="1055808458"/>
                  </a:ext>
                </a:extLst>
              </a:tr>
              <a:tr h="370840">
                <a:tc>
                  <a:txBody>
                    <a:bodyPr/>
                    <a:lstStyle/>
                    <a:p>
                      <a:r>
                        <a:rPr lang="en-US" dirty="0"/>
                        <a:t>Completely pulled together</a:t>
                      </a:r>
                    </a:p>
                  </a:txBody>
                  <a:tcPr/>
                </a:tc>
                <a:tc>
                  <a:txBody>
                    <a:bodyPr/>
                    <a:lstStyle/>
                    <a:p>
                      <a:r>
                        <a:rPr lang="en-US" dirty="0"/>
                        <a:t>Totally out of control</a:t>
                      </a:r>
                    </a:p>
                  </a:txBody>
                  <a:tcPr/>
                </a:tc>
                <a:extLst>
                  <a:ext uri="{0D108BD9-81ED-4DB2-BD59-A6C34878D82A}">
                    <a16:rowId xmlns:a16="http://schemas.microsoft.com/office/drawing/2014/main" val="882777896"/>
                  </a:ext>
                </a:extLst>
              </a:tr>
            </a:tbl>
          </a:graphicData>
        </a:graphic>
      </p:graphicFrame>
      <p:sp>
        <p:nvSpPr>
          <p:cNvPr id="14" name="Arrow: Down 13">
            <a:extLst>
              <a:ext uri="{FF2B5EF4-FFF2-40B4-BE49-F238E27FC236}">
                <a16:creationId xmlns:a16="http://schemas.microsoft.com/office/drawing/2014/main" id="{A8585A35-2F6F-A21D-8B1D-92A95F1078ED}"/>
              </a:ext>
            </a:extLst>
          </p:cNvPr>
          <p:cNvSpPr/>
          <p:nvPr/>
        </p:nvSpPr>
        <p:spPr>
          <a:xfrm>
            <a:off x="2812025" y="3785419"/>
            <a:ext cx="393291" cy="344129"/>
          </a:xfrm>
          <a:prstGeom prst="down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396AE65D-98E6-93E5-473F-2C2DF0913A45}"/>
              </a:ext>
            </a:extLst>
          </p:cNvPr>
          <p:cNvSpPr/>
          <p:nvPr/>
        </p:nvSpPr>
        <p:spPr>
          <a:xfrm>
            <a:off x="8347587" y="3785419"/>
            <a:ext cx="393291" cy="344129"/>
          </a:xfrm>
          <a:prstGeom prst="down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B5CBDB93-A978-A6C3-8AEE-1254E9B401F4}"/>
              </a:ext>
            </a:extLst>
          </p:cNvPr>
          <p:cNvSpPr txBox="1">
            <a:spLocks/>
          </p:cNvSpPr>
          <p:nvPr/>
        </p:nvSpPr>
        <p:spPr>
          <a:xfrm>
            <a:off x="1894509" y="4186236"/>
            <a:ext cx="7819762" cy="1516474"/>
          </a:xfrm>
          <a:custGeom>
            <a:avLst/>
            <a:gdLst>
              <a:gd name="connsiteX0" fmla="*/ 0 w 7819762"/>
              <a:gd name="connsiteY0" fmla="*/ 0 h 1516474"/>
              <a:gd name="connsiteX1" fmla="*/ 402159 w 7819762"/>
              <a:gd name="connsiteY1" fmla="*/ 0 h 1516474"/>
              <a:gd name="connsiteX2" fmla="*/ 1117109 w 7819762"/>
              <a:gd name="connsiteY2" fmla="*/ 0 h 1516474"/>
              <a:gd name="connsiteX3" fmla="*/ 1832059 w 7819762"/>
              <a:gd name="connsiteY3" fmla="*/ 0 h 1516474"/>
              <a:gd name="connsiteX4" fmla="*/ 2390613 w 7819762"/>
              <a:gd name="connsiteY4" fmla="*/ 0 h 1516474"/>
              <a:gd name="connsiteX5" fmla="*/ 3105563 w 7819762"/>
              <a:gd name="connsiteY5" fmla="*/ 0 h 1516474"/>
              <a:gd name="connsiteX6" fmla="*/ 3664117 w 7819762"/>
              <a:gd name="connsiteY6" fmla="*/ 0 h 1516474"/>
              <a:gd name="connsiteX7" fmla="*/ 4300869 w 7819762"/>
              <a:gd name="connsiteY7" fmla="*/ 0 h 1516474"/>
              <a:gd name="connsiteX8" fmla="*/ 5015819 w 7819762"/>
              <a:gd name="connsiteY8" fmla="*/ 0 h 1516474"/>
              <a:gd name="connsiteX9" fmla="*/ 5496176 w 7819762"/>
              <a:gd name="connsiteY9" fmla="*/ 0 h 1516474"/>
              <a:gd name="connsiteX10" fmla="*/ 6211125 w 7819762"/>
              <a:gd name="connsiteY10" fmla="*/ 0 h 1516474"/>
              <a:gd name="connsiteX11" fmla="*/ 6613284 w 7819762"/>
              <a:gd name="connsiteY11" fmla="*/ 0 h 1516474"/>
              <a:gd name="connsiteX12" fmla="*/ 7328234 w 7819762"/>
              <a:gd name="connsiteY12" fmla="*/ 0 h 1516474"/>
              <a:gd name="connsiteX13" fmla="*/ 7819762 w 7819762"/>
              <a:gd name="connsiteY13" fmla="*/ 0 h 1516474"/>
              <a:gd name="connsiteX14" fmla="*/ 7819762 w 7819762"/>
              <a:gd name="connsiteY14" fmla="*/ 475162 h 1516474"/>
              <a:gd name="connsiteX15" fmla="*/ 7819762 w 7819762"/>
              <a:gd name="connsiteY15" fmla="*/ 995818 h 1516474"/>
              <a:gd name="connsiteX16" fmla="*/ 7819762 w 7819762"/>
              <a:gd name="connsiteY16" fmla="*/ 1516474 h 1516474"/>
              <a:gd name="connsiteX17" fmla="*/ 7261208 w 7819762"/>
              <a:gd name="connsiteY17" fmla="*/ 1516474 h 1516474"/>
              <a:gd name="connsiteX18" fmla="*/ 6937246 w 7819762"/>
              <a:gd name="connsiteY18" fmla="*/ 1516474 h 1516474"/>
              <a:gd name="connsiteX19" fmla="*/ 6300494 w 7819762"/>
              <a:gd name="connsiteY19" fmla="*/ 1516474 h 1516474"/>
              <a:gd name="connsiteX20" fmla="*/ 5741940 w 7819762"/>
              <a:gd name="connsiteY20" fmla="*/ 1516474 h 1516474"/>
              <a:gd name="connsiteX21" fmla="*/ 5417978 w 7819762"/>
              <a:gd name="connsiteY21" fmla="*/ 1516474 h 1516474"/>
              <a:gd name="connsiteX22" fmla="*/ 4859424 w 7819762"/>
              <a:gd name="connsiteY22" fmla="*/ 1516474 h 1516474"/>
              <a:gd name="connsiteX23" fmla="*/ 4379067 w 7819762"/>
              <a:gd name="connsiteY23" fmla="*/ 1516474 h 1516474"/>
              <a:gd name="connsiteX24" fmla="*/ 3664117 w 7819762"/>
              <a:gd name="connsiteY24" fmla="*/ 1516474 h 1516474"/>
              <a:gd name="connsiteX25" fmla="*/ 3027365 w 7819762"/>
              <a:gd name="connsiteY25" fmla="*/ 1516474 h 1516474"/>
              <a:gd name="connsiteX26" fmla="*/ 2547008 w 7819762"/>
              <a:gd name="connsiteY26" fmla="*/ 1516474 h 1516474"/>
              <a:gd name="connsiteX27" fmla="*/ 1832059 w 7819762"/>
              <a:gd name="connsiteY27" fmla="*/ 1516474 h 1516474"/>
              <a:gd name="connsiteX28" fmla="*/ 1195306 w 7819762"/>
              <a:gd name="connsiteY28" fmla="*/ 1516474 h 1516474"/>
              <a:gd name="connsiteX29" fmla="*/ 714950 w 7819762"/>
              <a:gd name="connsiteY29" fmla="*/ 1516474 h 1516474"/>
              <a:gd name="connsiteX30" fmla="*/ 0 w 7819762"/>
              <a:gd name="connsiteY30" fmla="*/ 1516474 h 1516474"/>
              <a:gd name="connsiteX31" fmla="*/ 0 w 7819762"/>
              <a:gd name="connsiteY31" fmla="*/ 1041312 h 1516474"/>
              <a:gd name="connsiteX32" fmla="*/ 0 w 7819762"/>
              <a:gd name="connsiteY32" fmla="*/ 550986 h 1516474"/>
              <a:gd name="connsiteX33" fmla="*/ 0 w 7819762"/>
              <a:gd name="connsiteY33" fmla="*/ 0 h 151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19762" h="1516474" fill="none" extrusionOk="0">
                <a:moveTo>
                  <a:pt x="0" y="0"/>
                </a:moveTo>
                <a:cubicBezTo>
                  <a:pt x="196394" y="-45089"/>
                  <a:pt x="294191" y="7994"/>
                  <a:pt x="402159" y="0"/>
                </a:cubicBezTo>
                <a:cubicBezTo>
                  <a:pt x="510127" y="-7994"/>
                  <a:pt x="851115" y="43039"/>
                  <a:pt x="1117109" y="0"/>
                </a:cubicBezTo>
                <a:cubicBezTo>
                  <a:pt x="1383103" y="-43039"/>
                  <a:pt x="1618571" y="10280"/>
                  <a:pt x="1832059" y="0"/>
                </a:cubicBezTo>
                <a:cubicBezTo>
                  <a:pt x="2045547" y="-10280"/>
                  <a:pt x="2214546" y="42744"/>
                  <a:pt x="2390613" y="0"/>
                </a:cubicBezTo>
                <a:cubicBezTo>
                  <a:pt x="2566680" y="-42744"/>
                  <a:pt x="2938600" y="56400"/>
                  <a:pt x="3105563" y="0"/>
                </a:cubicBezTo>
                <a:cubicBezTo>
                  <a:pt x="3272526" y="-56400"/>
                  <a:pt x="3504480" y="50030"/>
                  <a:pt x="3664117" y="0"/>
                </a:cubicBezTo>
                <a:cubicBezTo>
                  <a:pt x="3823754" y="-50030"/>
                  <a:pt x="4131356" y="32655"/>
                  <a:pt x="4300869" y="0"/>
                </a:cubicBezTo>
                <a:cubicBezTo>
                  <a:pt x="4470382" y="-32655"/>
                  <a:pt x="4708489" y="73447"/>
                  <a:pt x="5015819" y="0"/>
                </a:cubicBezTo>
                <a:cubicBezTo>
                  <a:pt x="5323149" y="-73447"/>
                  <a:pt x="5317511" y="16803"/>
                  <a:pt x="5496176" y="0"/>
                </a:cubicBezTo>
                <a:cubicBezTo>
                  <a:pt x="5674841" y="-16803"/>
                  <a:pt x="6048463" y="71958"/>
                  <a:pt x="6211125" y="0"/>
                </a:cubicBezTo>
                <a:cubicBezTo>
                  <a:pt x="6373787" y="-71958"/>
                  <a:pt x="6506382" y="14732"/>
                  <a:pt x="6613284" y="0"/>
                </a:cubicBezTo>
                <a:cubicBezTo>
                  <a:pt x="6720186" y="-14732"/>
                  <a:pt x="7007905" y="27449"/>
                  <a:pt x="7328234" y="0"/>
                </a:cubicBezTo>
                <a:cubicBezTo>
                  <a:pt x="7648563" y="-27449"/>
                  <a:pt x="7630935" y="7735"/>
                  <a:pt x="7819762" y="0"/>
                </a:cubicBezTo>
                <a:cubicBezTo>
                  <a:pt x="7869937" y="160539"/>
                  <a:pt x="7768176" y="303754"/>
                  <a:pt x="7819762" y="475162"/>
                </a:cubicBezTo>
                <a:cubicBezTo>
                  <a:pt x="7871348" y="646570"/>
                  <a:pt x="7767819" y="782683"/>
                  <a:pt x="7819762" y="995818"/>
                </a:cubicBezTo>
                <a:cubicBezTo>
                  <a:pt x="7871705" y="1208953"/>
                  <a:pt x="7804579" y="1269480"/>
                  <a:pt x="7819762" y="1516474"/>
                </a:cubicBezTo>
                <a:cubicBezTo>
                  <a:pt x="7580726" y="1521389"/>
                  <a:pt x="7476976" y="1508763"/>
                  <a:pt x="7261208" y="1516474"/>
                </a:cubicBezTo>
                <a:cubicBezTo>
                  <a:pt x="7045440" y="1524185"/>
                  <a:pt x="7083140" y="1513858"/>
                  <a:pt x="6937246" y="1516474"/>
                </a:cubicBezTo>
                <a:cubicBezTo>
                  <a:pt x="6791352" y="1519090"/>
                  <a:pt x="6436706" y="1483474"/>
                  <a:pt x="6300494" y="1516474"/>
                </a:cubicBezTo>
                <a:cubicBezTo>
                  <a:pt x="6164282" y="1549474"/>
                  <a:pt x="5912765" y="1460313"/>
                  <a:pt x="5741940" y="1516474"/>
                </a:cubicBezTo>
                <a:cubicBezTo>
                  <a:pt x="5571115" y="1572635"/>
                  <a:pt x="5539920" y="1515439"/>
                  <a:pt x="5417978" y="1516474"/>
                </a:cubicBezTo>
                <a:cubicBezTo>
                  <a:pt x="5296036" y="1517509"/>
                  <a:pt x="5062644" y="1493011"/>
                  <a:pt x="4859424" y="1516474"/>
                </a:cubicBezTo>
                <a:cubicBezTo>
                  <a:pt x="4656204" y="1539937"/>
                  <a:pt x="4477035" y="1501740"/>
                  <a:pt x="4379067" y="1516474"/>
                </a:cubicBezTo>
                <a:cubicBezTo>
                  <a:pt x="4281099" y="1531208"/>
                  <a:pt x="4000835" y="1500367"/>
                  <a:pt x="3664117" y="1516474"/>
                </a:cubicBezTo>
                <a:cubicBezTo>
                  <a:pt x="3327399" y="1532581"/>
                  <a:pt x="3336189" y="1459634"/>
                  <a:pt x="3027365" y="1516474"/>
                </a:cubicBezTo>
                <a:cubicBezTo>
                  <a:pt x="2718541" y="1573314"/>
                  <a:pt x="2664112" y="1482622"/>
                  <a:pt x="2547008" y="1516474"/>
                </a:cubicBezTo>
                <a:cubicBezTo>
                  <a:pt x="2429904" y="1550326"/>
                  <a:pt x="2117077" y="1507317"/>
                  <a:pt x="1832059" y="1516474"/>
                </a:cubicBezTo>
                <a:cubicBezTo>
                  <a:pt x="1547041" y="1525631"/>
                  <a:pt x="1375323" y="1508765"/>
                  <a:pt x="1195306" y="1516474"/>
                </a:cubicBezTo>
                <a:cubicBezTo>
                  <a:pt x="1015289" y="1524183"/>
                  <a:pt x="908364" y="1487464"/>
                  <a:pt x="714950" y="1516474"/>
                </a:cubicBezTo>
                <a:cubicBezTo>
                  <a:pt x="521536" y="1545484"/>
                  <a:pt x="165707" y="1471364"/>
                  <a:pt x="0" y="1516474"/>
                </a:cubicBezTo>
                <a:cubicBezTo>
                  <a:pt x="-53978" y="1314623"/>
                  <a:pt x="11049" y="1201109"/>
                  <a:pt x="0" y="1041312"/>
                </a:cubicBezTo>
                <a:cubicBezTo>
                  <a:pt x="-11049" y="881515"/>
                  <a:pt x="10387" y="778674"/>
                  <a:pt x="0" y="550986"/>
                </a:cubicBezTo>
                <a:cubicBezTo>
                  <a:pt x="-10387" y="323298"/>
                  <a:pt x="50850" y="247925"/>
                  <a:pt x="0" y="0"/>
                </a:cubicBezTo>
                <a:close/>
              </a:path>
              <a:path w="7819762" h="1516474" stroke="0" extrusionOk="0">
                <a:moveTo>
                  <a:pt x="0" y="0"/>
                </a:moveTo>
                <a:cubicBezTo>
                  <a:pt x="207491" y="-39680"/>
                  <a:pt x="283423" y="38224"/>
                  <a:pt x="480357" y="0"/>
                </a:cubicBezTo>
                <a:cubicBezTo>
                  <a:pt x="677291" y="-38224"/>
                  <a:pt x="677524" y="10359"/>
                  <a:pt x="804318" y="0"/>
                </a:cubicBezTo>
                <a:cubicBezTo>
                  <a:pt x="931112" y="-10359"/>
                  <a:pt x="1194198" y="39564"/>
                  <a:pt x="1362873" y="0"/>
                </a:cubicBezTo>
                <a:cubicBezTo>
                  <a:pt x="1531548" y="-39564"/>
                  <a:pt x="1798669" y="26470"/>
                  <a:pt x="1921427" y="0"/>
                </a:cubicBezTo>
                <a:cubicBezTo>
                  <a:pt x="2044185" y="-26470"/>
                  <a:pt x="2174520" y="21215"/>
                  <a:pt x="2245389" y="0"/>
                </a:cubicBezTo>
                <a:cubicBezTo>
                  <a:pt x="2316258" y="-21215"/>
                  <a:pt x="2571207" y="6538"/>
                  <a:pt x="2803943" y="0"/>
                </a:cubicBezTo>
                <a:cubicBezTo>
                  <a:pt x="3036679" y="-6538"/>
                  <a:pt x="3089303" y="8224"/>
                  <a:pt x="3284300" y="0"/>
                </a:cubicBezTo>
                <a:cubicBezTo>
                  <a:pt x="3479297" y="-8224"/>
                  <a:pt x="3555975" y="15121"/>
                  <a:pt x="3764657" y="0"/>
                </a:cubicBezTo>
                <a:cubicBezTo>
                  <a:pt x="3973339" y="-15121"/>
                  <a:pt x="4082269" y="22225"/>
                  <a:pt x="4323211" y="0"/>
                </a:cubicBezTo>
                <a:cubicBezTo>
                  <a:pt x="4564153" y="-22225"/>
                  <a:pt x="4530147" y="6527"/>
                  <a:pt x="4647173" y="0"/>
                </a:cubicBezTo>
                <a:cubicBezTo>
                  <a:pt x="4764199" y="-6527"/>
                  <a:pt x="5027851" y="46596"/>
                  <a:pt x="5205727" y="0"/>
                </a:cubicBezTo>
                <a:cubicBezTo>
                  <a:pt x="5383603" y="-46596"/>
                  <a:pt x="5542284" y="10303"/>
                  <a:pt x="5686084" y="0"/>
                </a:cubicBezTo>
                <a:cubicBezTo>
                  <a:pt x="5829884" y="-10303"/>
                  <a:pt x="6166614" y="75644"/>
                  <a:pt x="6322836" y="0"/>
                </a:cubicBezTo>
                <a:cubicBezTo>
                  <a:pt x="6479058" y="-75644"/>
                  <a:pt x="6597055" y="45843"/>
                  <a:pt x="6803193" y="0"/>
                </a:cubicBezTo>
                <a:cubicBezTo>
                  <a:pt x="7009331" y="-45843"/>
                  <a:pt x="7335482" y="116652"/>
                  <a:pt x="7819762" y="0"/>
                </a:cubicBezTo>
                <a:cubicBezTo>
                  <a:pt x="7826563" y="142610"/>
                  <a:pt x="7816877" y="332295"/>
                  <a:pt x="7819762" y="535821"/>
                </a:cubicBezTo>
                <a:cubicBezTo>
                  <a:pt x="7822647" y="739347"/>
                  <a:pt x="7781689" y="899813"/>
                  <a:pt x="7819762" y="1010983"/>
                </a:cubicBezTo>
                <a:cubicBezTo>
                  <a:pt x="7857835" y="1122153"/>
                  <a:pt x="7776957" y="1266589"/>
                  <a:pt x="7819762" y="1516474"/>
                </a:cubicBezTo>
                <a:cubicBezTo>
                  <a:pt x="7610770" y="1520543"/>
                  <a:pt x="7521636" y="1459056"/>
                  <a:pt x="7339405" y="1516474"/>
                </a:cubicBezTo>
                <a:cubicBezTo>
                  <a:pt x="7157174" y="1573892"/>
                  <a:pt x="6824711" y="1439806"/>
                  <a:pt x="6624456" y="1516474"/>
                </a:cubicBezTo>
                <a:cubicBezTo>
                  <a:pt x="6424201" y="1593142"/>
                  <a:pt x="6302752" y="1511680"/>
                  <a:pt x="6222296" y="1516474"/>
                </a:cubicBezTo>
                <a:cubicBezTo>
                  <a:pt x="6141840" y="1521268"/>
                  <a:pt x="5726086" y="1472640"/>
                  <a:pt x="5585544" y="1516474"/>
                </a:cubicBezTo>
                <a:cubicBezTo>
                  <a:pt x="5445002" y="1560308"/>
                  <a:pt x="5319204" y="1477809"/>
                  <a:pt x="5183385" y="1516474"/>
                </a:cubicBezTo>
                <a:cubicBezTo>
                  <a:pt x="5047566" y="1555139"/>
                  <a:pt x="4756550" y="1495607"/>
                  <a:pt x="4624831" y="1516474"/>
                </a:cubicBezTo>
                <a:cubicBezTo>
                  <a:pt x="4493112" y="1537341"/>
                  <a:pt x="4426349" y="1509552"/>
                  <a:pt x="4300869" y="1516474"/>
                </a:cubicBezTo>
                <a:cubicBezTo>
                  <a:pt x="4175389" y="1523396"/>
                  <a:pt x="4077212" y="1493903"/>
                  <a:pt x="3976908" y="1516474"/>
                </a:cubicBezTo>
                <a:cubicBezTo>
                  <a:pt x="3876604" y="1539045"/>
                  <a:pt x="3670873" y="1515858"/>
                  <a:pt x="3574748" y="1516474"/>
                </a:cubicBezTo>
                <a:cubicBezTo>
                  <a:pt x="3478623" y="1517090"/>
                  <a:pt x="3336489" y="1479079"/>
                  <a:pt x="3250787" y="1516474"/>
                </a:cubicBezTo>
                <a:cubicBezTo>
                  <a:pt x="3165085" y="1553869"/>
                  <a:pt x="3016190" y="1494108"/>
                  <a:pt x="2926825" y="1516474"/>
                </a:cubicBezTo>
                <a:cubicBezTo>
                  <a:pt x="2837460" y="1538840"/>
                  <a:pt x="2652132" y="1479766"/>
                  <a:pt x="2524666" y="1516474"/>
                </a:cubicBezTo>
                <a:cubicBezTo>
                  <a:pt x="2397200" y="1553182"/>
                  <a:pt x="2278114" y="1502907"/>
                  <a:pt x="2200704" y="1516474"/>
                </a:cubicBezTo>
                <a:cubicBezTo>
                  <a:pt x="2123294" y="1530041"/>
                  <a:pt x="1717755" y="1455307"/>
                  <a:pt x="1563952" y="1516474"/>
                </a:cubicBezTo>
                <a:cubicBezTo>
                  <a:pt x="1410149" y="1577641"/>
                  <a:pt x="1152701" y="1515195"/>
                  <a:pt x="1005398" y="1516474"/>
                </a:cubicBezTo>
                <a:cubicBezTo>
                  <a:pt x="858095" y="1517753"/>
                  <a:pt x="415896" y="1492526"/>
                  <a:pt x="0" y="1516474"/>
                </a:cubicBezTo>
                <a:cubicBezTo>
                  <a:pt x="-15634" y="1328455"/>
                  <a:pt x="13533" y="1269153"/>
                  <a:pt x="0" y="1026147"/>
                </a:cubicBezTo>
                <a:cubicBezTo>
                  <a:pt x="-13533" y="783141"/>
                  <a:pt x="18671" y="621470"/>
                  <a:pt x="0" y="490327"/>
                </a:cubicBezTo>
                <a:cubicBezTo>
                  <a:pt x="-18671" y="359184"/>
                  <a:pt x="12504" y="100062"/>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i="1" dirty="0"/>
              <a:t>Both had perceptions about what they could and could not do </a:t>
            </a:r>
          </a:p>
          <a:p>
            <a:pPr marL="0" indent="0" algn="ctr">
              <a:buFont typeface="Arial" panose="020B0604020202020204" pitchFamily="34" charset="0"/>
              <a:buNone/>
            </a:pPr>
            <a:r>
              <a:rPr lang="en-US" b="1" i="1" dirty="0"/>
              <a:t>Both were powerless and needed an encounter with Jesus</a:t>
            </a:r>
          </a:p>
        </p:txBody>
      </p:sp>
    </p:spTree>
    <p:extLst>
      <p:ext uri="{BB962C8B-B14F-4D97-AF65-F5344CB8AC3E}">
        <p14:creationId xmlns:p14="http://schemas.microsoft.com/office/powerpoint/2010/main" val="206394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1EF16-D473-49D9-DFA3-0411F1B0148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D7B5BFD-B357-5868-8DAB-B1E1F1831E44}"/>
              </a:ext>
            </a:extLst>
          </p:cNvPr>
          <p:cNvSpPr>
            <a:spLocks noGrp="1"/>
          </p:cNvSpPr>
          <p:nvPr>
            <p:ph idx="1"/>
          </p:nvPr>
        </p:nvSpPr>
        <p:spPr/>
        <p:txBody>
          <a:bodyPr/>
          <a:lstStyle/>
          <a:p>
            <a:r>
              <a:rPr lang="en-US" dirty="0"/>
              <a:t>Lydia and Slave girl – both had perceptions about what they could and could not do</a:t>
            </a:r>
          </a:p>
          <a:p>
            <a:r>
              <a:rPr lang="en-US" dirty="0"/>
              <a:t>Slave girl – powerless </a:t>
            </a:r>
          </a:p>
          <a:p>
            <a:r>
              <a:rPr lang="en-US" dirty="0"/>
              <a:t>Lydia – empowered (yet powerless to find a path to satisfaction and salvation)</a:t>
            </a:r>
          </a:p>
          <a:p>
            <a:r>
              <a:rPr lang="en-US" dirty="0"/>
              <a:t>We all measure our</a:t>
            </a:r>
          </a:p>
          <a:p>
            <a:endParaRPr lang="en-US" dirty="0"/>
          </a:p>
        </p:txBody>
      </p:sp>
    </p:spTree>
    <p:extLst>
      <p:ext uri="{BB962C8B-B14F-4D97-AF65-F5344CB8AC3E}">
        <p14:creationId xmlns:p14="http://schemas.microsoft.com/office/powerpoint/2010/main" val="2412471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3549225-45E9-7424-A545-328B09748CAE}"/>
              </a:ext>
            </a:extLst>
          </p:cNvPr>
          <p:cNvGraphicFramePr>
            <a:graphicFrameLocks noChangeAspect="1"/>
          </p:cNvGraphicFramePr>
          <p:nvPr>
            <p:custDataLst>
              <p:tags r:id="rId1"/>
            </p:custDataLst>
            <p:extLst>
              <p:ext uri="{D42A27DB-BD31-4B8C-83A1-F6EECF244321}">
                <p14:modId xmlns:p14="http://schemas.microsoft.com/office/powerpoint/2010/main" val="2234594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D3549225-45E9-7424-A545-328B09748CA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47B86F-BFCD-47A3-B903-C5659AF9D7D1}"/>
              </a:ext>
            </a:extLst>
          </p:cNvPr>
          <p:cNvSpPr>
            <a:spLocks noGrp="1"/>
          </p:cNvSpPr>
          <p:nvPr>
            <p:ph type="title"/>
          </p:nvPr>
        </p:nvSpPr>
        <p:spPr/>
        <p:txBody>
          <a:bodyPr vert="horz">
            <a:normAutofit fontScale="90000"/>
          </a:bodyPr>
          <a:lstStyle/>
          <a:p>
            <a:r>
              <a:rPr lang="en-US" dirty="0"/>
              <a:t>God’s calling for expansion of our hearts</a:t>
            </a:r>
          </a:p>
        </p:txBody>
      </p:sp>
      <p:sp>
        <p:nvSpPr>
          <p:cNvPr id="7" name="Text Placeholder 6">
            <a:extLst>
              <a:ext uri="{FF2B5EF4-FFF2-40B4-BE49-F238E27FC236}">
                <a16:creationId xmlns:a16="http://schemas.microsoft.com/office/drawing/2014/main" id="{02D74B96-CF34-0D65-07ED-8F8B58B3952E}"/>
              </a:ext>
            </a:extLst>
          </p:cNvPr>
          <p:cNvSpPr>
            <a:spLocks noGrp="1"/>
          </p:cNvSpPr>
          <p:nvPr>
            <p:ph type="body" idx="1"/>
          </p:nvPr>
        </p:nvSpPr>
        <p:spPr/>
        <p:txBody>
          <a:bodyPr/>
          <a:lstStyle/>
          <a:p>
            <a:r>
              <a:rPr lang="en-US" dirty="0"/>
              <a:t>He’s doing a new thing</a:t>
            </a:r>
          </a:p>
        </p:txBody>
      </p:sp>
    </p:spTree>
    <p:extLst>
      <p:ext uri="{BB962C8B-B14F-4D97-AF65-F5344CB8AC3E}">
        <p14:creationId xmlns:p14="http://schemas.microsoft.com/office/powerpoint/2010/main" val="3897507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2BC002B-05B9-E705-3A50-C765FBDB78B6}"/>
              </a:ext>
            </a:extLst>
          </p:cNvPr>
          <p:cNvGraphicFramePr>
            <a:graphicFrameLocks noChangeAspect="1"/>
          </p:cNvGraphicFramePr>
          <p:nvPr>
            <p:custDataLst>
              <p:tags r:id="rId1"/>
            </p:custDataLst>
            <p:extLst>
              <p:ext uri="{D42A27DB-BD31-4B8C-83A1-F6EECF244321}">
                <p14:modId xmlns:p14="http://schemas.microsoft.com/office/powerpoint/2010/main" val="27234410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62BC002B-05B9-E705-3A50-C765FBDB78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D386166-93AF-53C2-5CAD-611DBA9514AD}"/>
              </a:ext>
            </a:extLst>
          </p:cNvPr>
          <p:cNvSpPr>
            <a:spLocks noGrp="1"/>
          </p:cNvSpPr>
          <p:nvPr>
            <p:ph type="title"/>
          </p:nvPr>
        </p:nvSpPr>
        <p:spPr/>
        <p:txBody>
          <a:bodyPr vert="horz">
            <a:normAutofit fontScale="90000"/>
          </a:bodyPr>
          <a:lstStyle/>
          <a:p>
            <a:r>
              <a:rPr lang="en-US" dirty="0"/>
              <a:t>God’s calling for expansion of our hearts</a:t>
            </a:r>
          </a:p>
        </p:txBody>
      </p:sp>
      <p:sp>
        <p:nvSpPr>
          <p:cNvPr id="3" name="Content Placeholder 2">
            <a:extLst>
              <a:ext uri="{FF2B5EF4-FFF2-40B4-BE49-F238E27FC236}">
                <a16:creationId xmlns:a16="http://schemas.microsoft.com/office/drawing/2014/main" id="{FD86A863-72F6-47B1-01EB-A87E2BCA2B3D}"/>
              </a:ext>
            </a:extLst>
          </p:cNvPr>
          <p:cNvSpPr>
            <a:spLocks noGrp="1"/>
          </p:cNvSpPr>
          <p:nvPr>
            <p:ph idx="1"/>
          </p:nvPr>
        </p:nvSpPr>
        <p:spPr/>
        <p:txBody>
          <a:bodyPr>
            <a:normAutofit fontScale="85000" lnSpcReduction="20000"/>
          </a:bodyPr>
          <a:lstStyle/>
          <a:p>
            <a:r>
              <a:rPr lang="en-US" dirty="0"/>
              <a:t>Why? He wants to do a new thing amongst us. Hugh Osgood word.</a:t>
            </a:r>
          </a:p>
          <a:p>
            <a:r>
              <a:rPr lang="en-US" dirty="0"/>
              <a:t>New thing: different from what’s gone before. Requires change. We want to resist and push back change.</a:t>
            </a:r>
          </a:p>
          <a:p>
            <a:r>
              <a:rPr lang="en-US" dirty="0"/>
              <a:t>We think we understand what we can and cannot do – we </a:t>
            </a:r>
            <a:r>
              <a:rPr lang="en-US" dirty="0" err="1"/>
              <a:t>compartmentalise</a:t>
            </a:r>
            <a:r>
              <a:rPr lang="en-US" dirty="0"/>
              <a:t> our life – ring-fence areas and see only a small space for what new thing God might want to do</a:t>
            </a:r>
          </a:p>
          <a:p>
            <a:r>
              <a:rPr lang="en-US" dirty="0"/>
              <a:t> We look at opportunities and we tell God “I can’t do that”. God says, “I know, </a:t>
            </a:r>
            <a:r>
              <a:rPr lang="en-US" b="1" dirty="0"/>
              <a:t>you </a:t>
            </a:r>
            <a:r>
              <a:rPr lang="en-US" dirty="0"/>
              <a:t>can’t! But I can”. He knows we can’t do it on our own without him.</a:t>
            </a:r>
          </a:p>
          <a:p>
            <a:r>
              <a:rPr lang="en-US" dirty="0"/>
              <a:t>Why do we need our hearts expanded? Because when God works on our heart our desires change.</a:t>
            </a:r>
          </a:p>
          <a:p>
            <a:r>
              <a:rPr lang="en-US" dirty="0"/>
              <a:t>My challenge to children’s work leaders this week: are you willing to invite God in and touch your heart? Dangerous – if he comes in and takes residence, he may start to move the furniture. Reorder our priorities.</a:t>
            </a:r>
          </a:p>
          <a:p>
            <a:r>
              <a:rPr lang="en-US" dirty="0"/>
              <a:t> Are we willing to let God decide what we can and cannot do?</a:t>
            </a:r>
          </a:p>
        </p:txBody>
      </p:sp>
    </p:spTree>
    <p:extLst>
      <p:ext uri="{BB962C8B-B14F-4D97-AF65-F5344CB8AC3E}">
        <p14:creationId xmlns:p14="http://schemas.microsoft.com/office/powerpoint/2010/main" val="2336904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775F2C1-2635-D2CA-7DC8-EE379C27582F}"/>
              </a:ext>
            </a:extLst>
          </p:cNvPr>
          <p:cNvGraphicFramePr>
            <a:graphicFrameLocks noChangeAspect="1"/>
          </p:cNvGraphicFramePr>
          <p:nvPr>
            <p:custDataLst>
              <p:tags r:id="rId1"/>
            </p:custDataLst>
            <p:extLst>
              <p:ext uri="{D42A27DB-BD31-4B8C-83A1-F6EECF244321}">
                <p14:modId xmlns:p14="http://schemas.microsoft.com/office/powerpoint/2010/main" val="36928488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7775F2C1-2635-D2CA-7DC8-EE379C2758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93EAB9-8A38-CCCA-F02E-AF26F1E87B3F}"/>
              </a:ext>
            </a:extLst>
          </p:cNvPr>
          <p:cNvSpPr>
            <a:spLocks noGrp="1"/>
          </p:cNvSpPr>
          <p:nvPr>
            <p:ph type="title"/>
          </p:nvPr>
        </p:nvSpPr>
        <p:spPr/>
        <p:txBody>
          <a:bodyPr vert="horz"/>
          <a:lstStyle/>
          <a:p>
            <a:r>
              <a:rPr lang="en-US" dirty="0"/>
              <a:t>Heart change</a:t>
            </a:r>
          </a:p>
        </p:txBody>
      </p:sp>
      <p:sp>
        <p:nvSpPr>
          <p:cNvPr id="3" name="Content Placeholder 2">
            <a:extLst>
              <a:ext uri="{FF2B5EF4-FFF2-40B4-BE49-F238E27FC236}">
                <a16:creationId xmlns:a16="http://schemas.microsoft.com/office/drawing/2014/main" id="{E456B587-0241-C8A3-526E-5099C3D5E774}"/>
              </a:ext>
            </a:extLst>
          </p:cNvPr>
          <p:cNvSpPr>
            <a:spLocks noGrp="1"/>
          </p:cNvSpPr>
          <p:nvPr>
            <p:ph idx="1"/>
          </p:nvPr>
        </p:nvSpPr>
        <p:spPr/>
        <p:txBody>
          <a:bodyPr>
            <a:normAutofit fontScale="92500"/>
          </a:bodyPr>
          <a:lstStyle/>
          <a:p>
            <a:r>
              <a:rPr lang="en-US" dirty="0"/>
              <a:t>“God’s in the business of giving heart transplants”</a:t>
            </a:r>
          </a:p>
          <a:p>
            <a:r>
              <a:rPr lang="en-US" dirty="0"/>
              <a:t>“Nothing changes until the heart changes”</a:t>
            </a:r>
          </a:p>
          <a:p>
            <a:r>
              <a:rPr lang="en-US" dirty="0"/>
              <a:t>How do I get a heart change? Come before him. Invite him to do the thing. Might not happen in one sitting. It’s not necessarily on tap, or on our time schedule. Why? He wants us to continually come before him. There’s more he wants to do in us. He misses us. </a:t>
            </a:r>
          </a:p>
          <a:p>
            <a:r>
              <a:rPr lang="en-US" dirty="0"/>
              <a:t>We say we can’t do this or that, we view it all through the lens of what we can do practically within our own construct</a:t>
            </a:r>
          </a:p>
          <a:p>
            <a:r>
              <a:rPr lang="en-US" dirty="0"/>
              <a:t>God wants to rearrange our priorities</a:t>
            </a:r>
          </a:p>
          <a:p>
            <a:r>
              <a:rPr lang="en-US" dirty="0"/>
              <a:t>Are we willing to say “yes” to him – to invite him in, to take residence in us. To rearrange the furniture. He wants to do a new thing. </a:t>
            </a:r>
          </a:p>
        </p:txBody>
      </p:sp>
    </p:spTree>
    <p:extLst>
      <p:ext uri="{BB962C8B-B14F-4D97-AF65-F5344CB8AC3E}">
        <p14:creationId xmlns:p14="http://schemas.microsoft.com/office/powerpoint/2010/main" val="1957364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CC3619D-FAF1-9709-022D-0D45EB91F279}"/>
              </a:ext>
            </a:extLst>
          </p:cNvPr>
          <p:cNvGraphicFramePr>
            <a:graphicFrameLocks noChangeAspect="1"/>
          </p:cNvGraphicFramePr>
          <p:nvPr>
            <p:custDataLst>
              <p:tags r:id="rId1"/>
            </p:custDataLst>
            <p:extLst>
              <p:ext uri="{D42A27DB-BD31-4B8C-83A1-F6EECF244321}">
                <p14:modId xmlns:p14="http://schemas.microsoft.com/office/powerpoint/2010/main" val="904175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9CC3619D-FAF1-9709-022D-0D45EB91F27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549C73A-F39D-0F23-BF6F-1A080860666F}"/>
              </a:ext>
            </a:extLst>
          </p:cNvPr>
          <p:cNvSpPr>
            <a:spLocks noGrp="1"/>
          </p:cNvSpPr>
          <p:nvPr>
            <p:ph type="title"/>
          </p:nvPr>
        </p:nvSpPr>
        <p:spPr/>
        <p:txBody>
          <a:bodyPr vert="horz"/>
          <a:lstStyle/>
          <a:p>
            <a:r>
              <a:rPr lang="en-US" dirty="0"/>
              <a:t>How do we get heart change?</a:t>
            </a:r>
          </a:p>
        </p:txBody>
      </p:sp>
      <p:sp>
        <p:nvSpPr>
          <p:cNvPr id="3" name="Content Placeholder 2">
            <a:extLst>
              <a:ext uri="{FF2B5EF4-FFF2-40B4-BE49-F238E27FC236}">
                <a16:creationId xmlns:a16="http://schemas.microsoft.com/office/drawing/2014/main" id="{2F9D2832-9542-9CC6-2DCC-8025FE5FDBD2}"/>
              </a:ext>
            </a:extLst>
          </p:cNvPr>
          <p:cNvSpPr>
            <a:spLocks noGrp="1"/>
          </p:cNvSpPr>
          <p:nvPr>
            <p:ph idx="1"/>
          </p:nvPr>
        </p:nvSpPr>
        <p:spPr/>
        <p:txBody>
          <a:bodyPr/>
          <a:lstStyle/>
          <a:p>
            <a:r>
              <a:rPr lang="en-US" dirty="0"/>
              <a:t>Ask Him</a:t>
            </a:r>
          </a:p>
          <a:p>
            <a:r>
              <a:rPr lang="en-US" dirty="0"/>
              <a:t>Infilling of Holy Spirit</a:t>
            </a:r>
          </a:p>
          <a:p>
            <a:r>
              <a:rPr lang="en-US" dirty="0"/>
              <a:t>Not one-time only</a:t>
            </a:r>
          </a:p>
          <a:p>
            <a:r>
              <a:rPr lang="en-US" dirty="0"/>
              <a:t>Sitting at his feet</a:t>
            </a:r>
          </a:p>
          <a:p>
            <a:r>
              <a:rPr lang="en-US" dirty="0"/>
              <a:t>Immersed in his presence</a:t>
            </a:r>
          </a:p>
        </p:txBody>
      </p:sp>
    </p:spTree>
    <p:extLst>
      <p:ext uri="{BB962C8B-B14F-4D97-AF65-F5344CB8AC3E}">
        <p14:creationId xmlns:p14="http://schemas.microsoft.com/office/powerpoint/2010/main" val="1531396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5B5C88E-6DE0-72D9-1643-BD4524D04889}"/>
              </a:ext>
            </a:extLst>
          </p:cNvPr>
          <p:cNvGraphicFramePr>
            <a:graphicFrameLocks noChangeAspect="1"/>
          </p:cNvGraphicFramePr>
          <p:nvPr>
            <p:custDataLst>
              <p:tags r:id="rId1"/>
            </p:custDataLst>
            <p:extLst>
              <p:ext uri="{D42A27DB-BD31-4B8C-83A1-F6EECF244321}">
                <p14:modId xmlns:p14="http://schemas.microsoft.com/office/powerpoint/2010/main" val="34313119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5" name="think-cell data - do not delete" hidden="1">
                        <a:extLst>
                          <a:ext uri="{FF2B5EF4-FFF2-40B4-BE49-F238E27FC236}">
                            <a16:creationId xmlns:a16="http://schemas.microsoft.com/office/drawing/2014/main" id="{75B5C88E-6DE0-72D9-1643-BD4524D048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52E56F5-5FB8-9C30-C2E2-CDBC9ED4B45C}"/>
              </a:ext>
            </a:extLst>
          </p:cNvPr>
          <p:cNvSpPr>
            <a:spLocks noGrp="1"/>
          </p:cNvSpPr>
          <p:nvPr>
            <p:ph type="title"/>
          </p:nvPr>
        </p:nvSpPr>
        <p:spPr/>
        <p:txBody>
          <a:bodyPr vert="horz">
            <a:normAutofit/>
          </a:bodyPr>
          <a:lstStyle/>
          <a:p>
            <a:r>
              <a:rPr lang="en-US" dirty="0"/>
              <a:t>How might this apply?</a:t>
            </a:r>
          </a:p>
        </p:txBody>
      </p:sp>
      <p:sp>
        <p:nvSpPr>
          <p:cNvPr id="8" name="Oval 7">
            <a:extLst>
              <a:ext uri="{FF2B5EF4-FFF2-40B4-BE49-F238E27FC236}">
                <a16:creationId xmlns:a16="http://schemas.microsoft.com/office/drawing/2014/main" id="{EDDB02DE-2B15-7E49-50BA-7E028FA88E10}"/>
              </a:ext>
            </a:extLst>
          </p:cNvPr>
          <p:cNvSpPr/>
          <p:nvPr/>
        </p:nvSpPr>
        <p:spPr>
          <a:xfrm>
            <a:off x="1278193" y="2521616"/>
            <a:ext cx="2064774" cy="2064774"/>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God’s heart for children</a:t>
            </a:r>
          </a:p>
        </p:txBody>
      </p:sp>
      <p:sp>
        <p:nvSpPr>
          <p:cNvPr id="9" name="Oval 8">
            <a:extLst>
              <a:ext uri="{FF2B5EF4-FFF2-40B4-BE49-F238E27FC236}">
                <a16:creationId xmlns:a16="http://schemas.microsoft.com/office/drawing/2014/main" id="{0919F122-E7DC-DC10-B179-7ADF1FCA49A7}"/>
              </a:ext>
            </a:extLst>
          </p:cNvPr>
          <p:cNvSpPr/>
          <p:nvPr/>
        </p:nvSpPr>
        <p:spPr>
          <a:xfrm>
            <a:off x="5093110" y="2521616"/>
            <a:ext cx="2064774" cy="2064774"/>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Sharper witness</a:t>
            </a:r>
          </a:p>
        </p:txBody>
      </p:sp>
      <p:sp>
        <p:nvSpPr>
          <p:cNvPr id="10" name="Oval 9">
            <a:extLst>
              <a:ext uri="{FF2B5EF4-FFF2-40B4-BE49-F238E27FC236}">
                <a16:creationId xmlns:a16="http://schemas.microsoft.com/office/drawing/2014/main" id="{99AC3325-5882-40B6-F6F1-81DD5EE47CB9}"/>
              </a:ext>
            </a:extLst>
          </p:cNvPr>
          <p:cNvSpPr/>
          <p:nvPr/>
        </p:nvSpPr>
        <p:spPr>
          <a:xfrm>
            <a:off x="8967959" y="2521616"/>
            <a:ext cx="2064774" cy="2064774"/>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Households</a:t>
            </a:r>
          </a:p>
        </p:txBody>
      </p:sp>
    </p:spTree>
    <p:extLst>
      <p:ext uri="{BB962C8B-B14F-4D97-AF65-F5344CB8AC3E}">
        <p14:creationId xmlns:p14="http://schemas.microsoft.com/office/powerpoint/2010/main" val="1377791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37517620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(3)</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491913"/>
          </a:xfrm>
          <a:custGeom>
            <a:avLst/>
            <a:gdLst>
              <a:gd name="connsiteX0" fmla="*/ 0 w 10357665"/>
              <a:gd name="connsiteY0" fmla="*/ 0 h 2491913"/>
              <a:gd name="connsiteX1" fmla="*/ 471849 w 10357665"/>
              <a:gd name="connsiteY1" fmla="*/ 0 h 2491913"/>
              <a:gd name="connsiteX2" fmla="*/ 736545 w 10357665"/>
              <a:gd name="connsiteY2" fmla="*/ 0 h 2491913"/>
              <a:gd name="connsiteX3" fmla="*/ 1104818 w 10357665"/>
              <a:gd name="connsiteY3" fmla="*/ 0 h 2491913"/>
              <a:gd name="connsiteX4" fmla="*/ 1887397 w 10357665"/>
              <a:gd name="connsiteY4" fmla="*/ 0 h 2491913"/>
              <a:gd name="connsiteX5" fmla="*/ 2669976 w 10357665"/>
              <a:gd name="connsiteY5" fmla="*/ 0 h 2491913"/>
              <a:gd name="connsiteX6" fmla="*/ 3245402 w 10357665"/>
              <a:gd name="connsiteY6" fmla="*/ 0 h 2491913"/>
              <a:gd name="connsiteX7" fmla="*/ 3510098 w 10357665"/>
              <a:gd name="connsiteY7" fmla="*/ 0 h 2491913"/>
              <a:gd name="connsiteX8" fmla="*/ 3774793 w 10357665"/>
              <a:gd name="connsiteY8" fmla="*/ 0 h 2491913"/>
              <a:gd name="connsiteX9" fmla="*/ 4039489 w 10357665"/>
              <a:gd name="connsiteY9" fmla="*/ 0 h 2491913"/>
              <a:gd name="connsiteX10" fmla="*/ 4614915 w 10357665"/>
              <a:gd name="connsiteY10" fmla="*/ 0 h 2491913"/>
              <a:gd name="connsiteX11" fmla="*/ 5190341 w 10357665"/>
              <a:gd name="connsiteY11" fmla="*/ 0 h 2491913"/>
              <a:gd name="connsiteX12" fmla="*/ 5662190 w 10357665"/>
              <a:gd name="connsiteY12" fmla="*/ 0 h 2491913"/>
              <a:gd name="connsiteX13" fmla="*/ 6341193 w 10357665"/>
              <a:gd name="connsiteY13" fmla="*/ 0 h 2491913"/>
              <a:gd name="connsiteX14" fmla="*/ 7020195 w 10357665"/>
              <a:gd name="connsiteY14" fmla="*/ 0 h 2491913"/>
              <a:gd name="connsiteX15" fmla="*/ 7284891 w 10357665"/>
              <a:gd name="connsiteY15" fmla="*/ 0 h 2491913"/>
              <a:gd name="connsiteX16" fmla="*/ 7756740 w 10357665"/>
              <a:gd name="connsiteY16" fmla="*/ 0 h 2491913"/>
              <a:gd name="connsiteX17" fmla="*/ 8435743 w 10357665"/>
              <a:gd name="connsiteY17" fmla="*/ 0 h 2491913"/>
              <a:gd name="connsiteX18" fmla="*/ 8907592 w 10357665"/>
              <a:gd name="connsiteY18" fmla="*/ 0 h 2491913"/>
              <a:gd name="connsiteX19" fmla="*/ 9275864 w 10357665"/>
              <a:gd name="connsiteY19" fmla="*/ 0 h 2491913"/>
              <a:gd name="connsiteX20" fmla="*/ 9540560 w 10357665"/>
              <a:gd name="connsiteY20" fmla="*/ 0 h 2491913"/>
              <a:gd name="connsiteX21" fmla="*/ 10357665 w 10357665"/>
              <a:gd name="connsiteY21" fmla="*/ 0 h 2491913"/>
              <a:gd name="connsiteX22" fmla="*/ 10357665 w 10357665"/>
              <a:gd name="connsiteY22" fmla="*/ 448544 h 2491913"/>
              <a:gd name="connsiteX23" fmla="*/ 10357665 w 10357665"/>
              <a:gd name="connsiteY23" fmla="*/ 897089 h 2491913"/>
              <a:gd name="connsiteX24" fmla="*/ 10357665 w 10357665"/>
              <a:gd name="connsiteY24" fmla="*/ 1420390 h 2491913"/>
              <a:gd name="connsiteX25" fmla="*/ 10357665 w 10357665"/>
              <a:gd name="connsiteY25" fmla="*/ 1943692 h 2491913"/>
              <a:gd name="connsiteX26" fmla="*/ 10357665 w 10357665"/>
              <a:gd name="connsiteY26" fmla="*/ 2491913 h 2491913"/>
              <a:gd name="connsiteX27" fmla="*/ 9989392 w 10357665"/>
              <a:gd name="connsiteY27" fmla="*/ 2491913 h 2491913"/>
              <a:gd name="connsiteX28" fmla="*/ 9724697 w 10357665"/>
              <a:gd name="connsiteY28" fmla="*/ 2491913 h 2491913"/>
              <a:gd name="connsiteX29" fmla="*/ 9252847 w 10357665"/>
              <a:gd name="connsiteY29" fmla="*/ 2491913 h 2491913"/>
              <a:gd name="connsiteX30" fmla="*/ 8470268 w 10357665"/>
              <a:gd name="connsiteY30" fmla="*/ 2491913 h 2491913"/>
              <a:gd name="connsiteX31" fmla="*/ 8205572 w 10357665"/>
              <a:gd name="connsiteY31" fmla="*/ 2491913 h 2491913"/>
              <a:gd name="connsiteX32" fmla="*/ 7733723 w 10357665"/>
              <a:gd name="connsiteY32" fmla="*/ 2491913 h 2491913"/>
              <a:gd name="connsiteX33" fmla="*/ 7469027 w 10357665"/>
              <a:gd name="connsiteY33" fmla="*/ 2491913 h 2491913"/>
              <a:gd name="connsiteX34" fmla="*/ 6893601 w 10357665"/>
              <a:gd name="connsiteY34" fmla="*/ 2491913 h 2491913"/>
              <a:gd name="connsiteX35" fmla="*/ 6628906 w 10357665"/>
              <a:gd name="connsiteY35" fmla="*/ 2491913 h 2491913"/>
              <a:gd name="connsiteX36" fmla="*/ 5846326 w 10357665"/>
              <a:gd name="connsiteY36" fmla="*/ 2491913 h 2491913"/>
              <a:gd name="connsiteX37" fmla="*/ 5374477 w 10357665"/>
              <a:gd name="connsiteY37" fmla="*/ 2491913 h 2491913"/>
              <a:gd name="connsiteX38" fmla="*/ 4799051 w 10357665"/>
              <a:gd name="connsiteY38" fmla="*/ 2491913 h 2491913"/>
              <a:gd name="connsiteX39" fmla="*/ 4430779 w 10357665"/>
              <a:gd name="connsiteY39" fmla="*/ 2491913 h 2491913"/>
              <a:gd name="connsiteX40" fmla="*/ 3751776 w 10357665"/>
              <a:gd name="connsiteY40" fmla="*/ 2491913 h 2491913"/>
              <a:gd name="connsiteX41" fmla="*/ 2969197 w 10357665"/>
              <a:gd name="connsiteY41" fmla="*/ 2491913 h 2491913"/>
              <a:gd name="connsiteX42" fmla="*/ 2290195 w 10357665"/>
              <a:gd name="connsiteY42" fmla="*/ 2491913 h 2491913"/>
              <a:gd name="connsiteX43" fmla="*/ 1818346 w 10357665"/>
              <a:gd name="connsiteY43" fmla="*/ 2491913 h 2491913"/>
              <a:gd name="connsiteX44" fmla="*/ 1346496 w 10357665"/>
              <a:gd name="connsiteY44" fmla="*/ 2491913 h 2491913"/>
              <a:gd name="connsiteX45" fmla="*/ 771071 w 10357665"/>
              <a:gd name="connsiteY45" fmla="*/ 2491913 h 2491913"/>
              <a:gd name="connsiteX46" fmla="*/ 0 w 10357665"/>
              <a:gd name="connsiteY46" fmla="*/ 2491913 h 2491913"/>
              <a:gd name="connsiteX47" fmla="*/ 0 w 10357665"/>
              <a:gd name="connsiteY47" fmla="*/ 1993530 h 2491913"/>
              <a:gd name="connsiteX48" fmla="*/ 0 w 10357665"/>
              <a:gd name="connsiteY48" fmla="*/ 1445310 h 2491913"/>
              <a:gd name="connsiteX49" fmla="*/ 0 w 10357665"/>
              <a:gd name="connsiteY49" fmla="*/ 946927 h 2491913"/>
              <a:gd name="connsiteX50" fmla="*/ 0 w 10357665"/>
              <a:gd name="connsiteY50" fmla="*/ 498383 h 2491913"/>
              <a:gd name="connsiteX51" fmla="*/ 0 w 10357665"/>
              <a:gd name="connsiteY51" fmla="*/ 0 h 249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491913"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368397" y="130586"/>
                  <a:pt x="10329592" y="343597"/>
                  <a:pt x="10357665" y="448544"/>
                </a:cubicBezTo>
                <a:cubicBezTo>
                  <a:pt x="10385738" y="553491"/>
                  <a:pt x="10341658" y="698082"/>
                  <a:pt x="10357665" y="897089"/>
                </a:cubicBezTo>
                <a:cubicBezTo>
                  <a:pt x="10373672" y="1096097"/>
                  <a:pt x="10317382" y="1174846"/>
                  <a:pt x="10357665" y="1420390"/>
                </a:cubicBezTo>
                <a:cubicBezTo>
                  <a:pt x="10397948" y="1665934"/>
                  <a:pt x="10318049" y="1819095"/>
                  <a:pt x="10357665" y="1943692"/>
                </a:cubicBezTo>
                <a:cubicBezTo>
                  <a:pt x="10397281" y="2068289"/>
                  <a:pt x="10329314" y="2378728"/>
                  <a:pt x="10357665" y="2491913"/>
                </a:cubicBezTo>
                <a:cubicBezTo>
                  <a:pt x="10205501" y="2494183"/>
                  <a:pt x="10158011" y="2456686"/>
                  <a:pt x="9989392" y="2491913"/>
                </a:cubicBezTo>
                <a:cubicBezTo>
                  <a:pt x="9820773" y="2527140"/>
                  <a:pt x="9846179" y="2490279"/>
                  <a:pt x="9724697" y="2491913"/>
                </a:cubicBezTo>
                <a:cubicBezTo>
                  <a:pt x="9603216" y="2493547"/>
                  <a:pt x="9439168" y="2477123"/>
                  <a:pt x="9252847" y="2491913"/>
                </a:cubicBezTo>
                <a:cubicBezTo>
                  <a:pt x="9066526" y="2506703"/>
                  <a:pt x="8820218" y="2403856"/>
                  <a:pt x="8470268" y="2491913"/>
                </a:cubicBezTo>
                <a:cubicBezTo>
                  <a:pt x="8120318" y="2579970"/>
                  <a:pt x="8308001" y="2491699"/>
                  <a:pt x="8205572" y="2491913"/>
                </a:cubicBezTo>
                <a:cubicBezTo>
                  <a:pt x="8103143" y="2492127"/>
                  <a:pt x="7902549" y="2482879"/>
                  <a:pt x="7733723" y="2491913"/>
                </a:cubicBezTo>
                <a:cubicBezTo>
                  <a:pt x="7564897" y="2500947"/>
                  <a:pt x="7540497" y="2486817"/>
                  <a:pt x="7469027" y="2491913"/>
                </a:cubicBezTo>
                <a:cubicBezTo>
                  <a:pt x="7397557" y="2497009"/>
                  <a:pt x="7152459" y="2487137"/>
                  <a:pt x="6893601" y="2491913"/>
                </a:cubicBezTo>
                <a:cubicBezTo>
                  <a:pt x="6634743" y="2496689"/>
                  <a:pt x="6726523" y="2465291"/>
                  <a:pt x="6628906" y="2491913"/>
                </a:cubicBezTo>
                <a:cubicBezTo>
                  <a:pt x="6531290" y="2518535"/>
                  <a:pt x="6181342" y="2443358"/>
                  <a:pt x="5846326" y="2491913"/>
                </a:cubicBezTo>
                <a:cubicBezTo>
                  <a:pt x="5511310" y="2540468"/>
                  <a:pt x="5481555" y="2466794"/>
                  <a:pt x="5374477" y="2491913"/>
                </a:cubicBezTo>
                <a:cubicBezTo>
                  <a:pt x="5267399" y="2517032"/>
                  <a:pt x="5079886" y="2466662"/>
                  <a:pt x="4799051" y="2491913"/>
                </a:cubicBezTo>
                <a:cubicBezTo>
                  <a:pt x="4518216" y="2517164"/>
                  <a:pt x="4531834" y="2462199"/>
                  <a:pt x="4430779" y="2491913"/>
                </a:cubicBezTo>
                <a:cubicBezTo>
                  <a:pt x="4329724" y="2521627"/>
                  <a:pt x="4051286" y="2456565"/>
                  <a:pt x="3751776" y="2491913"/>
                </a:cubicBezTo>
                <a:cubicBezTo>
                  <a:pt x="3452266" y="2527261"/>
                  <a:pt x="3188417" y="2439208"/>
                  <a:pt x="2969197" y="2491913"/>
                </a:cubicBezTo>
                <a:cubicBezTo>
                  <a:pt x="2749977" y="2544618"/>
                  <a:pt x="2427969" y="2459208"/>
                  <a:pt x="2290195" y="2491913"/>
                </a:cubicBezTo>
                <a:cubicBezTo>
                  <a:pt x="2152421" y="2524618"/>
                  <a:pt x="1994558" y="2482295"/>
                  <a:pt x="1818346" y="2491913"/>
                </a:cubicBezTo>
                <a:cubicBezTo>
                  <a:pt x="1642134" y="2501531"/>
                  <a:pt x="1556572" y="2465010"/>
                  <a:pt x="1346496" y="2491913"/>
                </a:cubicBezTo>
                <a:cubicBezTo>
                  <a:pt x="1136420" y="2518816"/>
                  <a:pt x="1034651" y="2428256"/>
                  <a:pt x="771071" y="2491913"/>
                </a:cubicBezTo>
                <a:cubicBezTo>
                  <a:pt x="507491" y="2555570"/>
                  <a:pt x="219201" y="2473937"/>
                  <a:pt x="0" y="2491913"/>
                </a:cubicBezTo>
                <a:cubicBezTo>
                  <a:pt x="-24947" y="2263429"/>
                  <a:pt x="35114" y="2101692"/>
                  <a:pt x="0" y="1993530"/>
                </a:cubicBezTo>
                <a:cubicBezTo>
                  <a:pt x="-35114" y="1885368"/>
                  <a:pt x="32683" y="1591470"/>
                  <a:pt x="0" y="1445310"/>
                </a:cubicBezTo>
                <a:cubicBezTo>
                  <a:pt x="-32683" y="1299150"/>
                  <a:pt x="42011" y="1184820"/>
                  <a:pt x="0" y="946927"/>
                </a:cubicBezTo>
                <a:cubicBezTo>
                  <a:pt x="-42011" y="709034"/>
                  <a:pt x="29864" y="635958"/>
                  <a:pt x="0" y="498383"/>
                </a:cubicBezTo>
                <a:cubicBezTo>
                  <a:pt x="-29864" y="360808"/>
                  <a:pt x="48422" y="215036"/>
                  <a:pt x="0" y="0"/>
                </a:cubicBezTo>
                <a:close/>
              </a:path>
              <a:path w="10357665" h="249191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0461" y="193957"/>
                  <a:pt x="10311833" y="269856"/>
                  <a:pt x="10357665" y="423625"/>
                </a:cubicBezTo>
                <a:cubicBezTo>
                  <a:pt x="10403497" y="577395"/>
                  <a:pt x="10329868" y="678809"/>
                  <a:pt x="10357665" y="872170"/>
                </a:cubicBezTo>
                <a:cubicBezTo>
                  <a:pt x="10385462" y="1065532"/>
                  <a:pt x="10348725" y="1185701"/>
                  <a:pt x="10357665" y="1345633"/>
                </a:cubicBezTo>
                <a:cubicBezTo>
                  <a:pt x="10366605" y="1505565"/>
                  <a:pt x="10325612" y="1607596"/>
                  <a:pt x="10357665" y="1794177"/>
                </a:cubicBezTo>
                <a:cubicBezTo>
                  <a:pt x="10389718" y="1980758"/>
                  <a:pt x="10355983" y="2173280"/>
                  <a:pt x="10357665" y="2491913"/>
                </a:cubicBezTo>
                <a:cubicBezTo>
                  <a:pt x="10004923" y="2577484"/>
                  <a:pt x="9911029" y="2457353"/>
                  <a:pt x="9575086" y="2491913"/>
                </a:cubicBezTo>
                <a:cubicBezTo>
                  <a:pt x="9239143" y="2526473"/>
                  <a:pt x="9294041" y="2479356"/>
                  <a:pt x="9206813" y="2491913"/>
                </a:cubicBezTo>
                <a:cubicBezTo>
                  <a:pt x="9119585" y="2504470"/>
                  <a:pt x="9061228" y="2460368"/>
                  <a:pt x="8942117" y="2491913"/>
                </a:cubicBezTo>
                <a:cubicBezTo>
                  <a:pt x="8823006" y="2523458"/>
                  <a:pt x="8775774" y="2466838"/>
                  <a:pt x="8677422" y="2491913"/>
                </a:cubicBezTo>
                <a:cubicBezTo>
                  <a:pt x="8579070" y="2516988"/>
                  <a:pt x="8456118" y="2466117"/>
                  <a:pt x="8309149" y="2491913"/>
                </a:cubicBezTo>
                <a:cubicBezTo>
                  <a:pt x="8162180" y="2517709"/>
                  <a:pt x="8161645" y="2463596"/>
                  <a:pt x="8044453" y="2491913"/>
                </a:cubicBezTo>
                <a:cubicBezTo>
                  <a:pt x="7927261" y="2520230"/>
                  <a:pt x="7634499" y="2454194"/>
                  <a:pt x="7365451" y="2491913"/>
                </a:cubicBezTo>
                <a:cubicBezTo>
                  <a:pt x="7096403" y="2529632"/>
                  <a:pt x="7007429" y="2440144"/>
                  <a:pt x="6790025" y="2491913"/>
                </a:cubicBezTo>
                <a:cubicBezTo>
                  <a:pt x="6572621" y="2543682"/>
                  <a:pt x="6218254" y="2400170"/>
                  <a:pt x="6007446" y="2491913"/>
                </a:cubicBezTo>
                <a:cubicBezTo>
                  <a:pt x="5796638" y="2583656"/>
                  <a:pt x="5690082" y="2479198"/>
                  <a:pt x="5535597" y="2491913"/>
                </a:cubicBezTo>
                <a:cubicBezTo>
                  <a:pt x="5381112" y="2504628"/>
                  <a:pt x="5173076" y="2444429"/>
                  <a:pt x="4856594" y="2491913"/>
                </a:cubicBezTo>
                <a:cubicBezTo>
                  <a:pt x="4540112" y="2539397"/>
                  <a:pt x="4649581" y="2475940"/>
                  <a:pt x="4591898" y="2491913"/>
                </a:cubicBezTo>
                <a:cubicBezTo>
                  <a:pt x="4534215" y="2507886"/>
                  <a:pt x="4277243" y="2450965"/>
                  <a:pt x="4120049" y="2491913"/>
                </a:cubicBezTo>
                <a:cubicBezTo>
                  <a:pt x="3962855" y="2532861"/>
                  <a:pt x="3935643" y="2469865"/>
                  <a:pt x="3855353" y="2491913"/>
                </a:cubicBezTo>
                <a:cubicBezTo>
                  <a:pt x="3775063" y="2513961"/>
                  <a:pt x="3404155" y="2431464"/>
                  <a:pt x="3279927" y="2491913"/>
                </a:cubicBezTo>
                <a:cubicBezTo>
                  <a:pt x="3155699" y="2552362"/>
                  <a:pt x="3079288" y="2475175"/>
                  <a:pt x="2911655" y="2491913"/>
                </a:cubicBezTo>
                <a:cubicBezTo>
                  <a:pt x="2744022" y="2508651"/>
                  <a:pt x="2571176" y="2460722"/>
                  <a:pt x="2439806" y="2491913"/>
                </a:cubicBezTo>
                <a:cubicBezTo>
                  <a:pt x="2308436" y="2523104"/>
                  <a:pt x="2108271" y="2475175"/>
                  <a:pt x="1864380" y="2491913"/>
                </a:cubicBezTo>
                <a:cubicBezTo>
                  <a:pt x="1620489" y="2508651"/>
                  <a:pt x="1712638" y="2475193"/>
                  <a:pt x="1599684" y="2491913"/>
                </a:cubicBezTo>
                <a:cubicBezTo>
                  <a:pt x="1486730" y="2508633"/>
                  <a:pt x="1410114" y="2469986"/>
                  <a:pt x="1334988" y="2491913"/>
                </a:cubicBezTo>
                <a:cubicBezTo>
                  <a:pt x="1259862" y="2513840"/>
                  <a:pt x="1160778" y="2466609"/>
                  <a:pt x="1070292" y="2491913"/>
                </a:cubicBezTo>
                <a:cubicBezTo>
                  <a:pt x="979806" y="2517217"/>
                  <a:pt x="880043" y="2463207"/>
                  <a:pt x="702020" y="2491913"/>
                </a:cubicBezTo>
                <a:cubicBezTo>
                  <a:pt x="523997" y="2520619"/>
                  <a:pt x="226645" y="2412199"/>
                  <a:pt x="0" y="2491913"/>
                </a:cubicBezTo>
                <a:cubicBezTo>
                  <a:pt x="-33198" y="2315658"/>
                  <a:pt x="19183" y="2093569"/>
                  <a:pt x="0" y="1943692"/>
                </a:cubicBezTo>
                <a:cubicBezTo>
                  <a:pt x="-19183" y="1793815"/>
                  <a:pt x="21126" y="1635870"/>
                  <a:pt x="0" y="1520067"/>
                </a:cubicBezTo>
                <a:cubicBezTo>
                  <a:pt x="-21126" y="1404264"/>
                  <a:pt x="39851" y="1205989"/>
                  <a:pt x="0" y="1021684"/>
                </a:cubicBezTo>
                <a:cubicBezTo>
                  <a:pt x="-39851" y="837379"/>
                  <a:pt x="11831" y="754678"/>
                  <a:pt x="0" y="598059"/>
                </a:cubicBezTo>
                <a:cubicBezTo>
                  <a:pt x="-11831" y="441440"/>
                  <a:pt x="385" y="263737"/>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AutoNum type="arabicPeriod"/>
            </a:pPr>
            <a:r>
              <a:rPr lang="en-US" i="1" dirty="0"/>
              <a:t>What are you hearing?</a:t>
            </a:r>
          </a:p>
          <a:p>
            <a:pPr marL="457200" indent="-457200">
              <a:buAutoNum type="arabicPeriod"/>
            </a:pPr>
            <a:r>
              <a:rPr lang="en-US" i="1" dirty="0"/>
              <a:t>How might God be calling you to respond?</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1475056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D6596F2-FDCA-0BC2-135C-C6F3582AFFD1}"/>
              </a:ext>
            </a:extLst>
          </p:cNvPr>
          <p:cNvGraphicFramePr>
            <a:graphicFrameLocks noChangeAspect="1"/>
          </p:cNvGraphicFramePr>
          <p:nvPr>
            <p:custDataLst>
              <p:tags r:id="rId1"/>
            </p:custDataLst>
            <p:extLst>
              <p:ext uri="{D42A27DB-BD31-4B8C-83A1-F6EECF244321}">
                <p14:modId xmlns:p14="http://schemas.microsoft.com/office/powerpoint/2010/main" val="3041002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4" name="think-cell data - do not delete" hidden="1">
                        <a:extLst>
                          <a:ext uri="{FF2B5EF4-FFF2-40B4-BE49-F238E27FC236}">
                            <a16:creationId xmlns:a16="http://schemas.microsoft.com/office/drawing/2014/main" id="{DD6596F2-FDCA-0BC2-135C-C6F3582AFF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C32847-E6FD-FC55-9451-23F81A0F0C6E}"/>
              </a:ext>
            </a:extLst>
          </p:cNvPr>
          <p:cNvSpPr>
            <a:spLocks noGrp="1"/>
          </p:cNvSpPr>
          <p:nvPr>
            <p:ph type="title"/>
          </p:nvPr>
        </p:nvSpPr>
        <p:spPr/>
        <p:txBody>
          <a:bodyPr vert="horz"/>
          <a:lstStyle/>
          <a:p>
            <a:r>
              <a:rPr lang="en-GB" dirty="0"/>
              <a:t>Response</a:t>
            </a:r>
          </a:p>
        </p:txBody>
      </p:sp>
      <p:sp>
        <p:nvSpPr>
          <p:cNvPr id="3" name="Content Placeholder 2">
            <a:extLst>
              <a:ext uri="{FF2B5EF4-FFF2-40B4-BE49-F238E27FC236}">
                <a16:creationId xmlns:a16="http://schemas.microsoft.com/office/drawing/2014/main" id="{642054F4-FCEA-04E5-50FB-EFCD6577AF09}"/>
              </a:ext>
            </a:extLst>
          </p:cNvPr>
          <p:cNvSpPr>
            <a:spLocks noGrp="1"/>
          </p:cNvSpPr>
          <p:nvPr>
            <p:ph idx="1"/>
          </p:nvPr>
        </p:nvSpPr>
        <p:spPr>
          <a:xfrm>
            <a:off x="808661" y="1780049"/>
            <a:ext cx="10357666" cy="2437990"/>
          </a:xfrm>
        </p:spPr>
        <p:txBody>
          <a:bodyPr/>
          <a:lstStyle/>
          <a:p>
            <a:r>
              <a:rPr lang="en-GB" dirty="0"/>
              <a:t>Do you feel a sense of unease about what embracing the new thing that God wants to do might mean for you?</a:t>
            </a:r>
          </a:p>
          <a:p>
            <a:r>
              <a:rPr lang="en-GB" dirty="0"/>
              <a:t>Are you focused on the practical constraints in your life?</a:t>
            </a:r>
          </a:p>
          <a:p>
            <a:r>
              <a:rPr lang="en-GB" dirty="0"/>
              <a:t>Are you willing to invite God to change your heart, to reorder our priorities?</a:t>
            </a:r>
          </a:p>
        </p:txBody>
      </p:sp>
      <p:sp>
        <p:nvSpPr>
          <p:cNvPr id="5" name="Content Placeholder 2">
            <a:extLst>
              <a:ext uri="{FF2B5EF4-FFF2-40B4-BE49-F238E27FC236}">
                <a16:creationId xmlns:a16="http://schemas.microsoft.com/office/drawing/2014/main" id="{4F556F48-8AEB-B4A0-657D-FC3A834BBFB1}"/>
              </a:ext>
            </a:extLst>
          </p:cNvPr>
          <p:cNvSpPr txBox="1">
            <a:spLocks/>
          </p:cNvSpPr>
          <p:nvPr/>
        </p:nvSpPr>
        <p:spPr>
          <a:xfrm>
            <a:off x="808661" y="4316209"/>
            <a:ext cx="10357666" cy="677911"/>
          </a:xfrm>
          <a:custGeom>
            <a:avLst/>
            <a:gdLst>
              <a:gd name="connsiteX0" fmla="*/ 0 w 10357666"/>
              <a:gd name="connsiteY0" fmla="*/ 0 h 677911"/>
              <a:gd name="connsiteX1" fmla="*/ 782579 w 10357666"/>
              <a:gd name="connsiteY1" fmla="*/ 0 h 677911"/>
              <a:gd name="connsiteX2" fmla="*/ 1047275 w 10357666"/>
              <a:gd name="connsiteY2" fmla="*/ 0 h 677911"/>
              <a:gd name="connsiteX3" fmla="*/ 1415548 w 10357666"/>
              <a:gd name="connsiteY3" fmla="*/ 0 h 677911"/>
              <a:gd name="connsiteX4" fmla="*/ 1887397 w 10357666"/>
              <a:gd name="connsiteY4" fmla="*/ 0 h 677911"/>
              <a:gd name="connsiteX5" fmla="*/ 2566399 w 10357666"/>
              <a:gd name="connsiteY5" fmla="*/ 0 h 677911"/>
              <a:gd name="connsiteX6" fmla="*/ 3141825 w 10357666"/>
              <a:gd name="connsiteY6" fmla="*/ 0 h 677911"/>
              <a:gd name="connsiteX7" fmla="*/ 3406521 w 10357666"/>
              <a:gd name="connsiteY7" fmla="*/ 0 h 677911"/>
              <a:gd name="connsiteX8" fmla="*/ 3774794 w 10357666"/>
              <a:gd name="connsiteY8" fmla="*/ 0 h 677911"/>
              <a:gd name="connsiteX9" fmla="*/ 4557373 w 10357666"/>
              <a:gd name="connsiteY9" fmla="*/ 0 h 677911"/>
              <a:gd name="connsiteX10" fmla="*/ 5339952 w 10357666"/>
              <a:gd name="connsiteY10" fmla="*/ 0 h 677911"/>
              <a:gd name="connsiteX11" fmla="*/ 5915378 w 10357666"/>
              <a:gd name="connsiteY11" fmla="*/ 0 h 677911"/>
              <a:gd name="connsiteX12" fmla="*/ 6180074 w 10357666"/>
              <a:gd name="connsiteY12" fmla="*/ 0 h 677911"/>
              <a:gd name="connsiteX13" fmla="*/ 6444770 w 10357666"/>
              <a:gd name="connsiteY13" fmla="*/ 0 h 677911"/>
              <a:gd name="connsiteX14" fmla="*/ 6709466 w 10357666"/>
              <a:gd name="connsiteY14" fmla="*/ 0 h 677911"/>
              <a:gd name="connsiteX15" fmla="*/ 7284892 w 10357666"/>
              <a:gd name="connsiteY15" fmla="*/ 0 h 677911"/>
              <a:gd name="connsiteX16" fmla="*/ 7860318 w 10357666"/>
              <a:gd name="connsiteY16" fmla="*/ 0 h 677911"/>
              <a:gd name="connsiteX17" fmla="*/ 8332167 w 10357666"/>
              <a:gd name="connsiteY17" fmla="*/ 0 h 677911"/>
              <a:gd name="connsiteX18" fmla="*/ 9011169 w 10357666"/>
              <a:gd name="connsiteY18" fmla="*/ 0 h 677911"/>
              <a:gd name="connsiteX19" fmla="*/ 9690172 w 10357666"/>
              <a:gd name="connsiteY19" fmla="*/ 0 h 677911"/>
              <a:gd name="connsiteX20" fmla="*/ 10357666 w 10357666"/>
              <a:gd name="connsiteY20" fmla="*/ 0 h 677911"/>
              <a:gd name="connsiteX21" fmla="*/ 10357666 w 10357666"/>
              <a:gd name="connsiteY21" fmla="*/ 332176 h 677911"/>
              <a:gd name="connsiteX22" fmla="*/ 10357666 w 10357666"/>
              <a:gd name="connsiteY22" fmla="*/ 677911 h 677911"/>
              <a:gd name="connsiteX23" fmla="*/ 10092970 w 10357666"/>
              <a:gd name="connsiteY23" fmla="*/ 677911 h 677911"/>
              <a:gd name="connsiteX24" fmla="*/ 9828274 w 10357666"/>
              <a:gd name="connsiteY24" fmla="*/ 677911 h 677911"/>
              <a:gd name="connsiteX25" fmla="*/ 9460002 w 10357666"/>
              <a:gd name="connsiteY25" fmla="*/ 677911 h 677911"/>
              <a:gd name="connsiteX26" fmla="*/ 9195306 w 10357666"/>
              <a:gd name="connsiteY26" fmla="*/ 677911 h 677911"/>
              <a:gd name="connsiteX27" fmla="*/ 8516303 w 10357666"/>
              <a:gd name="connsiteY27" fmla="*/ 677911 h 677911"/>
              <a:gd name="connsiteX28" fmla="*/ 8251607 w 10357666"/>
              <a:gd name="connsiteY28" fmla="*/ 677911 h 677911"/>
              <a:gd name="connsiteX29" fmla="*/ 7779758 w 10357666"/>
              <a:gd name="connsiteY29" fmla="*/ 677911 h 677911"/>
              <a:gd name="connsiteX30" fmla="*/ 7204332 w 10357666"/>
              <a:gd name="connsiteY30" fmla="*/ 677911 h 677911"/>
              <a:gd name="connsiteX31" fmla="*/ 6732483 w 10357666"/>
              <a:gd name="connsiteY31" fmla="*/ 677911 h 677911"/>
              <a:gd name="connsiteX32" fmla="*/ 6364210 w 10357666"/>
              <a:gd name="connsiteY32" fmla="*/ 677911 h 677911"/>
              <a:gd name="connsiteX33" fmla="*/ 6099514 w 10357666"/>
              <a:gd name="connsiteY33" fmla="*/ 677911 h 677911"/>
              <a:gd name="connsiteX34" fmla="*/ 5627665 w 10357666"/>
              <a:gd name="connsiteY34" fmla="*/ 677911 h 677911"/>
              <a:gd name="connsiteX35" fmla="*/ 4845086 w 10357666"/>
              <a:gd name="connsiteY35" fmla="*/ 677911 h 677911"/>
              <a:gd name="connsiteX36" fmla="*/ 4580390 w 10357666"/>
              <a:gd name="connsiteY36" fmla="*/ 677911 h 677911"/>
              <a:gd name="connsiteX37" fmla="*/ 4108541 w 10357666"/>
              <a:gd name="connsiteY37" fmla="*/ 677911 h 677911"/>
              <a:gd name="connsiteX38" fmla="*/ 3843845 w 10357666"/>
              <a:gd name="connsiteY38" fmla="*/ 677911 h 677911"/>
              <a:gd name="connsiteX39" fmla="*/ 3268419 w 10357666"/>
              <a:gd name="connsiteY39" fmla="*/ 677911 h 677911"/>
              <a:gd name="connsiteX40" fmla="*/ 3003723 w 10357666"/>
              <a:gd name="connsiteY40" fmla="*/ 677911 h 677911"/>
              <a:gd name="connsiteX41" fmla="*/ 2221144 w 10357666"/>
              <a:gd name="connsiteY41" fmla="*/ 677911 h 677911"/>
              <a:gd name="connsiteX42" fmla="*/ 1749295 w 10357666"/>
              <a:gd name="connsiteY42" fmla="*/ 677911 h 677911"/>
              <a:gd name="connsiteX43" fmla="*/ 1173869 w 10357666"/>
              <a:gd name="connsiteY43" fmla="*/ 677911 h 677911"/>
              <a:gd name="connsiteX44" fmla="*/ 805596 w 10357666"/>
              <a:gd name="connsiteY44" fmla="*/ 677911 h 677911"/>
              <a:gd name="connsiteX45" fmla="*/ 0 w 10357666"/>
              <a:gd name="connsiteY45" fmla="*/ 677911 h 677911"/>
              <a:gd name="connsiteX46" fmla="*/ 0 w 10357666"/>
              <a:gd name="connsiteY46" fmla="*/ 325397 h 677911"/>
              <a:gd name="connsiteX47" fmla="*/ 0 w 10357666"/>
              <a:gd name="connsiteY47" fmla="*/ 0 h 67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357666" h="677911" fill="none" extrusionOk="0">
                <a:moveTo>
                  <a:pt x="0" y="0"/>
                </a:moveTo>
                <a:cubicBezTo>
                  <a:pt x="178513" y="-43299"/>
                  <a:pt x="460693" y="65848"/>
                  <a:pt x="782579" y="0"/>
                </a:cubicBezTo>
                <a:cubicBezTo>
                  <a:pt x="1104465" y="-65848"/>
                  <a:pt x="961305" y="7758"/>
                  <a:pt x="1047275" y="0"/>
                </a:cubicBezTo>
                <a:cubicBezTo>
                  <a:pt x="1133245" y="-7758"/>
                  <a:pt x="1306030" y="13586"/>
                  <a:pt x="1415548" y="0"/>
                </a:cubicBezTo>
                <a:cubicBezTo>
                  <a:pt x="1525066" y="-13586"/>
                  <a:pt x="1765702" y="54363"/>
                  <a:pt x="1887397" y="0"/>
                </a:cubicBezTo>
                <a:cubicBezTo>
                  <a:pt x="2009092" y="-54363"/>
                  <a:pt x="2315508" y="59990"/>
                  <a:pt x="2566399" y="0"/>
                </a:cubicBezTo>
                <a:cubicBezTo>
                  <a:pt x="2817290" y="-59990"/>
                  <a:pt x="3004422" y="40947"/>
                  <a:pt x="3141825" y="0"/>
                </a:cubicBezTo>
                <a:cubicBezTo>
                  <a:pt x="3279228" y="-40947"/>
                  <a:pt x="3328892" y="26157"/>
                  <a:pt x="3406521" y="0"/>
                </a:cubicBezTo>
                <a:cubicBezTo>
                  <a:pt x="3484150" y="-26157"/>
                  <a:pt x="3607536" y="11298"/>
                  <a:pt x="3774794" y="0"/>
                </a:cubicBezTo>
                <a:cubicBezTo>
                  <a:pt x="3942052" y="-11298"/>
                  <a:pt x="4275476" y="87023"/>
                  <a:pt x="4557373" y="0"/>
                </a:cubicBezTo>
                <a:cubicBezTo>
                  <a:pt x="4839270" y="-87023"/>
                  <a:pt x="5000641" y="72632"/>
                  <a:pt x="5339952" y="0"/>
                </a:cubicBezTo>
                <a:cubicBezTo>
                  <a:pt x="5679263" y="-72632"/>
                  <a:pt x="5680815" y="738"/>
                  <a:pt x="5915378" y="0"/>
                </a:cubicBezTo>
                <a:cubicBezTo>
                  <a:pt x="6149941" y="-738"/>
                  <a:pt x="6112649" y="12862"/>
                  <a:pt x="6180074" y="0"/>
                </a:cubicBezTo>
                <a:cubicBezTo>
                  <a:pt x="6247499" y="-12862"/>
                  <a:pt x="6363553" y="8782"/>
                  <a:pt x="6444770" y="0"/>
                </a:cubicBezTo>
                <a:cubicBezTo>
                  <a:pt x="6525987" y="-8782"/>
                  <a:pt x="6649735" y="14004"/>
                  <a:pt x="6709466" y="0"/>
                </a:cubicBezTo>
                <a:cubicBezTo>
                  <a:pt x="6769197" y="-14004"/>
                  <a:pt x="7055119" y="20341"/>
                  <a:pt x="7284892" y="0"/>
                </a:cubicBezTo>
                <a:cubicBezTo>
                  <a:pt x="7514665" y="-20341"/>
                  <a:pt x="7607182" y="53812"/>
                  <a:pt x="7860318" y="0"/>
                </a:cubicBezTo>
                <a:cubicBezTo>
                  <a:pt x="8113454" y="-53812"/>
                  <a:pt x="8219422" y="51167"/>
                  <a:pt x="8332167" y="0"/>
                </a:cubicBezTo>
                <a:cubicBezTo>
                  <a:pt x="8444912" y="-51167"/>
                  <a:pt x="8800467" y="52098"/>
                  <a:pt x="9011169" y="0"/>
                </a:cubicBezTo>
                <a:cubicBezTo>
                  <a:pt x="9221871" y="-52098"/>
                  <a:pt x="9549561" y="19104"/>
                  <a:pt x="9690172" y="0"/>
                </a:cubicBezTo>
                <a:cubicBezTo>
                  <a:pt x="9830783" y="-19104"/>
                  <a:pt x="10179160" y="29358"/>
                  <a:pt x="10357666" y="0"/>
                </a:cubicBezTo>
                <a:cubicBezTo>
                  <a:pt x="10370324" y="111939"/>
                  <a:pt x="10346008" y="174951"/>
                  <a:pt x="10357666" y="332176"/>
                </a:cubicBezTo>
                <a:cubicBezTo>
                  <a:pt x="10369324" y="489401"/>
                  <a:pt x="10341831" y="595918"/>
                  <a:pt x="10357666" y="677911"/>
                </a:cubicBezTo>
                <a:cubicBezTo>
                  <a:pt x="10244090" y="700451"/>
                  <a:pt x="10195161" y="646997"/>
                  <a:pt x="10092970" y="677911"/>
                </a:cubicBezTo>
                <a:cubicBezTo>
                  <a:pt x="9990779" y="708825"/>
                  <a:pt x="9937406" y="653840"/>
                  <a:pt x="9828274" y="677911"/>
                </a:cubicBezTo>
                <a:cubicBezTo>
                  <a:pt x="9719142" y="701982"/>
                  <a:pt x="9559810" y="655487"/>
                  <a:pt x="9460002" y="677911"/>
                </a:cubicBezTo>
                <a:cubicBezTo>
                  <a:pt x="9360194" y="700335"/>
                  <a:pt x="9309626" y="662586"/>
                  <a:pt x="9195306" y="677911"/>
                </a:cubicBezTo>
                <a:cubicBezTo>
                  <a:pt x="9080986" y="693236"/>
                  <a:pt x="8850932" y="604111"/>
                  <a:pt x="8516303" y="677911"/>
                </a:cubicBezTo>
                <a:cubicBezTo>
                  <a:pt x="8181674" y="751711"/>
                  <a:pt x="8341967" y="674064"/>
                  <a:pt x="8251607" y="677911"/>
                </a:cubicBezTo>
                <a:cubicBezTo>
                  <a:pt x="8161247" y="681758"/>
                  <a:pt x="7957889" y="630760"/>
                  <a:pt x="7779758" y="677911"/>
                </a:cubicBezTo>
                <a:cubicBezTo>
                  <a:pt x="7601627" y="725062"/>
                  <a:pt x="7360162" y="613325"/>
                  <a:pt x="7204332" y="677911"/>
                </a:cubicBezTo>
                <a:cubicBezTo>
                  <a:pt x="7048502" y="742497"/>
                  <a:pt x="6934115" y="646995"/>
                  <a:pt x="6732483" y="677911"/>
                </a:cubicBezTo>
                <a:cubicBezTo>
                  <a:pt x="6530851" y="708827"/>
                  <a:pt x="6532829" y="642684"/>
                  <a:pt x="6364210" y="677911"/>
                </a:cubicBezTo>
                <a:cubicBezTo>
                  <a:pt x="6195591" y="713138"/>
                  <a:pt x="6153826" y="654436"/>
                  <a:pt x="6099514" y="677911"/>
                </a:cubicBezTo>
                <a:cubicBezTo>
                  <a:pt x="6045202" y="701386"/>
                  <a:pt x="5808099" y="655321"/>
                  <a:pt x="5627665" y="677911"/>
                </a:cubicBezTo>
                <a:cubicBezTo>
                  <a:pt x="5447231" y="700501"/>
                  <a:pt x="5195036" y="589854"/>
                  <a:pt x="4845086" y="677911"/>
                </a:cubicBezTo>
                <a:cubicBezTo>
                  <a:pt x="4495136" y="765968"/>
                  <a:pt x="4682819" y="677697"/>
                  <a:pt x="4580390" y="677911"/>
                </a:cubicBezTo>
                <a:cubicBezTo>
                  <a:pt x="4477961" y="678125"/>
                  <a:pt x="4277367" y="668877"/>
                  <a:pt x="4108541" y="677911"/>
                </a:cubicBezTo>
                <a:cubicBezTo>
                  <a:pt x="3939715" y="686945"/>
                  <a:pt x="3915315" y="672815"/>
                  <a:pt x="3843845" y="677911"/>
                </a:cubicBezTo>
                <a:cubicBezTo>
                  <a:pt x="3772375" y="683007"/>
                  <a:pt x="3527277" y="673135"/>
                  <a:pt x="3268419" y="677911"/>
                </a:cubicBezTo>
                <a:cubicBezTo>
                  <a:pt x="3009561" y="682687"/>
                  <a:pt x="3101377" y="666608"/>
                  <a:pt x="3003723" y="677911"/>
                </a:cubicBezTo>
                <a:cubicBezTo>
                  <a:pt x="2906069" y="689214"/>
                  <a:pt x="2554569" y="626192"/>
                  <a:pt x="2221144" y="677911"/>
                </a:cubicBezTo>
                <a:cubicBezTo>
                  <a:pt x="1887719" y="729630"/>
                  <a:pt x="1856373" y="652792"/>
                  <a:pt x="1749295" y="677911"/>
                </a:cubicBezTo>
                <a:cubicBezTo>
                  <a:pt x="1642217" y="703030"/>
                  <a:pt x="1454704" y="652660"/>
                  <a:pt x="1173869" y="677911"/>
                </a:cubicBezTo>
                <a:cubicBezTo>
                  <a:pt x="893034" y="703162"/>
                  <a:pt x="914217" y="659175"/>
                  <a:pt x="805596" y="677911"/>
                </a:cubicBezTo>
                <a:cubicBezTo>
                  <a:pt x="696975" y="696647"/>
                  <a:pt x="305486" y="584282"/>
                  <a:pt x="0" y="677911"/>
                </a:cubicBezTo>
                <a:cubicBezTo>
                  <a:pt x="-32351" y="549738"/>
                  <a:pt x="19501" y="412046"/>
                  <a:pt x="0" y="325397"/>
                </a:cubicBezTo>
                <a:cubicBezTo>
                  <a:pt x="-19501" y="238748"/>
                  <a:pt x="21036" y="100831"/>
                  <a:pt x="0" y="0"/>
                </a:cubicBezTo>
                <a:close/>
              </a:path>
              <a:path w="10357666" h="677911"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90306" y="77858"/>
                  <a:pt x="10337190" y="191843"/>
                  <a:pt x="10357666" y="318618"/>
                </a:cubicBezTo>
                <a:cubicBezTo>
                  <a:pt x="10378142" y="445393"/>
                  <a:pt x="10314851" y="603013"/>
                  <a:pt x="10357666" y="677911"/>
                </a:cubicBezTo>
                <a:cubicBezTo>
                  <a:pt x="10159985" y="687032"/>
                  <a:pt x="10102264" y="669616"/>
                  <a:pt x="9885817" y="677911"/>
                </a:cubicBezTo>
                <a:cubicBezTo>
                  <a:pt x="9669370" y="686206"/>
                  <a:pt x="9445906" y="626038"/>
                  <a:pt x="9310391" y="677911"/>
                </a:cubicBezTo>
                <a:cubicBezTo>
                  <a:pt x="9174876" y="729784"/>
                  <a:pt x="9158365" y="650195"/>
                  <a:pt x="9045695" y="677911"/>
                </a:cubicBezTo>
                <a:cubicBezTo>
                  <a:pt x="8933025" y="705627"/>
                  <a:pt x="8842389" y="655242"/>
                  <a:pt x="8780999" y="677911"/>
                </a:cubicBezTo>
                <a:cubicBezTo>
                  <a:pt x="8719609" y="700580"/>
                  <a:pt x="8499954" y="665354"/>
                  <a:pt x="8412726" y="677911"/>
                </a:cubicBezTo>
                <a:cubicBezTo>
                  <a:pt x="8325498" y="690468"/>
                  <a:pt x="8252541" y="673852"/>
                  <a:pt x="8148031" y="677911"/>
                </a:cubicBezTo>
                <a:cubicBezTo>
                  <a:pt x="8043521" y="681970"/>
                  <a:pt x="7987889" y="667306"/>
                  <a:pt x="7883335" y="677911"/>
                </a:cubicBezTo>
                <a:cubicBezTo>
                  <a:pt x="7778781" y="688516"/>
                  <a:pt x="7662031" y="652115"/>
                  <a:pt x="7515062" y="677911"/>
                </a:cubicBezTo>
                <a:cubicBezTo>
                  <a:pt x="7368093" y="703707"/>
                  <a:pt x="7367558" y="649594"/>
                  <a:pt x="7250366" y="677911"/>
                </a:cubicBezTo>
                <a:cubicBezTo>
                  <a:pt x="7133174" y="706228"/>
                  <a:pt x="6840412" y="640192"/>
                  <a:pt x="6571364" y="677911"/>
                </a:cubicBezTo>
                <a:cubicBezTo>
                  <a:pt x="6302316" y="715630"/>
                  <a:pt x="6213342" y="626142"/>
                  <a:pt x="5995938" y="677911"/>
                </a:cubicBezTo>
                <a:cubicBezTo>
                  <a:pt x="5778534" y="729680"/>
                  <a:pt x="5424167" y="586168"/>
                  <a:pt x="5213359" y="677911"/>
                </a:cubicBezTo>
                <a:cubicBezTo>
                  <a:pt x="5002551" y="769654"/>
                  <a:pt x="4896002" y="665573"/>
                  <a:pt x="4741509" y="677911"/>
                </a:cubicBezTo>
                <a:cubicBezTo>
                  <a:pt x="4587016" y="690249"/>
                  <a:pt x="4374420" y="627797"/>
                  <a:pt x="4062507" y="677911"/>
                </a:cubicBezTo>
                <a:cubicBezTo>
                  <a:pt x="3750594" y="728025"/>
                  <a:pt x="3855494" y="661938"/>
                  <a:pt x="3797811" y="677911"/>
                </a:cubicBezTo>
                <a:cubicBezTo>
                  <a:pt x="3740128" y="693884"/>
                  <a:pt x="3483156" y="636963"/>
                  <a:pt x="3325962" y="677911"/>
                </a:cubicBezTo>
                <a:cubicBezTo>
                  <a:pt x="3168768" y="718859"/>
                  <a:pt x="3141556" y="655863"/>
                  <a:pt x="3061266" y="677911"/>
                </a:cubicBezTo>
                <a:cubicBezTo>
                  <a:pt x="2980976" y="699959"/>
                  <a:pt x="2610068" y="617462"/>
                  <a:pt x="2485840" y="677911"/>
                </a:cubicBezTo>
                <a:cubicBezTo>
                  <a:pt x="2361612" y="738360"/>
                  <a:pt x="2286141" y="671111"/>
                  <a:pt x="2117567" y="677911"/>
                </a:cubicBezTo>
                <a:cubicBezTo>
                  <a:pt x="1948993" y="684711"/>
                  <a:pt x="1777088" y="646720"/>
                  <a:pt x="1645718" y="677911"/>
                </a:cubicBezTo>
                <a:cubicBezTo>
                  <a:pt x="1514348" y="709102"/>
                  <a:pt x="1314183" y="661173"/>
                  <a:pt x="1070292" y="677911"/>
                </a:cubicBezTo>
                <a:cubicBezTo>
                  <a:pt x="826401" y="694649"/>
                  <a:pt x="918550" y="661191"/>
                  <a:pt x="805596" y="677911"/>
                </a:cubicBezTo>
                <a:cubicBezTo>
                  <a:pt x="692642" y="694631"/>
                  <a:pt x="616026" y="655984"/>
                  <a:pt x="540900" y="677911"/>
                </a:cubicBezTo>
                <a:cubicBezTo>
                  <a:pt x="465774" y="699838"/>
                  <a:pt x="207165" y="670408"/>
                  <a:pt x="0" y="677911"/>
                </a:cubicBezTo>
                <a:cubicBezTo>
                  <a:pt x="-12683" y="535362"/>
                  <a:pt x="24993" y="439940"/>
                  <a:pt x="0" y="352514"/>
                </a:cubicBezTo>
                <a:cubicBezTo>
                  <a:pt x="-24993" y="265088"/>
                  <a:pt x="13845" y="100249"/>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i="1" baseline="30000" dirty="0"/>
              <a:t>Open the eyes of my heart, Lord</a:t>
            </a:r>
            <a:endParaRPr lang="en-GB" sz="2800" b="1" i="1" dirty="0"/>
          </a:p>
        </p:txBody>
      </p:sp>
    </p:spTree>
    <p:extLst>
      <p:ext uri="{BB962C8B-B14F-4D97-AF65-F5344CB8AC3E}">
        <p14:creationId xmlns:p14="http://schemas.microsoft.com/office/powerpoint/2010/main" val="34286275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eniceBeach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14913</TotalTime>
  <Words>2047</Words>
  <Application>Microsoft Office PowerPoint</Application>
  <PresentationFormat>Widescreen</PresentationFormat>
  <Paragraphs>183</Paragraphs>
  <Slides>36</Slides>
  <Notes>2</Notes>
  <HiddenSlides>6</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2" baseType="lpstr">
      <vt:lpstr>Arial</vt:lpstr>
      <vt:lpstr>Avenir Next LT Pro</vt:lpstr>
      <vt:lpstr>Avenir Next LT Pro Light</vt:lpstr>
      <vt:lpstr>Calibri</vt:lpstr>
      <vt:lpstr>VeniceBeachVTI</vt:lpstr>
      <vt:lpstr>think-cell Slide</vt:lpstr>
      <vt:lpstr>Acts 16</vt:lpstr>
      <vt:lpstr>Recap</vt:lpstr>
      <vt:lpstr>Recap</vt:lpstr>
      <vt:lpstr>PowerPoint Presentation</vt:lpstr>
      <vt:lpstr>Acts 16 overview</vt:lpstr>
      <vt:lpstr>Acts 16:1-5</vt:lpstr>
      <vt:lpstr>PowerPoint Presentation</vt:lpstr>
      <vt:lpstr>Who was timothy?</vt:lpstr>
      <vt:lpstr>timothy circumcised by paul?!</vt:lpstr>
      <vt:lpstr>timothy circumcised by paul?!</vt:lpstr>
      <vt:lpstr>timothy circumcised by paul?!</vt:lpstr>
      <vt:lpstr>Reflection questions (1)</vt:lpstr>
      <vt:lpstr>Acts 16:6-10</vt:lpstr>
      <vt:lpstr>PowerPoint Presentation</vt:lpstr>
      <vt:lpstr>How do we follow God without a clear direction?</vt:lpstr>
      <vt:lpstr>Mohamed nikoo</vt:lpstr>
      <vt:lpstr>Reflection questions (1)</vt:lpstr>
      <vt:lpstr>Acts 16:11-15</vt:lpstr>
      <vt:lpstr>PowerPoint Presentation</vt:lpstr>
      <vt:lpstr>What do we know about Lydia?</vt:lpstr>
      <vt:lpstr>“God-fearers”</vt:lpstr>
      <vt:lpstr>PowerPoint Presentation</vt:lpstr>
      <vt:lpstr>“God opened her heart”</vt:lpstr>
      <vt:lpstr>Reflection questions (2)</vt:lpstr>
      <vt:lpstr>Acts 16:11-15</vt:lpstr>
      <vt:lpstr>What do we know about the female slave?</vt:lpstr>
      <vt:lpstr>Paul became annoyed?</vt:lpstr>
      <vt:lpstr>Contrasting two very different people</vt:lpstr>
      <vt:lpstr>PowerPoint Presentation</vt:lpstr>
      <vt:lpstr>God’s calling for expansion of our hearts</vt:lpstr>
      <vt:lpstr>God’s calling for expansion of our hearts</vt:lpstr>
      <vt:lpstr>Heart change</vt:lpstr>
      <vt:lpstr>How do we get heart change?</vt:lpstr>
      <vt:lpstr>How might this apply?</vt:lpstr>
      <vt:lpstr>Reflection questions (3)</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Jones</dc:creator>
  <cp:lastModifiedBy>Daniel Jones</cp:lastModifiedBy>
  <cp:revision>5</cp:revision>
  <dcterms:created xsi:type="dcterms:W3CDTF">2023-10-25T06:30:21Z</dcterms:created>
  <dcterms:modified xsi:type="dcterms:W3CDTF">2025-02-18T11:51:39Z</dcterms:modified>
</cp:coreProperties>
</file>