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32"/>
  </p:notesMasterIdLst>
  <p:sldIdLst>
    <p:sldId id="356" r:id="rId5"/>
    <p:sldId id="552" r:id="rId6"/>
    <p:sldId id="487" r:id="rId7"/>
    <p:sldId id="551" r:id="rId8"/>
    <p:sldId id="560" r:id="rId9"/>
    <p:sldId id="553" r:id="rId10"/>
    <p:sldId id="554" r:id="rId11"/>
    <p:sldId id="545" r:id="rId12"/>
    <p:sldId id="555" r:id="rId13"/>
    <p:sldId id="556" r:id="rId14"/>
    <p:sldId id="546" r:id="rId15"/>
    <p:sldId id="550" r:id="rId16"/>
    <p:sldId id="558" r:id="rId17"/>
    <p:sldId id="547" r:id="rId18"/>
    <p:sldId id="548" r:id="rId19"/>
    <p:sldId id="549" r:id="rId20"/>
    <p:sldId id="559" r:id="rId21"/>
    <p:sldId id="363" r:id="rId22"/>
    <p:sldId id="525" r:id="rId23"/>
    <p:sldId id="561" r:id="rId24"/>
    <p:sldId id="436" r:id="rId25"/>
    <p:sldId id="527" r:id="rId26"/>
    <p:sldId id="498" r:id="rId27"/>
    <p:sldId id="531" r:id="rId28"/>
    <p:sldId id="516" r:id="rId29"/>
    <p:sldId id="562" r:id="rId30"/>
    <p:sldId id="398" r:id="rId3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2286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2743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3200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3657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CC"/>
    <a:srgbClr val="8D532F"/>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6F2C6E-2B53-475E-9892-52CAFF47BFB3}" v="503" dt="2025-09-20T15:30:59.318"/>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613" autoAdjust="0"/>
  </p:normalViewPr>
  <p:slideViewPr>
    <p:cSldViewPr snapToGrid="0">
      <p:cViewPr varScale="1">
        <p:scale>
          <a:sx n="27" d="100"/>
          <a:sy n="27" d="100"/>
        </p:scale>
        <p:origin x="1152" y="10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remy Simmons" userId="7711bac3-cfad-4638-b6f3-f083752a6d3c" providerId="ADAL" clId="{57513981-B9C3-4FDD-B57C-5167E681C327}"/>
    <pc:docChg chg="undo custSel addSld delSld modSld sldOrd">
      <pc:chgData name="Jeremy Simmons" userId="7711bac3-cfad-4638-b6f3-f083752a6d3c" providerId="ADAL" clId="{57513981-B9C3-4FDD-B57C-5167E681C327}" dt="2025-08-04T07:48:05.575" v="135" actId="47"/>
      <pc:docMkLst>
        <pc:docMk/>
      </pc:docMkLst>
      <pc:sldChg chg="modSp mod">
        <pc:chgData name="Jeremy Simmons" userId="7711bac3-cfad-4638-b6f3-f083752a6d3c" providerId="ADAL" clId="{57513981-B9C3-4FDD-B57C-5167E681C327}" dt="2025-07-28T08:06:02.978" v="132" actId="13926"/>
        <pc:sldMkLst>
          <pc:docMk/>
          <pc:sldMk cId="3130141080" sldId="363"/>
        </pc:sldMkLst>
      </pc:sldChg>
      <pc:sldChg chg="addSp delSp modSp add del mod">
        <pc:chgData name="Jeremy Simmons" userId="7711bac3-cfad-4638-b6f3-f083752a6d3c" providerId="ADAL" clId="{57513981-B9C3-4FDD-B57C-5167E681C327}" dt="2025-07-28T07:59:35.504" v="107" actId="22"/>
        <pc:sldMkLst>
          <pc:docMk/>
          <pc:sldMk cId="2407007374" sldId="487"/>
        </pc:sldMkLst>
      </pc:sldChg>
      <pc:sldChg chg="del">
        <pc:chgData name="Jeremy Simmons" userId="7711bac3-cfad-4638-b6f3-f083752a6d3c" providerId="ADAL" clId="{57513981-B9C3-4FDD-B57C-5167E681C327}" dt="2025-07-28T07:56:24.128" v="97" actId="47"/>
        <pc:sldMkLst>
          <pc:docMk/>
          <pc:sldMk cId="2576232708" sldId="488"/>
        </pc:sldMkLst>
      </pc:sldChg>
      <pc:sldChg chg="del">
        <pc:chgData name="Jeremy Simmons" userId="7711bac3-cfad-4638-b6f3-f083752a6d3c" providerId="ADAL" clId="{57513981-B9C3-4FDD-B57C-5167E681C327}" dt="2025-07-28T07:56:26.994" v="99" actId="47"/>
        <pc:sldMkLst>
          <pc:docMk/>
          <pc:sldMk cId="3943217752" sldId="489"/>
        </pc:sldMkLst>
      </pc:sldChg>
      <pc:sldChg chg="del">
        <pc:chgData name="Jeremy Simmons" userId="7711bac3-cfad-4638-b6f3-f083752a6d3c" providerId="ADAL" clId="{57513981-B9C3-4FDD-B57C-5167E681C327}" dt="2025-07-28T07:56:29.270" v="101" actId="47"/>
        <pc:sldMkLst>
          <pc:docMk/>
          <pc:sldMk cId="3214635202" sldId="490"/>
        </pc:sldMkLst>
      </pc:sldChg>
      <pc:sldChg chg="del">
        <pc:chgData name="Jeremy Simmons" userId="7711bac3-cfad-4638-b6f3-f083752a6d3c" providerId="ADAL" clId="{57513981-B9C3-4FDD-B57C-5167E681C327}" dt="2025-07-28T07:56:31.434" v="103" actId="47"/>
        <pc:sldMkLst>
          <pc:docMk/>
          <pc:sldMk cId="4294643025" sldId="491"/>
        </pc:sldMkLst>
      </pc:sldChg>
      <pc:sldChg chg="del">
        <pc:chgData name="Jeremy Simmons" userId="7711bac3-cfad-4638-b6f3-f083752a6d3c" providerId="ADAL" clId="{57513981-B9C3-4FDD-B57C-5167E681C327}" dt="2025-07-28T07:56:22.865" v="96" actId="47"/>
        <pc:sldMkLst>
          <pc:docMk/>
          <pc:sldMk cId="652625910" sldId="499"/>
        </pc:sldMkLst>
      </pc:sldChg>
      <pc:sldChg chg="del">
        <pc:chgData name="Jeremy Simmons" userId="7711bac3-cfad-4638-b6f3-f083752a6d3c" providerId="ADAL" clId="{57513981-B9C3-4FDD-B57C-5167E681C327}" dt="2025-07-28T07:56:24.870" v="98" actId="47"/>
        <pc:sldMkLst>
          <pc:docMk/>
          <pc:sldMk cId="2147482355" sldId="500"/>
        </pc:sldMkLst>
      </pc:sldChg>
      <pc:sldChg chg="del">
        <pc:chgData name="Jeremy Simmons" userId="7711bac3-cfad-4638-b6f3-f083752a6d3c" providerId="ADAL" clId="{57513981-B9C3-4FDD-B57C-5167E681C327}" dt="2025-07-28T07:56:32.278" v="104" actId="47"/>
        <pc:sldMkLst>
          <pc:docMk/>
          <pc:sldMk cId="3795536224" sldId="502"/>
        </pc:sldMkLst>
      </pc:sldChg>
      <pc:sldChg chg="del">
        <pc:chgData name="Jeremy Simmons" userId="7711bac3-cfad-4638-b6f3-f083752a6d3c" providerId="ADAL" clId="{57513981-B9C3-4FDD-B57C-5167E681C327}" dt="2025-07-28T07:56:28.302" v="100" actId="47"/>
        <pc:sldMkLst>
          <pc:docMk/>
          <pc:sldMk cId="768820945" sldId="503"/>
        </pc:sldMkLst>
      </pc:sldChg>
      <pc:sldChg chg="del">
        <pc:chgData name="Jeremy Simmons" userId="7711bac3-cfad-4638-b6f3-f083752a6d3c" providerId="ADAL" clId="{57513981-B9C3-4FDD-B57C-5167E681C327}" dt="2025-07-28T07:50:10.608" v="37" actId="47"/>
        <pc:sldMkLst>
          <pc:docMk/>
          <pc:sldMk cId="3517718322" sldId="523"/>
        </pc:sldMkLst>
      </pc:sldChg>
      <pc:sldChg chg="modSp mod">
        <pc:chgData name="Jeremy Simmons" userId="7711bac3-cfad-4638-b6f3-f083752a6d3c" providerId="ADAL" clId="{57513981-B9C3-4FDD-B57C-5167E681C327}" dt="2025-07-28T08:06:05.798" v="133" actId="13926"/>
        <pc:sldMkLst>
          <pc:docMk/>
          <pc:sldMk cId="3616663444" sldId="527"/>
        </pc:sldMkLst>
      </pc:sldChg>
      <pc:sldChg chg="modSp mod">
        <pc:chgData name="Jeremy Simmons" userId="7711bac3-cfad-4638-b6f3-f083752a6d3c" providerId="ADAL" clId="{57513981-B9C3-4FDD-B57C-5167E681C327}" dt="2025-07-28T08:06:08.737" v="134" actId="13926"/>
        <pc:sldMkLst>
          <pc:docMk/>
          <pc:sldMk cId="2799678674" sldId="531"/>
        </pc:sldMkLst>
      </pc:sldChg>
      <pc:sldChg chg="del">
        <pc:chgData name="Jeremy Simmons" userId="7711bac3-cfad-4638-b6f3-f083752a6d3c" providerId="ADAL" clId="{57513981-B9C3-4FDD-B57C-5167E681C327}" dt="2025-07-28T07:56:30.284" v="102" actId="47"/>
        <pc:sldMkLst>
          <pc:docMk/>
          <pc:sldMk cId="468530759" sldId="543"/>
        </pc:sldMkLst>
      </pc:sldChg>
      <pc:sldChg chg="add del">
        <pc:chgData name="Jeremy Simmons" userId="7711bac3-cfad-4638-b6f3-f083752a6d3c" providerId="ADAL" clId="{57513981-B9C3-4FDD-B57C-5167E681C327}" dt="2025-08-04T07:48:05.575" v="135" actId="47"/>
        <pc:sldMkLst>
          <pc:docMk/>
          <pc:sldMk cId="220244192" sldId="544"/>
        </pc:sldMkLst>
      </pc:sldChg>
      <pc:sldChg chg="modSp add mod">
        <pc:chgData name="Jeremy Simmons" userId="7711bac3-cfad-4638-b6f3-f083752a6d3c" providerId="ADAL" clId="{57513981-B9C3-4FDD-B57C-5167E681C327}" dt="2025-07-28T07:56:11.448" v="95" actId="1076"/>
        <pc:sldMkLst>
          <pc:docMk/>
          <pc:sldMk cId="743185356" sldId="545"/>
        </pc:sldMkLst>
      </pc:sldChg>
      <pc:sldChg chg="modSp add mod">
        <pc:chgData name="Jeremy Simmons" userId="7711bac3-cfad-4638-b6f3-f083752a6d3c" providerId="ADAL" clId="{57513981-B9C3-4FDD-B57C-5167E681C327}" dt="2025-07-28T07:55:43.747" v="87" actId="113"/>
        <pc:sldMkLst>
          <pc:docMk/>
          <pc:sldMk cId="3150155632" sldId="546"/>
        </pc:sldMkLst>
      </pc:sldChg>
      <pc:sldChg chg="modSp add mod">
        <pc:chgData name="Jeremy Simmons" userId="7711bac3-cfad-4638-b6f3-f083752a6d3c" providerId="ADAL" clId="{57513981-B9C3-4FDD-B57C-5167E681C327}" dt="2025-07-28T07:52:02.380" v="65" actId="113"/>
        <pc:sldMkLst>
          <pc:docMk/>
          <pc:sldMk cId="3709346752" sldId="547"/>
        </pc:sldMkLst>
      </pc:sldChg>
      <pc:sldChg chg="modSp add mod">
        <pc:chgData name="Jeremy Simmons" userId="7711bac3-cfad-4638-b6f3-f083752a6d3c" providerId="ADAL" clId="{57513981-B9C3-4FDD-B57C-5167E681C327}" dt="2025-07-28T07:51:45.548" v="60" actId="113"/>
        <pc:sldMkLst>
          <pc:docMk/>
          <pc:sldMk cId="934646301" sldId="548"/>
        </pc:sldMkLst>
      </pc:sldChg>
      <pc:sldChg chg="modSp add mod ord">
        <pc:chgData name="Jeremy Simmons" userId="7711bac3-cfad-4638-b6f3-f083752a6d3c" providerId="ADAL" clId="{57513981-B9C3-4FDD-B57C-5167E681C327}" dt="2025-07-28T07:51:26.535" v="54" actId="113"/>
        <pc:sldMkLst>
          <pc:docMk/>
          <pc:sldMk cId="2122671683" sldId="549"/>
        </pc:sldMkLst>
      </pc:sldChg>
      <pc:sldChg chg="modSp add mod">
        <pc:chgData name="Jeremy Simmons" userId="7711bac3-cfad-4638-b6f3-f083752a6d3c" providerId="ADAL" clId="{57513981-B9C3-4FDD-B57C-5167E681C327}" dt="2025-07-28T07:55:37.138" v="84" actId="113"/>
        <pc:sldMkLst>
          <pc:docMk/>
          <pc:sldMk cId="363360033" sldId="550"/>
        </pc:sldMkLst>
      </pc:sldChg>
      <pc:sldChg chg="add">
        <pc:chgData name="Jeremy Simmons" userId="7711bac3-cfad-4638-b6f3-f083752a6d3c" providerId="ADAL" clId="{57513981-B9C3-4FDD-B57C-5167E681C327}" dt="2025-07-28T07:59:28.163" v="105" actId="2890"/>
        <pc:sldMkLst>
          <pc:docMk/>
          <pc:sldMk cId="3600732242" sldId="551"/>
        </pc:sldMkLst>
      </pc:sldChg>
      <pc:sldChg chg="addSp delSp add mod">
        <pc:chgData name="Jeremy Simmons" userId="7711bac3-cfad-4638-b6f3-f083752a6d3c" providerId="ADAL" clId="{57513981-B9C3-4FDD-B57C-5167E681C327}" dt="2025-07-28T08:00:13.976" v="110" actId="22"/>
        <pc:sldMkLst>
          <pc:docMk/>
          <pc:sldMk cId="4088006537" sldId="552"/>
        </pc:sldMkLst>
      </pc:sldChg>
      <pc:sldChg chg="addSp delSp add mod">
        <pc:chgData name="Jeremy Simmons" userId="7711bac3-cfad-4638-b6f3-f083752a6d3c" providerId="ADAL" clId="{57513981-B9C3-4FDD-B57C-5167E681C327}" dt="2025-07-28T08:00:39.153" v="113" actId="22"/>
        <pc:sldMkLst>
          <pc:docMk/>
          <pc:sldMk cId="3219256832" sldId="553"/>
        </pc:sldMkLst>
      </pc:sldChg>
      <pc:sldChg chg="addSp delSp add mod">
        <pc:chgData name="Jeremy Simmons" userId="7711bac3-cfad-4638-b6f3-f083752a6d3c" providerId="ADAL" clId="{57513981-B9C3-4FDD-B57C-5167E681C327}" dt="2025-07-28T08:01:23.379" v="116" actId="22"/>
        <pc:sldMkLst>
          <pc:docMk/>
          <pc:sldMk cId="1267899847" sldId="554"/>
        </pc:sldMkLst>
      </pc:sldChg>
      <pc:sldChg chg="addSp delSp add mod">
        <pc:chgData name="Jeremy Simmons" userId="7711bac3-cfad-4638-b6f3-f083752a6d3c" providerId="ADAL" clId="{57513981-B9C3-4FDD-B57C-5167E681C327}" dt="2025-07-28T08:01:39.669" v="119" actId="22"/>
        <pc:sldMkLst>
          <pc:docMk/>
          <pc:sldMk cId="692664988" sldId="555"/>
        </pc:sldMkLst>
      </pc:sldChg>
      <pc:sldChg chg="addSp delSp add mod">
        <pc:chgData name="Jeremy Simmons" userId="7711bac3-cfad-4638-b6f3-f083752a6d3c" providerId="ADAL" clId="{57513981-B9C3-4FDD-B57C-5167E681C327}" dt="2025-07-28T08:02:06.111" v="122" actId="22"/>
        <pc:sldMkLst>
          <pc:docMk/>
          <pc:sldMk cId="1771674671" sldId="556"/>
        </pc:sldMkLst>
      </pc:sldChg>
      <pc:sldChg chg="addSp delSp add mod">
        <pc:chgData name="Jeremy Simmons" userId="7711bac3-cfad-4638-b6f3-f083752a6d3c" providerId="ADAL" clId="{57513981-B9C3-4FDD-B57C-5167E681C327}" dt="2025-07-28T08:02:59.091" v="125" actId="22"/>
        <pc:sldMkLst>
          <pc:docMk/>
          <pc:sldMk cId="668877874" sldId="557"/>
        </pc:sldMkLst>
      </pc:sldChg>
      <pc:sldChg chg="addSp delSp add mod">
        <pc:chgData name="Jeremy Simmons" userId="7711bac3-cfad-4638-b6f3-f083752a6d3c" providerId="ADAL" clId="{57513981-B9C3-4FDD-B57C-5167E681C327}" dt="2025-07-28T08:03:46.076" v="128" actId="22"/>
        <pc:sldMkLst>
          <pc:docMk/>
          <pc:sldMk cId="422584534" sldId="558"/>
        </pc:sldMkLst>
      </pc:sldChg>
      <pc:sldChg chg="addSp delSp add mod">
        <pc:chgData name="Jeremy Simmons" userId="7711bac3-cfad-4638-b6f3-f083752a6d3c" providerId="ADAL" clId="{57513981-B9C3-4FDD-B57C-5167E681C327}" dt="2025-07-28T08:04:21.887" v="131" actId="22"/>
        <pc:sldMkLst>
          <pc:docMk/>
          <pc:sldMk cId="3722122308" sldId="559"/>
        </pc:sldMkLst>
      </pc:sldChg>
    </pc:docChg>
  </pc:docChgLst>
  <pc:docChgLst>
    <pc:chgData name="Jeremy Simmons" userId="7711bac3-cfad-4638-b6f3-f083752a6d3c" providerId="ADAL" clId="{3501E053-02B8-4C01-8091-93B614CAEB73}"/>
    <pc:docChg chg="undo custSel addSld delSld modSld sldOrd">
      <pc:chgData name="Jeremy Simmons" userId="7711bac3-cfad-4638-b6f3-f083752a6d3c" providerId="ADAL" clId="{3501E053-02B8-4C01-8091-93B614CAEB73}" dt="2025-09-20T15:46:56.091" v="1475" actId="478"/>
      <pc:docMkLst>
        <pc:docMk/>
      </pc:docMkLst>
      <pc:sldChg chg="addSp modSp mod">
        <pc:chgData name="Jeremy Simmons" userId="7711bac3-cfad-4638-b6f3-f083752a6d3c" providerId="ADAL" clId="{3501E053-02B8-4C01-8091-93B614CAEB73}" dt="2025-09-15T21:18:29.427" v="180"/>
        <pc:sldMkLst>
          <pc:docMk/>
          <pc:sldMk cId="1434210376" sldId="356"/>
        </pc:sldMkLst>
        <pc:spChg chg="mod">
          <ac:chgData name="Jeremy Simmons" userId="7711bac3-cfad-4638-b6f3-f083752a6d3c" providerId="ADAL" clId="{3501E053-02B8-4C01-8091-93B614CAEB73}" dt="2025-09-15T21:17:21.950" v="72" actId="1076"/>
          <ac:spMkLst>
            <pc:docMk/>
            <pc:sldMk cId="1434210376" sldId="356"/>
            <ac:spMk id="4" creationId="{EC2E8C42-B2E6-8663-592D-A15CD1B16B28}"/>
          </ac:spMkLst>
        </pc:spChg>
        <pc:picChg chg="add mod modCrop">
          <ac:chgData name="Jeremy Simmons" userId="7711bac3-cfad-4638-b6f3-f083752a6d3c" providerId="ADAL" clId="{3501E053-02B8-4C01-8091-93B614CAEB73}" dt="2025-09-15T21:18:29.427" v="180"/>
          <ac:picMkLst>
            <pc:docMk/>
            <pc:sldMk cId="1434210376" sldId="356"/>
            <ac:picMk id="3" creationId="{CB1A80AE-BDE4-01C6-92EB-554294689A6F}"/>
          </ac:picMkLst>
        </pc:picChg>
      </pc:sldChg>
      <pc:sldChg chg="addSp modSp mod">
        <pc:chgData name="Jeremy Simmons" userId="7711bac3-cfad-4638-b6f3-f083752a6d3c" providerId="ADAL" clId="{3501E053-02B8-4C01-8091-93B614CAEB73}" dt="2025-09-18T13:13:42.523" v="794" actId="403"/>
        <pc:sldMkLst>
          <pc:docMk/>
          <pc:sldMk cId="3130141080" sldId="363"/>
        </pc:sldMkLst>
        <pc:spChg chg="add mod">
          <ac:chgData name="Jeremy Simmons" userId="7711bac3-cfad-4638-b6f3-f083752a6d3c" providerId="ADAL" clId="{3501E053-02B8-4C01-8091-93B614CAEB73}" dt="2025-09-18T13:13:42.523" v="794" actId="403"/>
          <ac:spMkLst>
            <pc:docMk/>
            <pc:sldMk cId="3130141080" sldId="363"/>
            <ac:spMk id="3" creationId="{D6BB27CF-90C1-F445-5AFB-398BF9683D6A}"/>
          </ac:spMkLst>
        </pc:spChg>
        <pc:spChg chg="mod">
          <ac:chgData name="Jeremy Simmons" userId="7711bac3-cfad-4638-b6f3-f083752a6d3c" providerId="ADAL" clId="{3501E053-02B8-4C01-8091-93B614CAEB73}" dt="2025-09-18T11:29:25.601" v="211" actId="13926"/>
          <ac:spMkLst>
            <pc:docMk/>
            <pc:sldMk cId="3130141080" sldId="363"/>
            <ac:spMk id="4" creationId="{7B75733C-7AA1-823E-11A8-F0AD4AB29303}"/>
          </ac:spMkLst>
        </pc:spChg>
      </pc:sldChg>
      <pc:sldChg chg="modSp mod">
        <pc:chgData name="Jeremy Simmons" userId="7711bac3-cfad-4638-b6f3-f083752a6d3c" providerId="ADAL" clId="{3501E053-02B8-4C01-8091-93B614CAEB73}" dt="2025-09-20T15:26:16.639" v="1223" actId="20577"/>
        <pc:sldMkLst>
          <pc:docMk/>
          <pc:sldMk cId="1584143115" sldId="398"/>
        </pc:sldMkLst>
        <pc:spChg chg="mod">
          <ac:chgData name="Jeremy Simmons" userId="7711bac3-cfad-4638-b6f3-f083752a6d3c" providerId="ADAL" clId="{3501E053-02B8-4C01-8091-93B614CAEB73}" dt="2025-09-20T15:26:16.639" v="1223" actId="20577"/>
          <ac:spMkLst>
            <pc:docMk/>
            <pc:sldMk cId="1584143115" sldId="398"/>
            <ac:spMk id="2" creationId="{6A6D0254-EFD7-8093-003A-3F8F498EE3A3}"/>
          </ac:spMkLst>
        </pc:spChg>
      </pc:sldChg>
      <pc:sldChg chg="add">
        <pc:chgData name="Jeremy Simmons" userId="7711bac3-cfad-4638-b6f3-f083752a6d3c" providerId="ADAL" clId="{3501E053-02B8-4C01-8091-93B614CAEB73}" dt="2025-09-20T15:21:59.662" v="1069"/>
        <pc:sldMkLst>
          <pc:docMk/>
          <pc:sldMk cId="3584544819" sldId="436"/>
        </pc:sldMkLst>
      </pc:sldChg>
      <pc:sldChg chg="del">
        <pc:chgData name="Jeremy Simmons" userId="7711bac3-cfad-4638-b6f3-f083752a6d3c" providerId="ADAL" clId="{3501E053-02B8-4C01-8091-93B614CAEB73}" dt="2025-09-20T15:17:38.404" v="1062" actId="47"/>
        <pc:sldMkLst>
          <pc:docMk/>
          <pc:sldMk cId="1847737167" sldId="482"/>
        </pc:sldMkLst>
      </pc:sldChg>
      <pc:sldChg chg="addSp delSp modSp mod">
        <pc:chgData name="Jeremy Simmons" userId="7711bac3-cfad-4638-b6f3-f083752a6d3c" providerId="ADAL" clId="{3501E053-02B8-4C01-8091-93B614CAEB73}" dt="2025-09-15T20:02:37.849" v="21" actId="14100"/>
        <pc:sldMkLst>
          <pc:docMk/>
          <pc:sldMk cId="2407007374" sldId="487"/>
        </pc:sldMkLst>
        <pc:picChg chg="add mod">
          <ac:chgData name="Jeremy Simmons" userId="7711bac3-cfad-4638-b6f3-f083752a6d3c" providerId="ADAL" clId="{3501E053-02B8-4C01-8091-93B614CAEB73}" dt="2025-09-15T20:02:37.849" v="21" actId="14100"/>
          <ac:picMkLst>
            <pc:docMk/>
            <pc:sldMk cId="2407007374" sldId="487"/>
            <ac:picMk id="3" creationId="{6F0CE1F5-0059-BA0E-0CF5-FE3C5F2E90DF}"/>
          </ac:picMkLst>
        </pc:picChg>
      </pc:sldChg>
      <pc:sldChg chg="addSp delSp modSp mod">
        <pc:chgData name="Jeremy Simmons" userId="7711bac3-cfad-4638-b6f3-f083752a6d3c" providerId="ADAL" clId="{3501E053-02B8-4C01-8091-93B614CAEB73}" dt="2025-09-18T13:27:02.054" v="949" actId="1076"/>
        <pc:sldMkLst>
          <pc:docMk/>
          <pc:sldMk cId="618480627" sldId="498"/>
        </pc:sldMkLst>
        <pc:spChg chg="mod">
          <ac:chgData name="Jeremy Simmons" userId="7711bac3-cfad-4638-b6f3-f083752a6d3c" providerId="ADAL" clId="{3501E053-02B8-4C01-8091-93B614CAEB73}" dt="2025-09-18T13:23:30.476" v="906" actId="1076"/>
          <ac:spMkLst>
            <pc:docMk/>
            <pc:sldMk cId="618480627" sldId="498"/>
            <ac:spMk id="2" creationId="{5A61AD07-FDD2-DB7B-BA4A-715AB20E9B57}"/>
          </ac:spMkLst>
        </pc:spChg>
        <pc:picChg chg="add mod">
          <ac:chgData name="Jeremy Simmons" userId="7711bac3-cfad-4638-b6f3-f083752a6d3c" providerId="ADAL" clId="{3501E053-02B8-4C01-8091-93B614CAEB73}" dt="2025-09-18T13:27:02.054" v="949" actId="1076"/>
          <ac:picMkLst>
            <pc:docMk/>
            <pc:sldMk cId="618480627" sldId="498"/>
            <ac:picMk id="2052" creationId="{B131F7D5-115B-E7ED-F03E-C288F9F59164}"/>
          </ac:picMkLst>
        </pc:picChg>
      </pc:sldChg>
      <pc:sldChg chg="addSp delSp modSp mod">
        <pc:chgData name="Jeremy Simmons" userId="7711bac3-cfad-4638-b6f3-f083752a6d3c" providerId="ADAL" clId="{3501E053-02B8-4C01-8091-93B614CAEB73}" dt="2025-09-18T13:49:12.377" v="1056" actId="1076"/>
        <pc:sldMkLst>
          <pc:docMk/>
          <pc:sldMk cId="1202341321" sldId="516"/>
        </pc:sldMkLst>
        <pc:spChg chg="mod">
          <ac:chgData name="Jeremy Simmons" userId="7711bac3-cfad-4638-b6f3-f083752a6d3c" providerId="ADAL" clId="{3501E053-02B8-4C01-8091-93B614CAEB73}" dt="2025-09-18T13:46:41.030" v="978" actId="1076"/>
          <ac:spMkLst>
            <pc:docMk/>
            <pc:sldMk cId="1202341321" sldId="516"/>
            <ac:spMk id="3" creationId="{C4B29AC2-7041-3C6C-2486-3BB56DAE4294}"/>
          </ac:spMkLst>
        </pc:spChg>
        <pc:spChg chg="add mod">
          <ac:chgData name="Jeremy Simmons" userId="7711bac3-cfad-4638-b6f3-f083752a6d3c" providerId="ADAL" clId="{3501E053-02B8-4C01-8091-93B614CAEB73}" dt="2025-09-18T13:49:12.377" v="1056" actId="1076"/>
          <ac:spMkLst>
            <pc:docMk/>
            <pc:sldMk cId="1202341321" sldId="516"/>
            <ac:spMk id="6" creationId="{EA373C0D-3D35-4D9B-EFB7-A4DECDDDBA62}"/>
          </ac:spMkLst>
        </pc:spChg>
        <pc:picChg chg="add mod">
          <ac:chgData name="Jeremy Simmons" userId="7711bac3-cfad-4638-b6f3-f083752a6d3c" providerId="ADAL" clId="{3501E053-02B8-4C01-8091-93B614CAEB73}" dt="2025-09-18T13:46:44.993" v="980" actId="14100"/>
          <ac:picMkLst>
            <pc:docMk/>
            <pc:sldMk cId="1202341321" sldId="516"/>
            <ac:picMk id="5" creationId="{5A8643F9-F6BB-F20F-49A6-65D6C157567F}"/>
          </ac:picMkLst>
        </pc:picChg>
      </pc:sldChg>
      <pc:sldChg chg="addSp delSp modSp mod">
        <pc:chgData name="Jeremy Simmons" userId="7711bac3-cfad-4638-b6f3-f083752a6d3c" providerId="ADAL" clId="{3501E053-02B8-4C01-8091-93B614CAEB73}" dt="2025-09-18T12:42:33.175" v="709" actId="1076"/>
        <pc:sldMkLst>
          <pc:docMk/>
          <pc:sldMk cId="654553749" sldId="525"/>
        </pc:sldMkLst>
        <pc:spChg chg="mod">
          <ac:chgData name="Jeremy Simmons" userId="7711bac3-cfad-4638-b6f3-f083752a6d3c" providerId="ADAL" clId="{3501E053-02B8-4C01-8091-93B614CAEB73}" dt="2025-09-18T12:42:33.175" v="709" actId="1076"/>
          <ac:spMkLst>
            <pc:docMk/>
            <pc:sldMk cId="654553749" sldId="525"/>
            <ac:spMk id="2" creationId="{E87B6C6C-18B4-AC0A-8273-FC7E6AB676EE}"/>
          </ac:spMkLst>
        </pc:spChg>
        <pc:picChg chg="add mod">
          <ac:chgData name="Jeremy Simmons" userId="7711bac3-cfad-4638-b6f3-f083752a6d3c" providerId="ADAL" clId="{3501E053-02B8-4C01-8091-93B614CAEB73}" dt="2025-09-18T12:38:16.638" v="674" actId="14861"/>
          <ac:picMkLst>
            <pc:docMk/>
            <pc:sldMk cId="654553749" sldId="525"/>
            <ac:picMk id="1026" creationId="{4C0B7034-42D5-DB09-B3F3-86AF85685371}"/>
          </ac:picMkLst>
        </pc:picChg>
      </pc:sldChg>
      <pc:sldChg chg="addSp modSp mod">
        <pc:chgData name="Jeremy Simmons" userId="7711bac3-cfad-4638-b6f3-f083752a6d3c" providerId="ADAL" clId="{3501E053-02B8-4C01-8091-93B614CAEB73}" dt="2025-09-18T13:13:52.326" v="795"/>
        <pc:sldMkLst>
          <pc:docMk/>
          <pc:sldMk cId="3616663444" sldId="527"/>
        </pc:sldMkLst>
        <pc:spChg chg="add mod">
          <ac:chgData name="Jeremy Simmons" userId="7711bac3-cfad-4638-b6f3-f083752a6d3c" providerId="ADAL" clId="{3501E053-02B8-4C01-8091-93B614CAEB73}" dt="2025-09-18T13:13:52.326" v="795"/>
          <ac:spMkLst>
            <pc:docMk/>
            <pc:sldMk cId="3616663444" sldId="527"/>
            <ac:spMk id="3" creationId="{17440D39-704A-2A4E-2041-22A5F3CD5FA6}"/>
          </ac:spMkLst>
        </pc:spChg>
        <pc:spChg chg="mod">
          <ac:chgData name="Jeremy Simmons" userId="7711bac3-cfad-4638-b6f3-f083752a6d3c" providerId="ADAL" clId="{3501E053-02B8-4C01-8091-93B614CAEB73}" dt="2025-09-18T13:13:17.301" v="762" actId="13926"/>
          <ac:spMkLst>
            <pc:docMk/>
            <pc:sldMk cId="3616663444" sldId="527"/>
            <ac:spMk id="4" creationId="{8376D6F7-4508-CF0F-1CB8-352AB05D256F}"/>
          </ac:spMkLst>
        </pc:spChg>
      </pc:sldChg>
      <pc:sldChg chg="addSp modSp mod">
        <pc:chgData name="Jeremy Simmons" userId="7711bac3-cfad-4638-b6f3-f083752a6d3c" providerId="ADAL" clId="{3501E053-02B8-4C01-8091-93B614CAEB73}" dt="2025-09-18T13:26:50.115" v="947" actId="13926"/>
        <pc:sldMkLst>
          <pc:docMk/>
          <pc:sldMk cId="2799678674" sldId="531"/>
        </pc:sldMkLst>
        <pc:spChg chg="add mod">
          <ac:chgData name="Jeremy Simmons" userId="7711bac3-cfad-4638-b6f3-f083752a6d3c" providerId="ADAL" clId="{3501E053-02B8-4C01-8091-93B614CAEB73}" dt="2025-09-18T13:13:56.238" v="796"/>
          <ac:spMkLst>
            <pc:docMk/>
            <pc:sldMk cId="2799678674" sldId="531"/>
            <ac:spMk id="3" creationId="{8D6BF452-B091-F8D5-0806-24BA57D9C36D}"/>
          </ac:spMkLst>
        </pc:spChg>
        <pc:spChg chg="mod">
          <ac:chgData name="Jeremy Simmons" userId="7711bac3-cfad-4638-b6f3-f083752a6d3c" providerId="ADAL" clId="{3501E053-02B8-4C01-8091-93B614CAEB73}" dt="2025-09-18T13:26:50.115" v="947" actId="13926"/>
          <ac:spMkLst>
            <pc:docMk/>
            <pc:sldMk cId="2799678674" sldId="531"/>
            <ac:spMk id="4" creationId="{E75B9474-C90F-CE53-C95B-A20EA8224EF0}"/>
          </ac:spMkLst>
        </pc:spChg>
      </pc:sldChg>
      <pc:sldChg chg="delSp del mod">
        <pc:chgData name="Jeremy Simmons" userId="7711bac3-cfad-4638-b6f3-f083752a6d3c" providerId="ADAL" clId="{3501E053-02B8-4C01-8091-93B614CAEB73}" dt="2025-09-18T13:26:56.497" v="948" actId="47"/>
        <pc:sldMkLst>
          <pc:docMk/>
          <pc:sldMk cId="189344650" sldId="538"/>
        </pc:sldMkLst>
      </pc:sldChg>
      <pc:sldChg chg="del">
        <pc:chgData name="Jeremy Simmons" userId="7711bac3-cfad-4638-b6f3-f083752a6d3c" providerId="ADAL" clId="{3501E053-02B8-4C01-8091-93B614CAEB73}" dt="2025-09-20T15:25:19.208" v="1071" actId="47"/>
        <pc:sldMkLst>
          <pc:docMk/>
          <pc:sldMk cId="2943727122" sldId="540"/>
        </pc:sldMkLst>
      </pc:sldChg>
      <pc:sldChg chg="del">
        <pc:chgData name="Jeremy Simmons" userId="7711bac3-cfad-4638-b6f3-f083752a6d3c" providerId="ADAL" clId="{3501E053-02B8-4C01-8091-93B614CAEB73}" dt="2025-09-20T15:25:30.216" v="1072" actId="47"/>
        <pc:sldMkLst>
          <pc:docMk/>
          <pc:sldMk cId="3220667236" sldId="541"/>
        </pc:sldMkLst>
      </pc:sldChg>
      <pc:sldChg chg="modSp mod">
        <pc:chgData name="Jeremy Simmons" userId="7711bac3-cfad-4638-b6f3-f083752a6d3c" providerId="ADAL" clId="{3501E053-02B8-4C01-8091-93B614CAEB73}" dt="2025-09-15T20:03:12.961" v="28" actId="403"/>
        <pc:sldMkLst>
          <pc:docMk/>
          <pc:sldMk cId="3600732242" sldId="551"/>
        </pc:sldMkLst>
        <pc:spChg chg="mod">
          <ac:chgData name="Jeremy Simmons" userId="7711bac3-cfad-4638-b6f3-f083752a6d3c" providerId="ADAL" clId="{3501E053-02B8-4C01-8091-93B614CAEB73}" dt="2025-09-15T20:03:12.961" v="28" actId="403"/>
          <ac:spMkLst>
            <pc:docMk/>
            <pc:sldMk cId="3600732242" sldId="551"/>
            <ac:spMk id="2" creationId="{4992D745-EAFA-676B-5B9B-10AFC63B9737}"/>
          </ac:spMkLst>
        </pc:spChg>
      </pc:sldChg>
      <pc:sldChg chg="modSp mod ord">
        <pc:chgData name="Jeremy Simmons" userId="7711bac3-cfad-4638-b6f3-f083752a6d3c" providerId="ADAL" clId="{3501E053-02B8-4C01-8091-93B614CAEB73}" dt="2025-09-15T20:02:30.843" v="18" actId="1076"/>
        <pc:sldMkLst>
          <pc:docMk/>
          <pc:sldMk cId="4088006537" sldId="552"/>
        </pc:sldMkLst>
        <pc:picChg chg="mod">
          <ac:chgData name="Jeremy Simmons" userId="7711bac3-cfad-4638-b6f3-f083752a6d3c" providerId="ADAL" clId="{3501E053-02B8-4C01-8091-93B614CAEB73}" dt="2025-09-15T20:02:30.843" v="18" actId="1076"/>
          <ac:picMkLst>
            <pc:docMk/>
            <pc:sldMk cId="4088006537" sldId="552"/>
            <ac:picMk id="3" creationId="{C057BAD8-E4D6-ED94-4713-600A5332A07F}"/>
          </ac:picMkLst>
        </pc:picChg>
      </pc:sldChg>
      <pc:sldChg chg="modSp mod ord">
        <pc:chgData name="Jeremy Simmons" userId="7711bac3-cfad-4638-b6f3-f083752a6d3c" providerId="ADAL" clId="{3501E053-02B8-4C01-8091-93B614CAEB73}" dt="2025-09-15T20:07:26.771" v="55" actId="14100"/>
        <pc:sldMkLst>
          <pc:docMk/>
          <pc:sldMk cId="3219256832" sldId="553"/>
        </pc:sldMkLst>
        <pc:picChg chg="mod">
          <ac:chgData name="Jeremy Simmons" userId="7711bac3-cfad-4638-b6f3-f083752a6d3c" providerId="ADAL" clId="{3501E053-02B8-4C01-8091-93B614CAEB73}" dt="2025-09-15T20:07:26.771" v="55" actId="14100"/>
          <ac:picMkLst>
            <pc:docMk/>
            <pc:sldMk cId="3219256832" sldId="553"/>
            <ac:picMk id="4" creationId="{1808F97E-CD9F-C771-B70C-D9A65A0EA124}"/>
          </ac:picMkLst>
        </pc:picChg>
      </pc:sldChg>
      <pc:sldChg chg="modSp mod ord">
        <pc:chgData name="Jeremy Simmons" userId="7711bac3-cfad-4638-b6f3-f083752a6d3c" providerId="ADAL" clId="{3501E053-02B8-4C01-8091-93B614CAEB73}" dt="2025-09-15T20:07:33.952" v="57" actId="14100"/>
        <pc:sldMkLst>
          <pc:docMk/>
          <pc:sldMk cId="1267899847" sldId="554"/>
        </pc:sldMkLst>
        <pc:picChg chg="mod">
          <ac:chgData name="Jeremy Simmons" userId="7711bac3-cfad-4638-b6f3-f083752a6d3c" providerId="ADAL" clId="{3501E053-02B8-4C01-8091-93B614CAEB73}" dt="2025-09-15T20:07:33.952" v="57" actId="14100"/>
          <ac:picMkLst>
            <pc:docMk/>
            <pc:sldMk cId="1267899847" sldId="554"/>
            <ac:picMk id="3" creationId="{C7AE44D3-8988-0C97-2AB2-DC257A3654F1}"/>
          </ac:picMkLst>
        </pc:picChg>
      </pc:sldChg>
      <pc:sldChg chg="modSp mod ord">
        <pc:chgData name="Jeremy Simmons" userId="7711bac3-cfad-4638-b6f3-f083752a6d3c" providerId="ADAL" clId="{3501E053-02B8-4C01-8091-93B614CAEB73}" dt="2025-09-15T20:07:42.077" v="59" actId="14100"/>
        <pc:sldMkLst>
          <pc:docMk/>
          <pc:sldMk cId="692664988" sldId="555"/>
        </pc:sldMkLst>
        <pc:picChg chg="mod">
          <ac:chgData name="Jeremy Simmons" userId="7711bac3-cfad-4638-b6f3-f083752a6d3c" providerId="ADAL" clId="{3501E053-02B8-4C01-8091-93B614CAEB73}" dt="2025-09-15T20:07:42.077" v="59" actId="14100"/>
          <ac:picMkLst>
            <pc:docMk/>
            <pc:sldMk cId="692664988" sldId="555"/>
            <ac:picMk id="4" creationId="{C4307499-2DAE-5F41-DF38-DA029FEEB3BD}"/>
          </ac:picMkLst>
        </pc:picChg>
      </pc:sldChg>
      <pc:sldChg chg="modSp mod ord">
        <pc:chgData name="Jeremy Simmons" userId="7711bac3-cfad-4638-b6f3-f083752a6d3c" providerId="ADAL" clId="{3501E053-02B8-4C01-8091-93B614CAEB73}" dt="2025-09-15T20:07:48.565" v="61" actId="14100"/>
        <pc:sldMkLst>
          <pc:docMk/>
          <pc:sldMk cId="1771674671" sldId="556"/>
        </pc:sldMkLst>
        <pc:picChg chg="mod">
          <ac:chgData name="Jeremy Simmons" userId="7711bac3-cfad-4638-b6f3-f083752a6d3c" providerId="ADAL" clId="{3501E053-02B8-4C01-8091-93B614CAEB73}" dt="2025-09-15T20:07:48.565" v="61" actId="14100"/>
          <ac:picMkLst>
            <pc:docMk/>
            <pc:sldMk cId="1771674671" sldId="556"/>
            <ac:picMk id="3" creationId="{5970D4CD-7B93-2323-E8EA-69C727C2F8F5}"/>
          </ac:picMkLst>
        </pc:picChg>
      </pc:sldChg>
      <pc:sldChg chg="del">
        <pc:chgData name="Jeremy Simmons" userId="7711bac3-cfad-4638-b6f3-f083752a6d3c" providerId="ADAL" clId="{3501E053-02B8-4C01-8091-93B614CAEB73}" dt="2025-09-15T20:07:18.992" v="53" actId="47"/>
        <pc:sldMkLst>
          <pc:docMk/>
          <pc:sldMk cId="668877874" sldId="557"/>
        </pc:sldMkLst>
      </pc:sldChg>
      <pc:sldChg chg="modSp mod ord">
        <pc:chgData name="Jeremy Simmons" userId="7711bac3-cfad-4638-b6f3-f083752a6d3c" providerId="ADAL" clId="{3501E053-02B8-4C01-8091-93B614CAEB73}" dt="2025-09-15T20:07:56.721" v="63" actId="14100"/>
        <pc:sldMkLst>
          <pc:docMk/>
          <pc:sldMk cId="422584534" sldId="558"/>
        </pc:sldMkLst>
        <pc:picChg chg="mod">
          <ac:chgData name="Jeremy Simmons" userId="7711bac3-cfad-4638-b6f3-f083752a6d3c" providerId="ADAL" clId="{3501E053-02B8-4C01-8091-93B614CAEB73}" dt="2025-09-15T20:07:56.721" v="63" actId="14100"/>
          <ac:picMkLst>
            <pc:docMk/>
            <pc:sldMk cId="422584534" sldId="558"/>
            <ac:picMk id="3" creationId="{680BBEA4-C745-9A24-B3DA-752DD4982F6C}"/>
          </ac:picMkLst>
        </pc:picChg>
      </pc:sldChg>
      <pc:sldChg chg="modSp mod ord">
        <pc:chgData name="Jeremy Simmons" userId="7711bac3-cfad-4638-b6f3-f083752a6d3c" providerId="ADAL" clId="{3501E053-02B8-4C01-8091-93B614CAEB73}" dt="2025-09-15T20:08:04.953" v="65" actId="14100"/>
        <pc:sldMkLst>
          <pc:docMk/>
          <pc:sldMk cId="3722122308" sldId="559"/>
        </pc:sldMkLst>
        <pc:picChg chg="mod">
          <ac:chgData name="Jeremy Simmons" userId="7711bac3-cfad-4638-b6f3-f083752a6d3c" providerId="ADAL" clId="{3501E053-02B8-4C01-8091-93B614CAEB73}" dt="2025-09-15T20:08:04.953" v="65" actId="14100"/>
          <ac:picMkLst>
            <pc:docMk/>
            <pc:sldMk cId="3722122308" sldId="559"/>
            <ac:picMk id="4" creationId="{0170971F-EBAA-021D-BFC0-35604DBDFC90}"/>
          </ac:picMkLst>
        </pc:picChg>
      </pc:sldChg>
      <pc:sldChg chg="modSp add mod">
        <pc:chgData name="Jeremy Simmons" userId="7711bac3-cfad-4638-b6f3-f083752a6d3c" providerId="ADAL" clId="{3501E053-02B8-4C01-8091-93B614CAEB73}" dt="2025-09-15T20:04:11.555" v="36" actId="113"/>
        <pc:sldMkLst>
          <pc:docMk/>
          <pc:sldMk cId="3459772592" sldId="560"/>
        </pc:sldMkLst>
        <pc:spChg chg="mod">
          <ac:chgData name="Jeremy Simmons" userId="7711bac3-cfad-4638-b6f3-f083752a6d3c" providerId="ADAL" clId="{3501E053-02B8-4C01-8091-93B614CAEB73}" dt="2025-09-15T20:04:11.555" v="36" actId="113"/>
          <ac:spMkLst>
            <pc:docMk/>
            <pc:sldMk cId="3459772592" sldId="560"/>
            <ac:spMk id="2" creationId="{FFC92091-B236-CDEB-21D6-6C4A6B75237C}"/>
          </ac:spMkLst>
        </pc:spChg>
      </pc:sldChg>
      <pc:sldChg chg="add del ord">
        <pc:chgData name="Jeremy Simmons" userId="7711bac3-cfad-4638-b6f3-f083752a6d3c" providerId="ADAL" clId="{3501E053-02B8-4C01-8091-93B614CAEB73}" dt="2025-09-15T20:04:47.891" v="42" actId="47"/>
        <pc:sldMkLst>
          <pc:docMk/>
          <pc:sldMk cId="579593345" sldId="561"/>
        </pc:sldMkLst>
      </pc:sldChg>
      <pc:sldChg chg="addSp delSp modSp add mod">
        <pc:chgData name="Jeremy Simmons" userId="7711bac3-cfad-4638-b6f3-f083752a6d3c" providerId="ADAL" clId="{3501E053-02B8-4C01-8091-93B614CAEB73}" dt="2025-09-20T15:21:51.766" v="1064" actId="478"/>
        <pc:sldMkLst>
          <pc:docMk/>
          <pc:sldMk cId="3796665535" sldId="561"/>
        </pc:sldMkLst>
        <pc:spChg chg="mod">
          <ac:chgData name="Jeremy Simmons" userId="7711bac3-cfad-4638-b6f3-f083752a6d3c" providerId="ADAL" clId="{3501E053-02B8-4C01-8091-93B614CAEB73}" dt="2025-09-20T15:17:21.505" v="1061" actId="313"/>
          <ac:spMkLst>
            <pc:docMk/>
            <pc:sldMk cId="3796665535" sldId="561"/>
            <ac:spMk id="2" creationId="{3C570953-95F9-EFB9-D4DF-8A8135C45734}"/>
          </ac:spMkLst>
        </pc:spChg>
        <pc:picChg chg="add del">
          <ac:chgData name="Jeremy Simmons" userId="7711bac3-cfad-4638-b6f3-f083752a6d3c" providerId="ADAL" clId="{3501E053-02B8-4C01-8091-93B614CAEB73}" dt="2025-09-20T15:21:51.766" v="1064" actId="478"/>
          <ac:picMkLst>
            <pc:docMk/>
            <pc:sldMk cId="3796665535" sldId="561"/>
            <ac:picMk id="3" creationId="{882B73EA-3C06-E672-EB8E-A0B35C0F61D2}"/>
          </ac:picMkLst>
        </pc:picChg>
      </pc:sldChg>
      <pc:sldChg chg="delSp modSp add mod">
        <pc:chgData name="Jeremy Simmons" userId="7711bac3-cfad-4638-b6f3-f083752a6d3c" providerId="ADAL" clId="{3501E053-02B8-4C01-8091-93B614CAEB73}" dt="2025-09-20T15:46:56.091" v="1475" actId="478"/>
        <pc:sldMkLst>
          <pc:docMk/>
          <pc:sldMk cId="164033812" sldId="562"/>
        </pc:sldMkLst>
        <pc:spChg chg="del">
          <ac:chgData name="Jeremy Simmons" userId="7711bac3-cfad-4638-b6f3-f083752a6d3c" providerId="ADAL" clId="{3501E053-02B8-4C01-8091-93B614CAEB73}" dt="2025-09-20T15:46:56.091" v="1475" actId="478"/>
          <ac:spMkLst>
            <pc:docMk/>
            <pc:sldMk cId="164033812" sldId="562"/>
            <ac:spMk id="3" creationId="{9D2F5DFE-6301-AA84-F0F0-08C5BF91C687}"/>
          </ac:spMkLst>
        </pc:spChg>
        <pc:spChg chg="mod">
          <ac:chgData name="Jeremy Simmons" userId="7711bac3-cfad-4638-b6f3-f083752a6d3c" providerId="ADAL" clId="{3501E053-02B8-4C01-8091-93B614CAEB73}" dt="2025-09-20T15:27:11.390" v="1255" actId="1076"/>
          <ac:spMkLst>
            <pc:docMk/>
            <pc:sldMk cId="164033812" sldId="562"/>
            <ac:spMk id="4" creationId="{52A1150C-BE68-5FA5-4C0C-7F7003F6FB4E}"/>
          </ac:spMkLst>
        </pc:spChg>
      </pc:sldChg>
      <pc:sldChg chg="add del">
        <pc:chgData name="Jeremy Simmons" userId="7711bac3-cfad-4638-b6f3-f083752a6d3c" providerId="ADAL" clId="{3501E053-02B8-4C01-8091-93B614CAEB73}" dt="2025-09-18T13:48:46.319" v="982"/>
        <pc:sldMkLst>
          <pc:docMk/>
          <pc:sldMk cId="2747066884" sldId="562"/>
        </pc:sldMkLst>
      </pc:sldChg>
      <pc:sldChg chg="delSp modSp add del mod">
        <pc:chgData name="Jeremy Simmons" userId="7711bac3-cfad-4638-b6f3-f083752a6d3c" providerId="ADAL" clId="{3501E053-02B8-4C01-8091-93B614CAEB73}" dt="2025-09-20T15:22:01.908" v="1070" actId="47"/>
        <pc:sldMkLst>
          <pc:docMk/>
          <pc:sldMk cId="4071761925" sldId="562"/>
        </pc:sldMkLst>
        <pc:spChg chg="del mod">
          <ac:chgData name="Jeremy Simmons" userId="7711bac3-cfad-4638-b6f3-f083752a6d3c" providerId="ADAL" clId="{3501E053-02B8-4C01-8091-93B614CAEB73}" dt="2025-09-20T15:21:58.469" v="1068" actId="478"/>
          <ac:spMkLst>
            <pc:docMk/>
            <pc:sldMk cId="4071761925" sldId="562"/>
            <ac:spMk id="2" creationId="{B9623A12-2A10-EE11-E750-FCD547922E83}"/>
          </ac:spMkLst>
        </pc:spChg>
        <pc:picChg chg="del">
          <ac:chgData name="Jeremy Simmons" userId="7711bac3-cfad-4638-b6f3-f083752a6d3c" providerId="ADAL" clId="{3501E053-02B8-4C01-8091-93B614CAEB73}" dt="2025-09-20T15:21:55.877" v="1066" actId="478"/>
          <ac:picMkLst>
            <pc:docMk/>
            <pc:sldMk cId="4071761925" sldId="562"/>
            <ac:picMk id="1026" creationId="{56AEF60D-B730-0BAB-5351-3295BEF03D8F}"/>
          </ac:picMkLst>
        </pc:picChg>
      </pc:sldChg>
      <pc:sldChg chg="addSp delSp modSp add del mod">
        <pc:chgData name="Jeremy Simmons" userId="7711bac3-cfad-4638-b6f3-f083752a6d3c" providerId="ADAL" clId="{3501E053-02B8-4C01-8091-93B614CAEB73}" dt="2025-09-20T15:33:35.321" v="1474" actId="47"/>
        <pc:sldMkLst>
          <pc:docMk/>
          <pc:sldMk cId="148495704" sldId="563"/>
        </pc:sldMkLst>
        <pc:spChg chg="add del mod">
          <ac:chgData name="Jeremy Simmons" userId="7711bac3-cfad-4638-b6f3-f083752a6d3c" providerId="ADAL" clId="{3501E053-02B8-4C01-8091-93B614CAEB73}" dt="2025-09-20T15:28:19.828" v="1291" actId="1076"/>
          <ac:spMkLst>
            <pc:docMk/>
            <pc:sldMk cId="148495704" sldId="563"/>
            <ac:spMk id="3" creationId="{2841A9DA-5E00-CD07-B66F-DCE36B2382BA}"/>
          </ac:spMkLst>
        </pc:spChg>
        <pc:spChg chg="del">
          <ac:chgData name="Jeremy Simmons" userId="7711bac3-cfad-4638-b6f3-f083752a6d3c" providerId="ADAL" clId="{3501E053-02B8-4C01-8091-93B614CAEB73}" dt="2025-09-20T15:27:37.560" v="1257" actId="478"/>
          <ac:spMkLst>
            <pc:docMk/>
            <pc:sldMk cId="148495704" sldId="563"/>
            <ac:spMk id="4" creationId="{95A4EE76-1C1A-F50F-DA62-2FD0D998D91A}"/>
          </ac:spMkLst>
        </pc:spChg>
        <pc:spChg chg="add mod">
          <ac:chgData name="Jeremy Simmons" userId="7711bac3-cfad-4638-b6f3-f083752a6d3c" providerId="ADAL" clId="{3501E053-02B8-4C01-8091-93B614CAEB73}" dt="2025-09-20T15:28:15.116" v="1290" actId="1076"/>
          <ac:spMkLst>
            <pc:docMk/>
            <pc:sldMk cId="148495704" sldId="563"/>
            <ac:spMk id="5" creationId="{FBC1C063-3F58-3701-284C-A1CBE468BFAA}"/>
          </ac:spMkLst>
        </pc:spChg>
        <pc:spChg chg="add mod">
          <ac:chgData name="Jeremy Simmons" userId="7711bac3-cfad-4638-b6f3-f083752a6d3c" providerId="ADAL" clId="{3501E053-02B8-4C01-8091-93B614CAEB73}" dt="2025-09-20T15:30:42.258" v="1429" actId="404"/>
          <ac:spMkLst>
            <pc:docMk/>
            <pc:sldMk cId="148495704" sldId="563"/>
            <ac:spMk id="6" creationId="{B68EFBC0-3574-BDAF-DF3C-A8421B461CFA}"/>
          </ac:spMkLst>
        </pc:spChg>
        <pc:spChg chg="add mod">
          <ac:chgData name="Jeremy Simmons" userId="7711bac3-cfad-4638-b6f3-f083752a6d3c" providerId="ADAL" clId="{3501E053-02B8-4C01-8091-93B614CAEB73}" dt="2025-09-20T15:30:52.274" v="1431" actId="1076"/>
          <ac:spMkLst>
            <pc:docMk/>
            <pc:sldMk cId="148495704" sldId="563"/>
            <ac:spMk id="7" creationId="{5F461ABC-D215-E123-ABAC-84CA0DA2F3A1}"/>
          </ac:spMkLst>
        </pc:spChg>
        <pc:spChg chg="add del mod">
          <ac:chgData name="Jeremy Simmons" userId="7711bac3-cfad-4638-b6f3-f083752a6d3c" providerId="ADAL" clId="{3501E053-02B8-4C01-8091-93B614CAEB73}" dt="2025-09-20T15:30:01.654" v="1396" actId="478"/>
          <ac:spMkLst>
            <pc:docMk/>
            <pc:sldMk cId="148495704" sldId="563"/>
            <ac:spMk id="8" creationId="{49ED8629-C4F2-0FDA-0BCD-8F8D4F48E37D}"/>
          </ac:spMkLst>
        </pc:spChg>
        <pc:spChg chg="add mod">
          <ac:chgData name="Jeremy Simmons" userId="7711bac3-cfad-4638-b6f3-f083752a6d3c" providerId="ADAL" clId="{3501E053-02B8-4C01-8091-93B614CAEB73}" dt="2025-09-20T15:30:48.146" v="1430" actId="1076"/>
          <ac:spMkLst>
            <pc:docMk/>
            <pc:sldMk cId="148495704" sldId="563"/>
            <ac:spMk id="9" creationId="{99879984-3036-0984-3F52-5761E96AD141}"/>
          </ac:spMkLst>
        </pc:spChg>
        <pc:spChg chg="add mod">
          <ac:chgData name="Jeremy Simmons" userId="7711bac3-cfad-4638-b6f3-f083752a6d3c" providerId="ADAL" clId="{3501E053-02B8-4C01-8091-93B614CAEB73}" dt="2025-09-20T15:32:24.004" v="1473" actId="1076"/>
          <ac:spMkLst>
            <pc:docMk/>
            <pc:sldMk cId="148495704" sldId="563"/>
            <ac:spMk id="10" creationId="{37923F18-C8DD-0368-7101-76B2DD209362}"/>
          </ac:spMkLst>
        </pc:spChg>
      </pc:sldChg>
      <pc:sldChg chg="add del">
        <pc:chgData name="Jeremy Simmons" userId="7711bac3-cfad-4638-b6f3-f083752a6d3c" providerId="ADAL" clId="{3501E053-02B8-4C01-8091-93B614CAEB73}" dt="2025-09-20T15:27:49.997" v="1269" actId="47"/>
        <pc:sldMkLst>
          <pc:docMk/>
          <pc:sldMk cId="2330881213" sldId="56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dirty="0"/>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9A139-D8A6-1B4C-ED7C-CFCAC66841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4E8A85-4DAF-05BA-442F-D3DE0D242D4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34F51C6-13A9-B596-7B1A-522FF196ADE5}"/>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791144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386EC-82A1-4B3A-F47F-4258991D7B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E8A9C0-64C8-2DCE-B535-88F9193ECC6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176954D-39C9-EDC3-4EED-D48DFBA58706}"/>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115570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0AEC6-AE3F-C957-A496-630C257BED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8BA246-05FE-B6EE-438F-606F3FBC430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FE232BD-75EE-DEC3-066B-24A041749F86}"/>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0103383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3C0E9-0787-B6C3-A2FF-F61463E1D9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8C21B4-1795-D33A-FE13-36F8E0CCDA7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DDD9209-BA66-AE05-4C53-BB41257CB4B3}"/>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2287886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FBEA9-EF77-73C1-AF32-334CD09BDC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A0822E-AB77-C875-CF35-D00210D45FC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0DE35AB-61AD-8A2C-41B0-8BB55B90B472}"/>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250772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8494F0-1B08-29D1-7AD5-44F09D174A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7EAC2E-8114-E757-3874-FD30F68373A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2B3E13F-89C1-8486-A418-3E38B4154F89}"/>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136454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736FE-E6A9-A4F8-83A8-3776C87111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301385-F40E-A38E-AE04-F2ABA6CEB38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58410A8-F17C-ECFA-7373-9D5D942D303B}"/>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8387195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E560D-06F2-7CF0-D2BA-DA75618101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0F2B0B-3159-4520-22AB-1BC0713D1DD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FE2F98B-8905-F770-1305-46FDDD41CABE}"/>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0235517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26D8B-1104-959C-A410-40F55F91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DC4F46-D444-8BF4-7D9B-4B2589F9161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ED0FCEB-E552-E599-ABD7-4458F31FC4F8}"/>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8167278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54892-895B-1F32-4F7C-0626636B2D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551518-5FA3-2BB4-85DF-2D2B660436C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F44E907-5EC4-486F-CACD-FC991F913ED3}"/>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5877459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659B1-AD2D-7640-0F97-EE02ABDDB6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3F78A3-BC1B-5CCE-C92D-4CF3866E943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2ABA1C1-FE80-DD71-1E97-FEA37C5C7B41}"/>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3969409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6BC41-9187-FD1C-BC53-E4ECF0ADA8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77CEC3-B150-C81C-4C82-1200CFDADC5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D94C4BA-A8C0-96D5-932C-78C493BD3EAB}"/>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1635965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E6300-94DC-AC32-6B2F-0DE6562ACC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94B6D2-0562-7FA2-F9A1-F57DD6EA480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80FF4E9-A51D-826A-AA20-D8E6C9E10A4C}"/>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8621563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7FAD3-C22A-53A8-AEA4-BA6EA67F38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1F3683-5D3D-BCEE-DCE5-644D84ED7D8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3496668-96A6-901B-03B3-F05FF30F41A0}"/>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7032407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2126C-332B-7AE4-61A7-FBB0531239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A42DC1-3519-0B77-8DBC-1C63BEB7641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ADC6C55-CCD5-C42B-4D13-6FE262EF4C9F}"/>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8554263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86009-E04B-935C-856C-DBDC73CD95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F90EFC-0C71-B150-F218-E82BAF468EC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17CE64B-E803-05A1-B752-299222001CEC}"/>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6167964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5B24F-34C7-45E1-289E-849341DE45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B587BC-3D83-63B6-6053-CD24133A009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37C01E2-972F-A64C-5CE5-3F286233196D}"/>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874229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E8DD5-DCBB-205E-D9B1-869F618A8C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1CB1AD-1591-8862-579B-7998F682D01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E34FA2F-EE08-CE47-BEEA-A0065440303C}"/>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8357925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BE639-A473-82F0-042E-C06909166B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C4ECB7-F0D0-F3F7-D430-73A9388685D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EC273C5-5862-2F56-72E7-538F3FBB4A1E}"/>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9189859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8CCEC7-22DC-A368-5CC3-9072AB0CD5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AEBA81-635A-561A-080F-66D8A609111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E0E2097-8B53-BBC7-E8DC-8DE7CD48BC83}"/>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1850661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7908D-6461-510C-1C37-8DAD548C54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6D6438-BFF8-0340-E0FF-D6F14422B37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90E6899-A4D8-7E8D-C616-E5AED8DA2E88}"/>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9693537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3A852-9E93-3617-37DB-D4C7D66B02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FE054B-CD89-B2A6-EF26-8BC9BC6AD6A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D866A64-FC13-471F-B8B5-72BF2AC23440}"/>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5499874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7AF9E-6B29-6265-E909-85E632085B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960F42-532E-8F62-945D-81A57FD569C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621B8FE-233C-77CD-0DCE-0E9957176563}"/>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3917734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76BFF-2F72-DF18-90DD-5D34616F21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EE1280-838B-7BB0-7F92-0FFE4D0CC3F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238C2BF-0450-4325-9064-09AD6C7910B7}"/>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8459331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CD23B-408B-489D-E3DE-BFDC5EFA4D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72445A-A0B8-2B1C-20EF-2118DB6A0A1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ECEDB0A-5CDA-AA19-F3C1-56DA9A4B06D3}"/>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8150900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778000" y="2298700"/>
            <a:ext cx="20828000" cy="4648200"/>
          </a:xfrm>
          <a:prstGeom prst="rect">
            <a:avLst/>
          </a:prstGeom>
        </p:spPr>
        <p:txBody>
          <a:bodyPr anchor="b"/>
          <a:lstStyle/>
          <a:p>
            <a:r>
              <a:t>Title Text</a:t>
            </a:r>
          </a:p>
        </p:txBody>
      </p:sp>
      <p:sp>
        <p:nvSpPr>
          <p:cNvPr id="12" name="Body Level One…"/>
          <p:cNvSpPr txBox="1">
            <a:spLocks noGrp="1"/>
          </p:cNvSpPr>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532205080_1647x1098.jpg"/>
          <p:cNvSpPr>
            <a:spLocks noGrp="1"/>
          </p:cNvSpPr>
          <p:nvPr>
            <p:ph type="pic" sz="half" idx="21"/>
          </p:nvPr>
        </p:nvSpPr>
        <p:spPr>
          <a:xfrm>
            <a:off x="10960100" y="3149600"/>
            <a:ext cx="13944600" cy="9296400"/>
          </a:xfrm>
          <a:prstGeom prst="rect">
            <a:avLst/>
          </a:prstGeom>
        </p:spPr>
        <p:txBody>
          <a:bodyPr lIns="91439" tIns="45719" rIns="91439" bIns="45719" anchor="t">
            <a:noAutofit/>
          </a:bodyPr>
          <a:lstStyle/>
          <a:p>
            <a:endParaRPr dirty="0"/>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532205080_1647x1098.jpg"/>
          <p:cNvSpPr>
            <a:spLocks noGrp="1"/>
          </p:cNvSpPr>
          <p:nvPr>
            <p:ph type="pic" sz="quarter" idx="21"/>
          </p:nvPr>
        </p:nvSpPr>
        <p:spPr>
          <a:xfrm>
            <a:off x="15300325" y="7048500"/>
            <a:ext cx="8324850" cy="5549900"/>
          </a:xfrm>
          <a:prstGeom prst="rect">
            <a:avLst/>
          </a:prstGeom>
        </p:spPr>
        <p:txBody>
          <a:bodyPr lIns="91439" tIns="45719" rIns="91439" bIns="45719" anchor="t">
            <a:noAutofit/>
          </a:bodyPr>
          <a:lstStyle/>
          <a:p>
            <a:endParaRPr dirty="0"/>
          </a:p>
        </p:txBody>
      </p:sp>
      <p:sp>
        <p:nvSpPr>
          <p:cNvPr id="84" name="532204087_1355x1355.jpg"/>
          <p:cNvSpPr>
            <a:spLocks noGrp="1"/>
          </p:cNvSpPr>
          <p:nvPr>
            <p:ph type="pic" sz="quarter" idx="22"/>
          </p:nvPr>
        </p:nvSpPr>
        <p:spPr>
          <a:xfrm>
            <a:off x="15760700" y="863600"/>
            <a:ext cx="7404100" cy="7404100"/>
          </a:xfrm>
          <a:prstGeom prst="rect">
            <a:avLst/>
          </a:prstGeom>
        </p:spPr>
        <p:txBody>
          <a:bodyPr lIns="91439" tIns="45719" rIns="91439" bIns="45719" anchor="t">
            <a:noAutofit/>
          </a:bodyPr>
          <a:lstStyle/>
          <a:p>
            <a:endParaRPr dirty="0"/>
          </a:p>
        </p:txBody>
      </p:sp>
      <p:sp>
        <p:nvSpPr>
          <p:cNvPr id="85" name="532241774_2880x1920.jpg"/>
          <p:cNvSpPr>
            <a:spLocks noGrp="1"/>
          </p:cNvSpPr>
          <p:nvPr>
            <p:ph type="pic" idx="23"/>
          </p:nvPr>
        </p:nvSpPr>
        <p:spPr>
          <a:xfrm>
            <a:off x="-990600" y="1130300"/>
            <a:ext cx="17202150" cy="11468100"/>
          </a:xfrm>
          <a:prstGeom prst="rect">
            <a:avLst/>
          </a:prstGeom>
        </p:spPr>
        <p:txBody>
          <a:bodyPr lIns="91439" tIns="45719" rIns="91439" bIns="45719" anchor="t">
            <a:noAutofit/>
          </a:bodyPr>
          <a:lstStyle/>
          <a:p>
            <a:endParaRPr dirty="0"/>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2387600" y="8953500"/>
            <a:ext cx="19621500" cy="585521"/>
          </a:xfrm>
          <a:prstGeom prst="rect">
            <a:avLst/>
          </a:prstGeom>
        </p:spPr>
        <p:txBody>
          <a:bodyPr anchor="t">
            <a:spAutoFit/>
          </a:bodyPr>
          <a:lstStyle>
            <a:lvl1pPr marL="0" indent="0" algn="ctr">
              <a:spcBef>
                <a:spcPts val="0"/>
              </a:spcBef>
              <a:buSzTx/>
              <a:buNone/>
              <a:defRPr sz="3200" i="1"/>
            </a:lvl1pPr>
          </a:lstStyle>
          <a:p>
            <a:r>
              <a:t>–Johnny Appleseed</a:t>
            </a:r>
          </a:p>
        </p:txBody>
      </p:sp>
      <p:sp>
        <p:nvSpPr>
          <p:cNvPr id="94" name="“Type a quote here.”"/>
          <p:cNvSpPr txBox="1">
            <a:spLocks noGrp="1"/>
          </p:cNvSpPr>
          <p:nvPr>
            <p:ph type="body" sz="quarter" idx="22"/>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532241774_2880x1920.jpg"/>
          <p:cNvSpPr>
            <a:spLocks noGrp="1"/>
          </p:cNvSpPr>
          <p:nvPr>
            <p:ph type="pic" idx="21"/>
          </p:nvPr>
        </p:nvSpPr>
        <p:spPr>
          <a:xfrm>
            <a:off x="-50800" y="-1270000"/>
            <a:ext cx="24485600" cy="16323734"/>
          </a:xfrm>
          <a:prstGeom prst="rect">
            <a:avLst/>
          </a:prstGeom>
        </p:spPr>
        <p:txBody>
          <a:bodyPr lIns="91439" tIns="45719" rIns="91439" bIns="45719" anchor="t">
            <a:noAutofit/>
          </a:bodyPr>
          <a:lstStyle/>
          <a:p>
            <a:endParaRPr dirty="0"/>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itle - Centre">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778000" y="4533900"/>
            <a:ext cx="20828000" cy="46482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83779799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defRPr sz="2400" b="0">
                <a:latin typeface="Helvetica Neue Light"/>
                <a:ea typeface="Helvetica Neue Light"/>
                <a:cs typeface="Helvetica Neue Light"/>
                <a:sym typeface="Helvetica Neue Light"/>
              </a:defRPr>
            </a:lvl1pPr>
          </a:lstStyle>
          <a:p>
            <a:fld id="{86CB4B4D-7CA3-9044-876B-883B54F8677D}" type="slidenum">
              <a:t>‹#›</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457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914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1371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18288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22860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2743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3200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3657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C2E8C42-B2E6-8663-592D-A15CD1B16B28}"/>
              </a:ext>
            </a:extLst>
          </p:cNvPr>
          <p:cNvSpPr txBox="1"/>
          <p:nvPr/>
        </p:nvSpPr>
        <p:spPr>
          <a:xfrm>
            <a:off x="-5937563" y="831338"/>
            <a:ext cx="22726057" cy="31547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19900" b="0" i="1" u="sng" dirty="0"/>
              <a:t>Acts </a:t>
            </a:r>
            <a:r>
              <a:rPr lang="en-GB" sz="19900" i="1" u="sng" dirty="0"/>
              <a:t>28</a:t>
            </a:r>
          </a:p>
        </p:txBody>
      </p:sp>
      <p:pic>
        <p:nvPicPr>
          <p:cNvPr id="3" name="Picture 2">
            <a:extLst>
              <a:ext uri="{FF2B5EF4-FFF2-40B4-BE49-F238E27FC236}">
                <a16:creationId xmlns:a16="http://schemas.microsoft.com/office/drawing/2014/main" id="{CB1A80AE-BDE4-01C6-92EB-554294689A6F}"/>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8000"/>
                    </a14:imgEffect>
                  </a14:imgLayer>
                </a14:imgProps>
              </a:ext>
            </a:extLst>
          </a:blip>
          <a:srcRect l="19008" r="19100"/>
          <a:stretch>
            <a:fillRect/>
          </a:stretch>
        </p:blipFill>
        <p:spPr>
          <a:xfrm>
            <a:off x="11044989" y="1442108"/>
            <a:ext cx="13796211" cy="12538587"/>
          </a:xfrm>
          <a:prstGeom prst="rect">
            <a:avLst/>
          </a:prstGeom>
          <a:effectLst>
            <a:softEdge rad="165100"/>
          </a:effectLst>
        </p:spPr>
      </p:pic>
    </p:spTree>
    <p:extLst>
      <p:ext uri="{BB962C8B-B14F-4D97-AF65-F5344CB8AC3E}">
        <p14:creationId xmlns:p14="http://schemas.microsoft.com/office/powerpoint/2010/main" val="143421037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7BD5C-C05B-2109-DE60-802D9328C51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057BAD8-E4D6-ED94-4713-600A5332A07F}"/>
              </a:ext>
            </a:extLst>
          </p:cNvPr>
          <p:cNvPicPr>
            <a:picLocks noChangeAspect="1"/>
          </p:cNvPicPr>
          <p:nvPr/>
        </p:nvPicPr>
        <p:blipFill>
          <a:blip r:embed="rId3"/>
          <a:stretch>
            <a:fillRect/>
          </a:stretch>
        </p:blipFill>
        <p:spPr>
          <a:xfrm>
            <a:off x="0" y="0"/>
            <a:ext cx="24384000" cy="13716000"/>
          </a:xfrm>
          <a:prstGeom prst="rect">
            <a:avLst/>
          </a:prstGeom>
        </p:spPr>
      </p:pic>
    </p:spTree>
    <p:extLst>
      <p:ext uri="{BB962C8B-B14F-4D97-AF65-F5344CB8AC3E}">
        <p14:creationId xmlns:p14="http://schemas.microsoft.com/office/powerpoint/2010/main" val="4088006537"/>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ECA89-A9CF-C9DB-D39D-135363CBA02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F0CE1F5-0059-BA0E-0CF5-FE3C5F2E90DF}"/>
              </a:ext>
            </a:extLst>
          </p:cNvPr>
          <p:cNvPicPr>
            <a:picLocks noChangeAspect="1"/>
          </p:cNvPicPr>
          <p:nvPr/>
        </p:nvPicPr>
        <p:blipFill>
          <a:blip r:embed="rId3"/>
          <a:stretch>
            <a:fillRect/>
          </a:stretch>
        </p:blipFill>
        <p:spPr>
          <a:xfrm>
            <a:off x="0" y="0"/>
            <a:ext cx="24384000" cy="13716000"/>
          </a:xfrm>
          <a:prstGeom prst="rect">
            <a:avLst/>
          </a:prstGeom>
        </p:spPr>
      </p:pic>
    </p:spTree>
    <p:extLst>
      <p:ext uri="{BB962C8B-B14F-4D97-AF65-F5344CB8AC3E}">
        <p14:creationId xmlns:p14="http://schemas.microsoft.com/office/powerpoint/2010/main" val="240700737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EB544-A739-736E-B65D-7EE1AF15E38B}"/>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4992D745-EAFA-676B-5B9B-10AFC63B9737}"/>
              </a:ext>
            </a:extLst>
          </p:cNvPr>
          <p:cNvSpPr txBox="1">
            <a:spLocks/>
          </p:cNvSpPr>
          <p:nvPr/>
        </p:nvSpPr>
        <p:spPr>
          <a:xfrm>
            <a:off x="2123660" y="1331843"/>
            <a:ext cx="20136679" cy="110523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80000"/>
              </a:lnSpc>
              <a:spcAft>
                <a:spcPts val="3000"/>
              </a:spcAft>
            </a:pPr>
            <a:r>
              <a:rPr lang="en-GB" sz="8800" dirty="0"/>
              <a:t>After we were brought safely through, we then learned that the island was called Malta. </a:t>
            </a:r>
            <a:r>
              <a:rPr lang="en-GB" sz="8800" b="1" dirty="0"/>
              <a:t>2 </a:t>
            </a:r>
            <a:r>
              <a:rPr lang="en-GB" sz="8800" dirty="0"/>
              <a:t>The native people showed us unusual kindness, for they kindled a fire and welcomed us all, because it had begun to rain and was cold. </a:t>
            </a:r>
            <a:r>
              <a:rPr lang="en-GB" sz="8800" b="1" dirty="0"/>
              <a:t>3 </a:t>
            </a:r>
            <a:r>
              <a:rPr lang="en-GB" sz="8800" dirty="0"/>
              <a:t>When Paul had gathered a bundle of sticks and put them on the fire, a viper came out because of the heat and fastened on his hand.</a:t>
            </a:r>
          </a:p>
        </p:txBody>
      </p:sp>
    </p:spTree>
    <p:extLst>
      <p:ext uri="{BB962C8B-B14F-4D97-AF65-F5344CB8AC3E}">
        <p14:creationId xmlns:p14="http://schemas.microsoft.com/office/powerpoint/2010/main" val="3600732242"/>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5AC95-5654-F718-F75F-6AC21BA4C4AA}"/>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FFC92091-B236-CDEB-21D6-6C4A6B75237C}"/>
              </a:ext>
            </a:extLst>
          </p:cNvPr>
          <p:cNvSpPr txBox="1">
            <a:spLocks/>
          </p:cNvSpPr>
          <p:nvPr/>
        </p:nvSpPr>
        <p:spPr>
          <a:xfrm>
            <a:off x="2123660" y="1331843"/>
            <a:ext cx="20136679" cy="110523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92500"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80000"/>
              </a:lnSpc>
              <a:spcAft>
                <a:spcPts val="3000"/>
              </a:spcAft>
            </a:pPr>
            <a:r>
              <a:rPr lang="en-GB" sz="8800" b="1" dirty="0"/>
              <a:t>4</a:t>
            </a:r>
            <a:r>
              <a:rPr lang="en-GB" sz="8800" dirty="0"/>
              <a:t> When the native people saw the creature hanging from his hand, they said to one another, “No doubt this man is a murderer. Though he has escaped from the sea, Justice has not allowed him to live.” </a:t>
            </a:r>
            <a:r>
              <a:rPr lang="en-GB" sz="8800" b="1" dirty="0"/>
              <a:t>5 </a:t>
            </a:r>
            <a:r>
              <a:rPr lang="en-GB" sz="8800" dirty="0"/>
              <a:t>He, however, shook off the creature into the fire and suffered no harm. </a:t>
            </a:r>
            <a:r>
              <a:rPr lang="en-GB" sz="8800" b="1" dirty="0"/>
              <a:t>6</a:t>
            </a:r>
            <a:r>
              <a:rPr lang="en-GB" sz="8800" dirty="0"/>
              <a:t> They were waiting for him to swell up or suddenly fall down dead. But when they had waited a long time and saw no misfortune come to him, they changed their minds and said that he was a god.</a:t>
            </a:r>
          </a:p>
        </p:txBody>
      </p:sp>
    </p:spTree>
    <p:extLst>
      <p:ext uri="{BB962C8B-B14F-4D97-AF65-F5344CB8AC3E}">
        <p14:creationId xmlns:p14="http://schemas.microsoft.com/office/powerpoint/2010/main" val="3459772592"/>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38A86-CFF8-F9E9-9014-C61186A4059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808F97E-CD9F-C771-B70C-D9A65A0EA124}"/>
              </a:ext>
            </a:extLst>
          </p:cNvPr>
          <p:cNvPicPr>
            <a:picLocks noChangeAspect="1"/>
          </p:cNvPicPr>
          <p:nvPr/>
        </p:nvPicPr>
        <p:blipFill>
          <a:blip r:embed="rId3"/>
          <a:stretch>
            <a:fillRect/>
          </a:stretch>
        </p:blipFill>
        <p:spPr>
          <a:xfrm>
            <a:off x="0" y="0"/>
            <a:ext cx="24384000" cy="13716000"/>
          </a:xfrm>
          <a:prstGeom prst="rect">
            <a:avLst/>
          </a:prstGeom>
        </p:spPr>
      </p:pic>
    </p:spTree>
    <p:extLst>
      <p:ext uri="{BB962C8B-B14F-4D97-AF65-F5344CB8AC3E}">
        <p14:creationId xmlns:p14="http://schemas.microsoft.com/office/powerpoint/2010/main" val="3219256832"/>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CD8F0-4E46-1E01-31D2-5DD399D577D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7AE44D3-8988-0C97-2AB2-DC257A3654F1}"/>
              </a:ext>
            </a:extLst>
          </p:cNvPr>
          <p:cNvPicPr>
            <a:picLocks noChangeAspect="1"/>
          </p:cNvPicPr>
          <p:nvPr/>
        </p:nvPicPr>
        <p:blipFill>
          <a:blip r:embed="rId3"/>
          <a:stretch>
            <a:fillRect/>
          </a:stretch>
        </p:blipFill>
        <p:spPr>
          <a:xfrm>
            <a:off x="0" y="0"/>
            <a:ext cx="24384000" cy="13716000"/>
          </a:xfrm>
          <a:prstGeom prst="rect">
            <a:avLst/>
          </a:prstGeom>
        </p:spPr>
      </p:pic>
    </p:spTree>
    <p:extLst>
      <p:ext uri="{BB962C8B-B14F-4D97-AF65-F5344CB8AC3E}">
        <p14:creationId xmlns:p14="http://schemas.microsoft.com/office/powerpoint/2010/main" val="1267899847"/>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04B93-65D6-706D-A6D1-322E25C91801}"/>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8C63F9B3-071F-CDB7-B81A-534CE0AA38F3}"/>
              </a:ext>
            </a:extLst>
          </p:cNvPr>
          <p:cNvSpPr txBox="1">
            <a:spLocks/>
          </p:cNvSpPr>
          <p:nvPr/>
        </p:nvSpPr>
        <p:spPr>
          <a:xfrm>
            <a:off x="2425147" y="1331843"/>
            <a:ext cx="20136679" cy="110523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80000"/>
              </a:lnSpc>
              <a:spcAft>
                <a:spcPts val="3000"/>
              </a:spcAft>
            </a:pPr>
            <a:r>
              <a:rPr lang="en-GB" sz="7200" b="1" dirty="0"/>
              <a:t>7 </a:t>
            </a:r>
            <a:r>
              <a:rPr lang="en-GB" sz="7200" dirty="0"/>
              <a:t>Now in the </a:t>
            </a:r>
            <a:r>
              <a:rPr lang="en-GB" sz="7200" dirty="0" err="1"/>
              <a:t>neighborhood</a:t>
            </a:r>
            <a:r>
              <a:rPr lang="en-GB" sz="7200" dirty="0"/>
              <a:t> of that place were lands belonging to the chief man of the island, named Publius, who received us and entertained us hospitably for three days. </a:t>
            </a:r>
            <a:r>
              <a:rPr lang="en-GB" sz="7200" b="1" dirty="0"/>
              <a:t>8</a:t>
            </a:r>
            <a:r>
              <a:rPr lang="en-GB" sz="7200" dirty="0"/>
              <a:t> It happened that the father of Publius lay sick with fever and dysentery. And Paul visited him and prayed, and putting his hands on him, healed him.</a:t>
            </a:r>
            <a:r>
              <a:rPr lang="en-GB" sz="7200" b="1" dirty="0"/>
              <a:t> 9 </a:t>
            </a:r>
            <a:r>
              <a:rPr lang="en-GB" sz="7200" dirty="0"/>
              <a:t>And when this had taken place, the rest of the people on the island who had diseases also came and were cured. </a:t>
            </a:r>
            <a:r>
              <a:rPr lang="en-GB" sz="7200" b="1" dirty="0"/>
              <a:t>10 </a:t>
            </a:r>
            <a:r>
              <a:rPr lang="en-GB" sz="7200" dirty="0"/>
              <a:t>They also honoured us greatly, and when we were about to sail, they put on board whatever we needed.</a:t>
            </a:r>
          </a:p>
        </p:txBody>
      </p:sp>
    </p:spTree>
    <p:extLst>
      <p:ext uri="{BB962C8B-B14F-4D97-AF65-F5344CB8AC3E}">
        <p14:creationId xmlns:p14="http://schemas.microsoft.com/office/powerpoint/2010/main" val="74318535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BA641-B931-27F5-498E-03981A0948E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4307499-2DAE-5F41-DF38-DA029FEEB3BD}"/>
              </a:ext>
            </a:extLst>
          </p:cNvPr>
          <p:cNvPicPr>
            <a:picLocks noChangeAspect="1"/>
          </p:cNvPicPr>
          <p:nvPr/>
        </p:nvPicPr>
        <p:blipFill>
          <a:blip r:embed="rId3"/>
          <a:stretch>
            <a:fillRect/>
          </a:stretch>
        </p:blipFill>
        <p:spPr>
          <a:xfrm>
            <a:off x="0" y="0"/>
            <a:ext cx="24384000" cy="13716000"/>
          </a:xfrm>
          <a:prstGeom prst="rect">
            <a:avLst/>
          </a:prstGeom>
        </p:spPr>
      </p:pic>
    </p:spTree>
    <p:extLst>
      <p:ext uri="{BB962C8B-B14F-4D97-AF65-F5344CB8AC3E}">
        <p14:creationId xmlns:p14="http://schemas.microsoft.com/office/powerpoint/2010/main" val="692664988"/>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601D0-270E-DDED-AEE2-701279F7BBC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970D4CD-7B93-2323-E8EA-69C727C2F8F5}"/>
              </a:ext>
            </a:extLst>
          </p:cNvPr>
          <p:cNvPicPr>
            <a:picLocks noChangeAspect="1"/>
          </p:cNvPicPr>
          <p:nvPr/>
        </p:nvPicPr>
        <p:blipFill>
          <a:blip r:embed="rId3"/>
          <a:stretch>
            <a:fillRect/>
          </a:stretch>
        </p:blipFill>
        <p:spPr>
          <a:xfrm>
            <a:off x="0" y="0"/>
            <a:ext cx="24384000" cy="13716000"/>
          </a:xfrm>
          <a:prstGeom prst="rect">
            <a:avLst/>
          </a:prstGeom>
        </p:spPr>
      </p:pic>
    </p:spTree>
    <p:extLst>
      <p:ext uri="{BB962C8B-B14F-4D97-AF65-F5344CB8AC3E}">
        <p14:creationId xmlns:p14="http://schemas.microsoft.com/office/powerpoint/2010/main" val="1771674671"/>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E5068-B8E4-0897-6E03-098CC3865C7A}"/>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E25695FA-341D-0D4B-8BC5-754C95A4272E}"/>
              </a:ext>
            </a:extLst>
          </p:cNvPr>
          <p:cNvSpPr txBox="1">
            <a:spLocks/>
          </p:cNvSpPr>
          <p:nvPr/>
        </p:nvSpPr>
        <p:spPr>
          <a:xfrm>
            <a:off x="2425147" y="874644"/>
            <a:ext cx="20136679" cy="110523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80000"/>
              </a:lnSpc>
              <a:spcAft>
                <a:spcPts val="3000"/>
              </a:spcAft>
            </a:pPr>
            <a:r>
              <a:rPr lang="en-GB" sz="6800" b="1" dirty="0"/>
              <a:t>16 </a:t>
            </a:r>
            <a:r>
              <a:rPr lang="en-GB" sz="6800" dirty="0"/>
              <a:t>And when we came into Rome, Paul was allowed to stay by himself, with the soldier who guarded him.</a:t>
            </a:r>
          </a:p>
          <a:p>
            <a:pPr algn="l" hangingPunct="1">
              <a:lnSpc>
                <a:spcPct val="80000"/>
              </a:lnSpc>
              <a:spcAft>
                <a:spcPts val="3000"/>
              </a:spcAft>
            </a:pPr>
            <a:r>
              <a:rPr lang="en-GB" sz="6800" b="1" dirty="0"/>
              <a:t>17 </a:t>
            </a:r>
            <a:r>
              <a:rPr lang="en-GB" sz="6800" dirty="0"/>
              <a:t>After three days he called together the local leaders of the Jews, and when they had gathered, he said to them, “Brothers, though I had done nothing against our people or the customs of our fathers, yet I was delivered as a prisoner from Jerusalem into the hands of the Romans. </a:t>
            </a:r>
            <a:r>
              <a:rPr lang="en-GB" sz="6800" b="1" dirty="0"/>
              <a:t>18</a:t>
            </a:r>
            <a:r>
              <a:rPr lang="en-GB" sz="6800" dirty="0"/>
              <a:t> When they had examined me, they wished to set me at liberty, because there was no reason for the death penalty in my case. </a:t>
            </a:r>
          </a:p>
        </p:txBody>
      </p:sp>
    </p:spTree>
    <p:extLst>
      <p:ext uri="{BB962C8B-B14F-4D97-AF65-F5344CB8AC3E}">
        <p14:creationId xmlns:p14="http://schemas.microsoft.com/office/powerpoint/2010/main" val="3150155632"/>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8765E-46BE-F1AA-D709-D30148DB3E7D}"/>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4160C19E-3FF2-D2BE-D61D-7D8E59F0AD7B}"/>
              </a:ext>
            </a:extLst>
          </p:cNvPr>
          <p:cNvSpPr txBox="1">
            <a:spLocks/>
          </p:cNvSpPr>
          <p:nvPr/>
        </p:nvSpPr>
        <p:spPr>
          <a:xfrm>
            <a:off x="2425147" y="874644"/>
            <a:ext cx="20136679" cy="110523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80000"/>
              </a:lnSpc>
              <a:spcAft>
                <a:spcPts val="3000"/>
              </a:spcAft>
            </a:pPr>
            <a:r>
              <a:rPr lang="en-GB" sz="6800" b="1" dirty="0"/>
              <a:t>19 </a:t>
            </a:r>
            <a:r>
              <a:rPr lang="en-GB" sz="6800" dirty="0"/>
              <a:t>But because the Jews objected, I was compelled to appeal to Caesar—though I had no charge to bring against my nation. </a:t>
            </a:r>
            <a:r>
              <a:rPr lang="en-GB" sz="6800" b="1" dirty="0"/>
              <a:t>20 </a:t>
            </a:r>
            <a:r>
              <a:rPr lang="en-GB" sz="6800" dirty="0"/>
              <a:t>For this reason, therefore, I have asked to see you and speak with you, since it is because of the hope of Israel that I am wearing this chain.” </a:t>
            </a:r>
            <a:r>
              <a:rPr lang="en-GB" sz="6800" b="1" dirty="0"/>
              <a:t>21</a:t>
            </a:r>
            <a:r>
              <a:rPr lang="en-GB" sz="6800" dirty="0"/>
              <a:t> And they said to him, “We have received no letters from Judea about you, and none of the brothers coming here has reported or spoken any evil about you. </a:t>
            </a:r>
            <a:r>
              <a:rPr lang="en-GB" sz="6800" b="1" dirty="0"/>
              <a:t>22</a:t>
            </a:r>
            <a:r>
              <a:rPr lang="en-GB" sz="6800" dirty="0"/>
              <a:t> But we desire to hear from you what your views are, for with regard to this sect we know that everywhere it is spoken against.”</a:t>
            </a:r>
          </a:p>
        </p:txBody>
      </p:sp>
    </p:spTree>
    <p:extLst>
      <p:ext uri="{BB962C8B-B14F-4D97-AF65-F5344CB8AC3E}">
        <p14:creationId xmlns:p14="http://schemas.microsoft.com/office/powerpoint/2010/main" val="363360033"/>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43319-D7A7-7EA3-199C-EBC3E8C9F5E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80BBEA4-C745-9A24-B3DA-752DD4982F6C}"/>
              </a:ext>
            </a:extLst>
          </p:cNvPr>
          <p:cNvPicPr>
            <a:picLocks noChangeAspect="1"/>
          </p:cNvPicPr>
          <p:nvPr/>
        </p:nvPicPr>
        <p:blipFill>
          <a:blip r:embed="rId3"/>
          <a:stretch>
            <a:fillRect/>
          </a:stretch>
        </p:blipFill>
        <p:spPr>
          <a:xfrm>
            <a:off x="0" y="0"/>
            <a:ext cx="24384000" cy="13716000"/>
          </a:xfrm>
          <a:prstGeom prst="rect">
            <a:avLst/>
          </a:prstGeom>
        </p:spPr>
      </p:pic>
    </p:spTree>
    <p:extLst>
      <p:ext uri="{BB962C8B-B14F-4D97-AF65-F5344CB8AC3E}">
        <p14:creationId xmlns:p14="http://schemas.microsoft.com/office/powerpoint/2010/main" val="422584534"/>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F81B0-3CAE-4D3A-D550-5ADBC5A69812}"/>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AEAA552B-2A4D-6D29-AA42-015E8AD8EA49}"/>
              </a:ext>
            </a:extLst>
          </p:cNvPr>
          <p:cNvSpPr txBox="1">
            <a:spLocks/>
          </p:cNvSpPr>
          <p:nvPr/>
        </p:nvSpPr>
        <p:spPr>
          <a:xfrm>
            <a:off x="2425147" y="874644"/>
            <a:ext cx="20136679" cy="110523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80000"/>
              </a:lnSpc>
              <a:spcAft>
                <a:spcPts val="3000"/>
              </a:spcAft>
            </a:pPr>
            <a:r>
              <a:rPr lang="en-GB" sz="7200" b="1" dirty="0"/>
              <a:t>23 </a:t>
            </a:r>
            <a:r>
              <a:rPr lang="en-GB" sz="7200" dirty="0"/>
              <a:t>When they had appointed a day for him, they came to him at his lodging in greater numbers. From morning till evening he expounded to them, testifying to the kingdom of God and trying to convince them about Jesus both from the Law of Moses and from the Prophets. </a:t>
            </a:r>
            <a:r>
              <a:rPr lang="en-GB" sz="7200" b="1" dirty="0"/>
              <a:t>24 </a:t>
            </a:r>
            <a:r>
              <a:rPr lang="en-GB" sz="7200" dirty="0"/>
              <a:t>And some were convinced by what he said, but others disbelieved. </a:t>
            </a:r>
            <a:r>
              <a:rPr lang="en-GB" sz="7200" b="1" dirty="0"/>
              <a:t>25</a:t>
            </a:r>
            <a:r>
              <a:rPr lang="en-GB" sz="7200" dirty="0"/>
              <a:t> And disagreeing among themselves, they departed after Paul had made one statement: “The Holy Spirit was right in saying to your fathers through Isaiah the prophet:</a:t>
            </a:r>
          </a:p>
        </p:txBody>
      </p:sp>
    </p:spTree>
    <p:extLst>
      <p:ext uri="{BB962C8B-B14F-4D97-AF65-F5344CB8AC3E}">
        <p14:creationId xmlns:p14="http://schemas.microsoft.com/office/powerpoint/2010/main" val="3709346752"/>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83C17-CE95-0EF5-5844-CD0402696712}"/>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E6BD885F-0647-6B4F-F071-291501926099}"/>
              </a:ext>
            </a:extLst>
          </p:cNvPr>
          <p:cNvSpPr txBox="1">
            <a:spLocks/>
          </p:cNvSpPr>
          <p:nvPr/>
        </p:nvSpPr>
        <p:spPr>
          <a:xfrm>
            <a:off x="2425147" y="1331843"/>
            <a:ext cx="20136679" cy="110523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80000"/>
              </a:lnSpc>
              <a:spcAft>
                <a:spcPts val="3000"/>
              </a:spcAft>
            </a:pPr>
            <a:r>
              <a:rPr lang="en-GB" sz="6800" b="1" dirty="0"/>
              <a:t>26</a:t>
            </a:r>
            <a:r>
              <a:rPr lang="en-GB" sz="6800" dirty="0"/>
              <a:t> “‘Go to this people, and say,</a:t>
            </a:r>
          </a:p>
          <a:p>
            <a:pPr algn="l" hangingPunct="1">
              <a:lnSpc>
                <a:spcPct val="80000"/>
              </a:lnSpc>
              <a:spcAft>
                <a:spcPts val="3000"/>
              </a:spcAft>
            </a:pPr>
            <a:r>
              <a:rPr lang="en-GB" sz="6800" dirty="0"/>
              <a:t>“You will indeed hear but never understand,</a:t>
            </a:r>
          </a:p>
          <a:p>
            <a:pPr algn="l" hangingPunct="1">
              <a:lnSpc>
                <a:spcPct val="80000"/>
              </a:lnSpc>
              <a:spcAft>
                <a:spcPts val="3000"/>
              </a:spcAft>
            </a:pPr>
            <a:r>
              <a:rPr lang="en-GB" sz="6800" dirty="0"/>
              <a:t>    and you will indeed see but never perceive.”</a:t>
            </a:r>
          </a:p>
          <a:p>
            <a:pPr algn="l" hangingPunct="1">
              <a:lnSpc>
                <a:spcPct val="80000"/>
              </a:lnSpc>
              <a:spcAft>
                <a:spcPts val="3000"/>
              </a:spcAft>
            </a:pPr>
            <a:r>
              <a:rPr lang="en-GB" sz="6800" b="1" dirty="0"/>
              <a:t>27 </a:t>
            </a:r>
            <a:r>
              <a:rPr lang="en-GB" sz="6800" dirty="0"/>
              <a:t>For this people's heart has grown dull,</a:t>
            </a:r>
          </a:p>
          <a:p>
            <a:pPr algn="l" hangingPunct="1">
              <a:lnSpc>
                <a:spcPct val="80000"/>
              </a:lnSpc>
              <a:spcAft>
                <a:spcPts val="3000"/>
              </a:spcAft>
            </a:pPr>
            <a:r>
              <a:rPr lang="en-GB" sz="6800" dirty="0"/>
              <a:t>    and with their ears they can barely hear,</a:t>
            </a:r>
          </a:p>
          <a:p>
            <a:pPr algn="l" hangingPunct="1">
              <a:lnSpc>
                <a:spcPct val="80000"/>
              </a:lnSpc>
              <a:spcAft>
                <a:spcPts val="3000"/>
              </a:spcAft>
            </a:pPr>
            <a:r>
              <a:rPr lang="en-GB" sz="6800" dirty="0"/>
              <a:t>    and their eyes they have closed;</a:t>
            </a:r>
          </a:p>
          <a:p>
            <a:pPr algn="l" hangingPunct="1">
              <a:lnSpc>
                <a:spcPct val="80000"/>
              </a:lnSpc>
              <a:spcAft>
                <a:spcPts val="3000"/>
              </a:spcAft>
            </a:pPr>
            <a:r>
              <a:rPr lang="en-GB" sz="6800" dirty="0"/>
              <a:t>lest they should see with their eyes</a:t>
            </a:r>
          </a:p>
          <a:p>
            <a:pPr algn="l" hangingPunct="1">
              <a:lnSpc>
                <a:spcPct val="80000"/>
              </a:lnSpc>
              <a:spcAft>
                <a:spcPts val="3000"/>
              </a:spcAft>
            </a:pPr>
            <a:r>
              <a:rPr lang="en-GB" sz="6800" dirty="0"/>
              <a:t>    and hear with their ears</a:t>
            </a:r>
          </a:p>
          <a:p>
            <a:pPr algn="l" hangingPunct="1">
              <a:lnSpc>
                <a:spcPct val="80000"/>
              </a:lnSpc>
              <a:spcAft>
                <a:spcPts val="3000"/>
              </a:spcAft>
            </a:pPr>
            <a:r>
              <a:rPr lang="en-GB" sz="6800" dirty="0"/>
              <a:t>and understand with their heart</a:t>
            </a:r>
          </a:p>
          <a:p>
            <a:pPr algn="l" hangingPunct="1">
              <a:lnSpc>
                <a:spcPct val="80000"/>
              </a:lnSpc>
              <a:spcAft>
                <a:spcPts val="3000"/>
              </a:spcAft>
            </a:pPr>
            <a:r>
              <a:rPr lang="en-GB" sz="6800" dirty="0"/>
              <a:t>    and turn, and I would heal them.’</a:t>
            </a:r>
          </a:p>
        </p:txBody>
      </p:sp>
    </p:spTree>
    <p:extLst>
      <p:ext uri="{BB962C8B-B14F-4D97-AF65-F5344CB8AC3E}">
        <p14:creationId xmlns:p14="http://schemas.microsoft.com/office/powerpoint/2010/main" val="934646301"/>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81BC4-3225-C074-741B-2E8E05269EC1}"/>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2EC31280-0587-FBE0-7057-3B3E565B5FF6}"/>
              </a:ext>
            </a:extLst>
          </p:cNvPr>
          <p:cNvSpPr txBox="1">
            <a:spLocks/>
          </p:cNvSpPr>
          <p:nvPr/>
        </p:nvSpPr>
        <p:spPr>
          <a:xfrm>
            <a:off x="2425147" y="874644"/>
            <a:ext cx="20136679" cy="110523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lnSpc>
                <a:spcPct val="80000"/>
              </a:lnSpc>
              <a:spcAft>
                <a:spcPts val="3000"/>
              </a:spcAft>
            </a:pPr>
            <a:r>
              <a:rPr lang="en-GB" sz="8800" b="1" dirty="0"/>
              <a:t>28 </a:t>
            </a:r>
            <a:r>
              <a:rPr lang="en-GB" sz="8800" dirty="0"/>
              <a:t>Therefore let it be known to you that this salvation of God has been sent to the Gentiles; they will listen.”</a:t>
            </a:r>
          </a:p>
          <a:p>
            <a:pPr algn="l" hangingPunct="1">
              <a:lnSpc>
                <a:spcPct val="80000"/>
              </a:lnSpc>
              <a:spcAft>
                <a:spcPts val="3000"/>
              </a:spcAft>
            </a:pPr>
            <a:r>
              <a:rPr lang="en-GB" sz="8800" b="1" dirty="0"/>
              <a:t>30 </a:t>
            </a:r>
            <a:r>
              <a:rPr lang="en-GB" sz="8800" dirty="0"/>
              <a:t>He lived there two whole years at his own expense, and welcomed all who came to him, </a:t>
            </a:r>
            <a:r>
              <a:rPr lang="en-GB" sz="8800" b="1" dirty="0"/>
              <a:t>31 </a:t>
            </a:r>
            <a:r>
              <a:rPr lang="en-GB" sz="8800" dirty="0"/>
              <a:t>proclaiming the kingdom of God and teaching about the Lord Jesus Christ with all boldness and without hindrance.</a:t>
            </a:r>
          </a:p>
        </p:txBody>
      </p:sp>
    </p:spTree>
    <p:extLst>
      <p:ext uri="{BB962C8B-B14F-4D97-AF65-F5344CB8AC3E}">
        <p14:creationId xmlns:p14="http://schemas.microsoft.com/office/powerpoint/2010/main" val="2122671683"/>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5B5FC-E9FC-745D-A3F7-C3B51E6BC13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170971F-EBAA-021D-BFC0-35604DBDFC90}"/>
              </a:ext>
            </a:extLst>
          </p:cNvPr>
          <p:cNvPicPr>
            <a:picLocks noChangeAspect="1"/>
          </p:cNvPicPr>
          <p:nvPr/>
        </p:nvPicPr>
        <p:blipFill>
          <a:blip r:embed="rId3"/>
          <a:stretch>
            <a:fillRect/>
          </a:stretch>
        </p:blipFill>
        <p:spPr>
          <a:xfrm>
            <a:off x="0" y="0"/>
            <a:ext cx="24384000" cy="13716000"/>
          </a:xfrm>
          <a:prstGeom prst="rect">
            <a:avLst/>
          </a:prstGeom>
        </p:spPr>
      </p:pic>
    </p:spTree>
    <p:extLst>
      <p:ext uri="{BB962C8B-B14F-4D97-AF65-F5344CB8AC3E}">
        <p14:creationId xmlns:p14="http://schemas.microsoft.com/office/powerpoint/2010/main" val="3722122308"/>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F2950-2420-65D0-4F48-EFFB07BCC975}"/>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410AC212-B5C0-0E85-FE99-749DF2682E5E}"/>
              </a:ext>
            </a:extLst>
          </p:cNvPr>
          <p:cNvSpPr txBox="1">
            <a:spLocks/>
          </p:cNvSpPr>
          <p:nvPr/>
        </p:nvSpPr>
        <p:spPr>
          <a:xfrm>
            <a:off x="2342708" y="-779721"/>
            <a:ext cx="16501884" cy="126527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endParaRPr lang="en-GB" sz="16600" dirty="0">
              <a:solidFill>
                <a:srgbClr val="002060"/>
              </a:solidFill>
            </a:endParaRPr>
          </a:p>
        </p:txBody>
      </p:sp>
      <p:sp>
        <p:nvSpPr>
          <p:cNvPr id="4" name="TextBox 3">
            <a:extLst>
              <a:ext uri="{FF2B5EF4-FFF2-40B4-BE49-F238E27FC236}">
                <a16:creationId xmlns:a16="http://schemas.microsoft.com/office/drawing/2014/main" id="{7B75733C-7AA1-823E-11A8-F0AD4AB29303}"/>
              </a:ext>
            </a:extLst>
          </p:cNvPr>
          <p:cNvSpPr txBox="1"/>
          <p:nvPr/>
        </p:nvSpPr>
        <p:spPr>
          <a:xfrm>
            <a:off x="1460777" y="7880777"/>
            <a:ext cx="21883626" cy="45735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hangingPunct="1">
              <a:lnSpc>
                <a:spcPct val="80000"/>
              </a:lnSpc>
            </a:pPr>
            <a:r>
              <a:rPr lang="en-GB" sz="18200" dirty="0">
                <a:solidFill>
                  <a:srgbClr val="002060"/>
                </a:solidFill>
                <a:highlight>
                  <a:srgbClr val="FFFFFF"/>
                </a:highlight>
                <a:latin typeface="+mn-lt"/>
                <a:ea typeface="+mn-ea"/>
                <a:cs typeface="+mn-cs"/>
                <a:sym typeface="Helvetica Neue Medium"/>
              </a:rPr>
              <a:t>1. Breaks through our self-focus</a:t>
            </a:r>
          </a:p>
        </p:txBody>
      </p:sp>
      <p:sp>
        <p:nvSpPr>
          <p:cNvPr id="3" name="TextBox 2">
            <a:extLst>
              <a:ext uri="{FF2B5EF4-FFF2-40B4-BE49-F238E27FC236}">
                <a16:creationId xmlns:a16="http://schemas.microsoft.com/office/drawing/2014/main" id="{D6BB27CF-90C1-F445-5AFB-398BF9683D6A}"/>
              </a:ext>
            </a:extLst>
          </p:cNvPr>
          <p:cNvSpPr txBox="1"/>
          <p:nvPr/>
        </p:nvSpPr>
        <p:spPr>
          <a:xfrm>
            <a:off x="1250187" y="1261663"/>
            <a:ext cx="21883626" cy="15081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hangingPunct="1">
              <a:lnSpc>
                <a:spcPct val="80000"/>
              </a:lnSpc>
            </a:pPr>
            <a:r>
              <a:rPr lang="en-GB" sz="11500" dirty="0">
                <a:solidFill>
                  <a:srgbClr val="002060"/>
                </a:solidFill>
                <a:highlight>
                  <a:srgbClr val="FFFFFF"/>
                </a:highlight>
                <a:latin typeface="+mn-lt"/>
                <a:ea typeface="+mn-ea"/>
                <a:cs typeface="+mn-cs"/>
                <a:sym typeface="Helvetica Neue Medium"/>
              </a:rPr>
              <a:t>The testimony of Jesus...</a:t>
            </a:r>
          </a:p>
        </p:txBody>
      </p:sp>
    </p:spTree>
    <p:extLst>
      <p:ext uri="{BB962C8B-B14F-4D97-AF65-F5344CB8AC3E}">
        <p14:creationId xmlns:p14="http://schemas.microsoft.com/office/powerpoint/2010/main" val="3130141080"/>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84345-2F9F-2AC8-0B29-F5FB797D4174}"/>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E87B6C6C-18B4-AC0A-8273-FC7E6AB676EE}"/>
              </a:ext>
            </a:extLst>
          </p:cNvPr>
          <p:cNvSpPr txBox="1">
            <a:spLocks/>
          </p:cNvSpPr>
          <p:nvPr/>
        </p:nvSpPr>
        <p:spPr>
          <a:xfrm>
            <a:off x="9792659" y="1271686"/>
            <a:ext cx="13708041" cy="116742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fontScale="77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dirty="0"/>
              <a:t>“the natural condition of the human ego... is empty, painful, busy and fragile.”</a:t>
            </a:r>
          </a:p>
          <a:p>
            <a:pPr algn="l" hangingPunct="1"/>
            <a:endParaRPr lang="en-GB" dirty="0"/>
          </a:p>
          <a:p>
            <a:pPr algn="l" hangingPunct="1"/>
            <a:r>
              <a:rPr lang="en-GB" dirty="0"/>
              <a:t>“The way the normal human ego tries to fill its emptiness and deal with its discomfort is by comparing itself to other people. All the time.”</a:t>
            </a:r>
            <a:br>
              <a:rPr lang="en-GB" sz="9600" dirty="0"/>
            </a:br>
            <a:endParaRPr lang="en-GB" sz="8000" dirty="0"/>
          </a:p>
        </p:txBody>
      </p:sp>
      <p:pic>
        <p:nvPicPr>
          <p:cNvPr id="1026" name="Picture 2">
            <a:extLst>
              <a:ext uri="{FF2B5EF4-FFF2-40B4-BE49-F238E27FC236}">
                <a16:creationId xmlns:a16="http://schemas.microsoft.com/office/drawing/2014/main" id="{4C0B7034-42D5-DB09-B3F3-86AF856853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3088" y="1744753"/>
            <a:ext cx="6067425" cy="9525000"/>
          </a:xfrm>
          <a:prstGeom prst="rect">
            <a:avLst/>
          </a:prstGeom>
          <a:noFill/>
          <a:effectLst>
            <a:outerShdw blurRad="381000" dist="38100" dir="2700000" sx="103000" sy="103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4553749"/>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BBD42-7ECF-D89F-045E-A6E5A58B8DC6}"/>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3C570953-95F9-EFB9-D4DF-8A8135C45734}"/>
              </a:ext>
            </a:extLst>
          </p:cNvPr>
          <p:cNvSpPr txBox="1">
            <a:spLocks/>
          </p:cNvSpPr>
          <p:nvPr/>
        </p:nvSpPr>
        <p:spPr>
          <a:xfrm>
            <a:off x="9720469" y="670107"/>
            <a:ext cx="13708041" cy="116742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625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dirty="0"/>
              <a:t>“True gospel-humility means I stop connecting every experience, every conversation, with myself. In fact, I stop thinking about myself.</a:t>
            </a:r>
          </a:p>
          <a:p>
            <a:pPr algn="l" hangingPunct="1"/>
            <a:endParaRPr lang="en-GB" sz="9600" dirty="0"/>
          </a:p>
          <a:p>
            <a:pPr algn="l" hangingPunct="1"/>
            <a:r>
              <a:rPr lang="en-GB" dirty="0"/>
              <a:t>Because He loves me and He accepts me ... I can do things for the joy of doing them. I can help people to help people – not so I can feel better about myself...”</a:t>
            </a:r>
            <a:br>
              <a:rPr lang="en-GB" sz="9600" dirty="0"/>
            </a:br>
            <a:endParaRPr lang="en-GB" sz="8000" dirty="0"/>
          </a:p>
          <a:p>
            <a:pPr algn="r" hangingPunct="1"/>
            <a:r>
              <a:rPr lang="en-GB" sz="11100" dirty="0"/>
              <a:t>– </a:t>
            </a:r>
            <a:r>
              <a:rPr lang="en-GB" sz="11100" u="sng" dirty="0"/>
              <a:t>Tim Keller</a:t>
            </a:r>
          </a:p>
        </p:txBody>
      </p:sp>
      <p:pic>
        <p:nvPicPr>
          <p:cNvPr id="1026" name="Picture 2">
            <a:extLst>
              <a:ext uri="{FF2B5EF4-FFF2-40B4-BE49-F238E27FC236}">
                <a16:creationId xmlns:a16="http://schemas.microsoft.com/office/drawing/2014/main" id="{15AFBC12-3469-3A2D-2B00-01BD0531CF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3088" y="1744753"/>
            <a:ext cx="6067425" cy="9525000"/>
          </a:xfrm>
          <a:prstGeom prst="rect">
            <a:avLst/>
          </a:prstGeom>
          <a:noFill/>
          <a:effectLst>
            <a:outerShdw blurRad="381000" dist="38100" dir="2700000" sx="103000" sy="103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6665535"/>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02C37AC-4692-FD91-FC37-CF972651421D}"/>
              </a:ext>
            </a:extLst>
          </p:cNvPr>
          <p:cNvPicPr>
            <a:picLocks noChangeAspect="1"/>
          </p:cNvPicPr>
          <p:nvPr/>
        </p:nvPicPr>
        <p:blipFill>
          <a:blip r:embed="rId2"/>
          <a:srcRect l="5980" t="29347" r="50000" b="24118"/>
          <a:stretch/>
        </p:blipFill>
        <p:spPr>
          <a:xfrm>
            <a:off x="-510987" y="215153"/>
            <a:ext cx="23835538" cy="14173920"/>
          </a:xfrm>
          <a:prstGeom prst="rect">
            <a:avLst/>
          </a:prstGeom>
        </p:spPr>
      </p:pic>
    </p:spTree>
    <p:extLst>
      <p:ext uri="{BB962C8B-B14F-4D97-AF65-F5344CB8AC3E}">
        <p14:creationId xmlns:p14="http://schemas.microsoft.com/office/powerpoint/2010/main" val="3584544819"/>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41E4C-4F02-F686-C764-8D3A516AB0C8}"/>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B89C9C36-8822-D073-BDFE-7CF3D9C9A03A}"/>
              </a:ext>
            </a:extLst>
          </p:cNvPr>
          <p:cNvSpPr txBox="1">
            <a:spLocks/>
          </p:cNvSpPr>
          <p:nvPr/>
        </p:nvSpPr>
        <p:spPr>
          <a:xfrm>
            <a:off x="2342708" y="-779721"/>
            <a:ext cx="16501884" cy="126527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endParaRPr lang="en-GB" sz="16600" dirty="0">
              <a:solidFill>
                <a:srgbClr val="002060"/>
              </a:solidFill>
            </a:endParaRPr>
          </a:p>
        </p:txBody>
      </p:sp>
      <p:sp>
        <p:nvSpPr>
          <p:cNvPr id="4" name="TextBox 3">
            <a:extLst>
              <a:ext uri="{FF2B5EF4-FFF2-40B4-BE49-F238E27FC236}">
                <a16:creationId xmlns:a16="http://schemas.microsoft.com/office/drawing/2014/main" id="{8376D6F7-4508-CF0F-1CB8-352AB05D256F}"/>
              </a:ext>
            </a:extLst>
          </p:cNvPr>
          <p:cNvSpPr txBox="1"/>
          <p:nvPr/>
        </p:nvSpPr>
        <p:spPr>
          <a:xfrm>
            <a:off x="1809656" y="5546651"/>
            <a:ext cx="20231636" cy="68141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hangingPunct="1">
              <a:lnSpc>
                <a:spcPct val="80000"/>
              </a:lnSpc>
            </a:pPr>
            <a:r>
              <a:rPr lang="en-GB" sz="18200" dirty="0">
                <a:solidFill>
                  <a:srgbClr val="002060"/>
                </a:solidFill>
                <a:highlight>
                  <a:srgbClr val="FFFFFF"/>
                </a:highlight>
                <a:latin typeface="+mn-lt"/>
                <a:ea typeface="+mn-ea"/>
                <a:cs typeface="+mn-cs"/>
                <a:sym typeface="Helvetica Neue Medium"/>
              </a:rPr>
              <a:t>2. Breaks through the laws of nature...</a:t>
            </a:r>
          </a:p>
        </p:txBody>
      </p:sp>
      <p:sp>
        <p:nvSpPr>
          <p:cNvPr id="3" name="TextBox 2">
            <a:extLst>
              <a:ext uri="{FF2B5EF4-FFF2-40B4-BE49-F238E27FC236}">
                <a16:creationId xmlns:a16="http://schemas.microsoft.com/office/drawing/2014/main" id="{17440D39-704A-2A4E-2041-22A5F3CD5FA6}"/>
              </a:ext>
            </a:extLst>
          </p:cNvPr>
          <p:cNvSpPr txBox="1"/>
          <p:nvPr/>
        </p:nvSpPr>
        <p:spPr>
          <a:xfrm>
            <a:off x="1250187" y="1261663"/>
            <a:ext cx="21883626" cy="15081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hangingPunct="1">
              <a:lnSpc>
                <a:spcPct val="80000"/>
              </a:lnSpc>
            </a:pPr>
            <a:r>
              <a:rPr lang="en-GB" sz="11500" dirty="0">
                <a:solidFill>
                  <a:srgbClr val="002060"/>
                </a:solidFill>
                <a:highlight>
                  <a:srgbClr val="FFFFFF"/>
                </a:highlight>
                <a:latin typeface="+mn-lt"/>
                <a:ea typeface="+mn-ea"/>
                <a:cs typeface="+mn-cs"/>
                <a:sym typeface="Helvetica Neue Medium"/>
              </a:rPr>
              <a:t>The testimony of Jesus...</a:t>
            </a:r>
          </a:p>
        </p:txBody>
      </p:sp>
    </p:spTree>
    <p:extLst>
      <p:ext uri="{BB962C8B-B14F-4D97-AF65-F5344CB8AC3E}">
        <p14:creationId xmlns:p14="http://schemas.microsoft.com/office/powerpoint/2010/main" val="3616663444"/>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33A5C-8FBF-0623-B1A6-CE2666F5230A}"/>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5A61AD07-FDD2-DB7B-BA4A-715AB20E9B57}"/>
              </a:ext>
            </a:extLst>
          </p:cNvPr>
          <p:cNvSpPr txBox="1">
            <a:spLocks/>
          </p:cNvSpPr>
          <p:nvPr/>
        </p:nvSpPr>
        <p:spPr>
          <a:xfrm>
            <a:off x="13764126" y="660690"/>
            <a:ext cx="8972420" cy="116742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lnSpcReduction="1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9600" dirty="0"/>
              <a:t>“We need God’s miraculous power and presence every second of every day...” </a:t>
            </a:r>
          </a:p>
          <a:p>
            <a:pPr algn="l" hangingPunct="1"/>
            <a:endParaRPr lang="en-GB" sz="9600" dirty="0"/>
          </a:p>
          <a:p>
            <a:pPr algn="r" hangingPunct="1"/>
            <a:r>
              <a:rPr lang="en-GB" sz="9600" dirty="0"/>
              <a:t>– </a:t>
            </a:r>
            <a:r>
              <a:rPr lang="en-GB" sz="9600" u="sng" dirty="0"/>
              <a:t>Rolland Baker</a:t>
            </a:r>
            <a:endParaRPr lang="en-GB" sz="8000" u="sng" dirty="0"/>
          </a:p>
        </p:txBody>
      </p:sp>
      <p:pic>
        <p:nvPicPr>
          <p:cNvPr id="2052" name="Picture 4">
            <a:extLst>
              <a:ext uri="{FF2B5EF4-FFF2-40B4-BE49-F238E27FC236}">
                <a16:creationId xmlns:a16="http://schemas.microsoft.com/office/drawing/2014/main" id="{B131F7D5-115B-E7ED-F03E-C288F9F591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494" y="1310396"/>
            <a:ext cx="11403087" cy="8709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8480627"/>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6FCE2-6377-42F0-449F-4328E279DBAD}"/>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E2652962-4CBF-C400-5C87-64F19C85AD8C}"/>
              </a:ext>
            </a:extLst>
          </p:cNvPr>
          <p:cNvSpPr txBox="1">
            <a:spLocks/>
          </p:cNvSpPr>
          <p:nvPr/>
        </p:nvSpPr>
        <p:spPr>
          <a:xfrm>
            <a:off x="2342708" y="-779721"/>
            <a:ext cx="16501884" cy="126527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endParaRPr lang="en-GB" sz="16600" dirty="0">
              <a:solidFill>
                <a:srgbClr val="002060"/>
              </a:solidFill>
            </a:endParaRPr>
          </a:p>
        </p:txBody>
      </p:sp>
      <p:sp>
        <p:nvSpPr>
          <p:cNvPr id="4" name="TextBox 3">
            <a:extLst>
              <a:ext uri="{FF2B5EF4-FFF2-40B4-BE49-F238E27FC236}">
                <a16:creationId xmlns:a16="http://schemas.microsoft.com/office/drawing/2014/main" id="{E75B9474-C90F-CE53-C95B-A20EA8224EF0}"/>
              </a:ext>
            </a:extLst>
          </p:cNvPr>
          <p:cNvSpPr txBox="1"/>
          <p:nvPr/>
        </p:nvSpPr>
        <p:spPr>
          <a:xfrm>
            <a:off x="1425205" y="6203391"/>
            <a:ext cx="21883625" cy="68141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hangingPunct="1">
              <a:lnSpc>
                <a:spcPct val="80000"/>
              </a:lnSpc>
            </a:pPr>
            <a:r>
              <a:rPr lang="en-GB" sz="18200" dirty="0">
                <a:solidFill>
                  <a:srgbClr val="002060"/>
                </a:solidFill>
                <a:highlight>
                  <a:srgbClr val="FFFFFF"/>
                </a:highlight>
                <a:latin typeface="+mn-lt"/>
                <a:ea typeface="+mn-ea"/>
                <a:cs typeface="+mn-cs"/>
                <a:sym typeface="Helvetica Neue Medium"/>
              </a:rPr>
              <a:t>3. Breaks through practical limitations</a:t>
            </a:r>
          </a:p>
        </p:txBody>
      </p:sp>
      <p:sp>
        <p:nvSpPr>
          <p:cNvPr id="3" name="TextBox 2">
            <a:extLst>
              <a:ext uri="{FF2B5EF4-FFF2-40B4-BE49-F238E27FC236}">
                <a16:creationId xmlns:a16="http://schemas.microsoft.com/office/drawing/2014/main" id="{8D6BF452-B091-F8D5-0806-24BA57D9C36D}"/>
              </a:ext>
            </a:extLst>
          </p:cNvPr>
          <p:cNvSpPr txBox="1"/>
          <p:nvPr/>
        </p:nvSpPr>
        <p:spPr>
          <a:xfrm>
            <a:off x="1250187" y="1261663"/>
            <a:ext cx="21883626" cy="15081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hangingPunct="1">
              <a:lnSpc>
                <a:spcPct val="80000"/>
              </a:lnSpc>
            </a:pPr>
            <a:r>
              <a:rPr lang="en-GB" sz="11500" dirty="0">
                <a:solidFill>
                  <a:srgbClr val="002060"/>
                </a:solidFill>
                <a:highlight>
                  <a:srgbClr val="FFFFFF"/>
                </a:highlight>
                <a:latin typeface="+mn-lt"/>
                <a:ea typeface="+mn-ea"/>
                <a:cs typeface="+mn-cs"/>
                <a:sym typeface="Helvetica Neue Medium"/>
              </a:rPr>
              <a:t>The testimony of Jesus...</a:t>
            </a:r>
          </a:p>
        </p:txBody>
      </p:sp>
    </p:spTree>
    <p:extLst>
      <p:ext uri="{BB962C8B-B14F-4D97-AF65-F5344CB8AC3E}">
        <p14:creationId xmlns:p14="http://schemas.microsoft.com/office/powerpoint/2010/main" val="2799678674"/>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86ED3-57C5-213C-551D-5FE342C3063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4B29AC2-7041-3C6C-2486-3BB56DAE4294}"/>
              </a:ext>
            </a:extLst>
          </p:cNvPr>
          <p:cNvSpPr txBox="1"/>
          <p:nvPr/>
        </p:nvSpPr>
        <p:spPr>
          <a:xfrm>
            <a:off x="1598326" y="732812"/>
            <a:ext cx="11227338" cy="36317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GB" sz="11500" b="0" i="1" u="sng" dirty="0"/>
              <a:t>Joshua Luke Smith</a:t>
            </a:r>
            <a:endParaRPr lang="en-GB" sz="11500" i="1" u="sng" dirty="0"/>
          </a:p>
        </p:txBody>
      </p:sp>
      <p:pic>
        <p:nvPicPr>
          <p:cNvPr id="5" name="Picture 4">
            <a:extLst>
              <a:ext uri="{FF2B5EF4-FFF2-40B4-BE49-F238E27FC236}">
                <a16:creationId xmlns:a16="http://schemas.microsoft.com/office/drawing/2014/main" id="{5A8643F9-F6BB-F20F-49A6-65D6C157567F}"/>
              </a:ext>
            </a:extLst>
          </p:cNvPr>
          <p:cNvPicPr>
            <a:picLocks noChangeAspect="1"/>
          </p:cNvPicPr>
          <p:nvPr/>
        </p:nvPicPr>
        <p:blipFill>
          <a:blip r:embed="rId3"/>
          <a:stretch>
            <a:fillRect/>
          </a:stretch>
        </p:blipFill>
        <p:spPr>
          <a:xfrm>
            <a:off x="12486579" y="1735555"/>
            <a:ext cx="10536655" cy="10536655"/>
          </a:xfrm>
          <a:prstGeom prst="rect">
            <a:avLst/>
          </a:prstGeom>
        </p:spPr>
      </p:pic>
      <p:sp>
        <p:nvSpPr>
          <p:cNvPr id="6" name="“Now this is eternal life: that they know you, the only true God, and Jesus Christ, whom you have sent.”…">
            <a:extLst>
              <a:ext uri="{FF2B5EF4-FFF2-40B4-BE49-F238E27FC236}">
                <a16:creationId xmlns:a16="http://schemas.microsoft.com/office/drawing/2014/main" id="{EA373C0D-3D35-4D9B-EFB7-A4DECDDDBA62}"/>
              </a:ext>
            </a:extLst>
          </p:cNvPr>
          <p:cNvSpPr txBox="1">
            <a:spLocks/>
          </p:cNvSpPr>
          <p:nvPr/>
        </p:nvSpPr>
        <p:spPr>
          <a:xfrm>
            <a:off x="2289009" y="0"/>
            <a:ext cx="8972420" cy="116742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r>
              <a:rPr lang="en-GB" sz="9600" dirty="0"/>
              <a:t>“The life you long for is hidden in the life you have...”</a:t>
            </a:r>
          </a:p>
        </p:txBody>
      </p:sp>
    </p:spTree>
    <p:extLst>
      <p:ext uri="{BB962C8B-B14F-4D97-AF65-F5344CB8AC3E}">
        <p14:creationId xmlns:p14="http://schemas.microsoft.com/office/powerpoint/2010/main" val="1202341321"/>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16CCE-4A25-6B73-0F7C-B3B45478B613}"/>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9446D79F-48FF-D66F-C72B-7D4F76A305C2}"/>
              </a:ext>
            </a:extLst>
          </p:cNvPr>
          <p:cNvSpPr txBox="1">
            <a:spLocks/>
          </p:cNvSpPr>
          <p:nvPr/>
        </p:nvSpPr>
        <p:spPr>
          <a:xfrm>
            <a:off x="2342708" y="-779721"/>
            <a:ext cx="16501884" cy="126527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endParaRPr lang="en-GB" sz="16600" dirty="0">
              <a:solidFill>
                <a:srgbClr val="002060"/>
              </a:solidFill>
            </a:endParaRPr>
          </a:p>
        </p:txBody>
      </p:sp>
      <p:sp>
        <p:nvSpPr>
          <p:cNvPr id="4" name="TextBox 3">
            <a:extLst>
              <a:ext uri="{FF2B5EF4-FFF2-40B4-BE49-F238E27FC236}">
                <a16:creationId xmlns:a16="http://schemas.microsoft.com/office/drawing/2014/main" id="{52A1150C-BE68-5FA5-4C0C-7F7003F6FB4E}"/>
              </a:ext>
            </a:extLst>
          </p:cNvPr>
          <p:cNvSpPr txBox="1"/>
          <p:nvPr/>
        </p:nvSpPr>
        <p:spPr>
          <a:xfrm>
            <a:off x="1110690" y="7880777"/>
            <a:ext cx="21883625" cy="45735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hangingPunct="1">
              <a:lnSpc>
                <a:spcPct val="80000"/>
              </a:lnSpc>
            </a:pPr>
            <a:r>
              <a:rPr lang="en-GB" sz="18200" dirty="0">
                <a:solidFill>
                  <a:srgbClr val="002060"/>
                </a:solidFill>
                <a:highlight>
                  <a:srgbClr val="FFFFFF"/>
                </a:highlight>
                <a:latin typeface="+mn-lt"/>
                <a:ea typeface="+mn-ea"/>
                <a:cs typeface="+mn-cs"/>
                <a:sym typeface="Helvetica Neue Medium"/>
              </a:rPr>
              <a:t>Medicine for a dull heart...</a:t>
            </a:r>
          </a:p>
        </p:txBody>
      </p:sp>
    </p:spTree>
    <p:extLst>
      <p:ext uri="{BB962C8B-B14F-4D97-AF65-F5344CB8AC3E}">
        <p14:creationId xmlns:p14="http://schemas.microsoft.com/office/powerpoint/2010/main" val="164033812"/>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D232D-65B6-86FD-CDE0-1D4DB9AEB504}"/>
            </a:ext>
          </a:extLst>
        </p:cNvPr>
        <p:cNvGrpSpPr/>
        <p:nvPr/>
      </p:nvGrpSpPr>
      <p:grpSpPr>
        <a:xfrm>
          <a:off x="0" y="0"/>
          <a:ext cx="0" cy="0"/>
          <a:chOff x="0" y="0"/>
          <a:chExt cx="0" cy="0"/>
        </a:xfrm>
      </p:grpSpPr>
      <p:sp>
        <p:nvSpPr>
          <p:cNvPr id="2" name="“Now this is eternal life: that they know you, the only true God, and Jesus Christ, whom you have sent.”…">
            <a:extLst>
              <a:ext uri="{FF2B5EF4-FFF2-40B4-BE49-F238E27FC236}">
                <a16:creationId xmlns:a16="http://schemas.microsoft.com/office/drawing/2014/main" id="{6A6D0254-EFD7-8093-003A-3F8F498EE3A3}"/>
              </a:ext>
            </a:extLst>
          </p:cNvPr>
          <p:cNvSpPr txBox="1">
            <a:spLocks/>
          </p:cNvSpPr>
          <p:nvPr/>
        </p:nvSpPr>
        <p:spPr>
          <a:xfrm>
            <a:off x="2382748" y="625642"/>
            <a:ext cx="20549442" cy="111171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fontScale="40000" lnSpcReduction="20000"/>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marL="1371600" indent="-1371600" algn="l" hangingPunct="1">
              <a:buAutoNum type="arabicPeriod"/>
            </a:pPr>
            <a:r>
              <a:rPr lang="en-GB" sz="23900" b="1" i="1" dirty="0"/>
              <a:t>Free me from self-concern</a:t>
            </a:r>
          </a:p>
          <a:p>
            <a:pPr marL="1371600" indent="-1371600" algn="l" hangingPunct="1">
              <a:buAutoNum type="arabicPeriod"/>
            </a:pPr>
            <a:endParaRPr lang="en-GB" sz="23900" b="1" i="1" dirty="0"/>
          </a:p>
          <a:p>
            <a:pPr marL="1371600" indent="-1371600" algn="l" hangingPunct="1">
              <a:buAutoNum type="arabicPeriod"/>
            </a:pPr>
            <a:r>
              <a:rPr lang="en-GB" sz="23900" b="1" i="1" dirty="0"/>
              <a:t>Let me see your miraculous power at work in my circumstances</a:t>
            </a:r>
          </a:p>
          <a:p>
            <a:pPr marL="1371600" indent="-1371600" algn="l" hangingPunct="1">
              <a:buAutoNum type="arabicPeriod"/>
            </a:pPr>
            <a:endParaRPr lang="en-GB" sz="23900" b="1" i="1" dirty="0"/>
          </a:p>
          <a:p>
            <a:pPr marL="1371600" indent="-1371600" algn="l" hangingPunct="1">
              <a:buAutoNum type="arabicPeriod"/>
            </a:pPr>
            <a:r>
              <a:rPr lang="en-GB" sz="23900" b="1" i="1" dirty="0"/>
              <a:t>Melt my heart that I may live a life unhindered...</a:t>
            </a:r>
          </a:p>
        </p:txBody>
      </p:sp>
    </p:spTree>
    <p:extLst>
      <p:ext uri="{BB962C8B-B14F-4D97-AF65-F5344CB8AC3E}">
        <p14:creationId xmlns:p14="http://schemas.microsoft.com/office/powerpoint/2010/main" val="1584143115"/>
      </p:ext>
    </p:extLst>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203EA86DABA14DBFB2713D9CCA0223" ma:contentTypeVersion="16" ma:contentTypeDescription="Create a new document." ma:contentTypeScope="" ma:versionID="6a499215d13090fc82ff95cd941f50f3">
  <xsd:schema xmlns:xsd="http://www.w3.org/2001/XMLSchema" xmlns:xs="http://www.w3.org/2001/XMLSchema" xmlns:p="http://schemas.microsoft.com/office/2006/metadata/properties" xmlns:ns2="7537d87b-94c9-4f3f-b073-088567346224" xmlns:ns3="fabc11a6-6472-42eb-aa8f-2216b739ed05" targetNamespace="http://schemas.microsoft.com/office/2006/metadata/properties" ma:root="true" ma:fieldsID="27117ad4fc0e9dc78d9cc0ddccb1a7e2" ns2:_="" ns3:_="">
    <xsd:import namespace="7537d87b-94c9-4f3f-b073-088567346224"/>
    <xsd:import namespace="fabc11a6-6472-42eb-aa8f-2216b739ed0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ObjectDetectorVersions" minOccurs="0"/>
                <xsd:element ref="ns2:MediaServiceSearchPropertie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37d87b-94c9-4f3f-b073-0885673462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a56ceb8-68a9-4261-9cb8-73a6529ea3f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bc11a6-6472-42eb-aa8f-2216b739ed0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507bbf0-446a-4480-a405-2662c9c4a2c4}" ma:internalName="TaxCatchAll" ma:showField="CatchAllData" ma:web="fabc11a6-6472-42eb-aa8f-2216b739ed05">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537d87b-94c9-4f3f-b073-088567346224">
      <Terms xmlns="http://schemas.microsoft.com/office/infopath/2007/PartnerControls"/>
    </lcf76f155ced4ddcb4097134ff3c332f>
    <TaxCatchAll xmlns="fabc11a6-6472-42eb-aa8f-2216b739ed0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7C570E-FA73-43E7-8BC8-F6792744FAA3}"/>
</file>

<file path=customXml/itemProps2.xml><?xml version="1.0" encoding="utf-8"?>
<ds:datastoreItem xmlns:ds="http://schemas.openxmlformats.org/officeDocument/2006/customXml" ds:itemID="{CC322C7C-C1BD-402F-B0D9-592C627314B9}">
  <ds:schemaRefs>
    <ds:schemaRef ds:uri="http://purl.org/dc/terms/"/>
    <ds:schemaRef ds:uri="http://purl.org/dc/elements/1.1/"/>
    <ds:schemaRef ds:uri="ca25d2c5-1eb5-42c9-8c34-6e3fb4256152"/>
    <ds:schemaRef ds:uri="http://schemas.openxmlformats.org/package/2006/metadata/core-properties"/>
    <ds:schemaRef ds:uri="http://schemas.microsoft.com/office/2006/metadata/properties"/>
    <ds:schemaRef ds:uri="http://purl.org/dc/dcmitype/"/>
    <ds:schemaRef ds:uri="http://schemas.microsoft.com/office/2006/documentManagement/types"/>
    <ds:schemaRef ds:uri="http://schemas.microsoft.com/office/infopath/2007/PartnerControls"/>
    <ds:schemaRef ds:uri="334308d5-cdab-42bb-932f-4f6e6e23af44"/>
    <ds:schemaRef ds:uri="http://www.w3.org/XML/1998/namespace"/>
  </ds:schemaRefs>
</ds:datastoreItem>
</file>

<file path=customXml/itemProps3.xml><?xml version="1.0" encoding="utf-8"?>
<ds:datastoreItem xmlns:ds="http://schemas.openxmlformats.org/officeDocument/2006/customXml" ds:itemID="{61258AF4-7406-4144-9CDF-D1105C671EB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11825</TotalTime>
  <Words>990</Words>
  <Application>Microsoft Office PowerPoint</Application>
  <PresentationFormat>Custom</PresentationFormat>
  <Paragraphs>44</Paragraphs>
  <Slides>27</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Helvetica Neue</vt:lpstr>
      <vt:lpstr>Helvetica Neue Light</vt:lpstr>
      <vt:lpstr>Helvetica Neue Medium</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Luke 17 v 11-19</dc:title>
  <dc:creator>Jeremy Simmons</dc:creator>
  <cp:lastModifiedBy>Jeremy Simmons</cp:lastModifiedBy>
  <cp:revision>17</cp:revision>
  <dcterms:modified xsi:type="dcterms:W3CDTF">2025-09-20T15:47:07Z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0x0101006B203EA86DABA14DBFB2713D9CCA0223</vt:lpwstr>
  </property>
</Properties>
</file>