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7" r:id="rId2"/>
  </p:sldMasterIdLst>
  <p:notesMasterIdLst>
    <p:notesMasterId r:id="rId19"/>
  </p:notesMasterIdLst>
  <p:sldIdLst>
    <p:sldId id="256" r:id="rId3"/>
    <p:sldId id="294" r:id="rId4"/>
    <p:sldId id="296" r:id="rId5"/>
    <p:sldId id="299" r:id="rId6"/>
    <p:sldId id="297" r:id="rId7"/>
    <p:sldId id="303" r:id="rId8"/>
    <p:sldId id="270" r:id="rId9"/>
    <p:sldId id="302" r:id="rId10"/>
    <p:sldId id="287" r:id="rId11"/>
    <p:sldId id="271" r:id="rId12"/>
    <p:sldId id="288" r:id="rId13"/>
    <p:sldId id="293" r:id="rId14"/>
    <p:sldId id="268" r:id="rId15"/>
    <p:sldId id="304" r:id="rId16"/>
    <p:sldId id="301" r:id="rId17"/>
    <p:sldId id="300" r:id="rId18"/>
  </p:sldIdLst>
  <p:sldSz cx="12192000" cy="6858000"/>
  <p:notesSz cx="6888163" cy="100203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05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0412" autoAdjust="0"/>
  </p:normalViewPr>
  <p:slideViewPr>
    <p:cSldViewPr snapToGrid="0">
      <p:cViewPr varScale="1">
        <p:scale>
          <a:sx n="45" d="100"/>
          <a:sy n="45" d="100"/>
        </p:scale>
        <p:origin x="1464" y="30"/>
      </p:cViewPr>
      <p:guideLst/>
    </p:cSldViewPr>
  </p:slideViewPr>
  <p:notesTextViewPr>
    <p:cViewPr>
      <p:scale>
        <a:sx n="3" d="2"/>
        <a:sy n="3" d="2"/>
      </p:scale>
      <p:origin x="0" y="0"/>
    </p:cViewPr>
  </p:notesTextViewPr>
  <p:sorterViewPr>
    <p:cViewPr>
      <p:scale>
        <a:sx n="100" d="100"/>
        <a:sy n="100" d="100"/>
      </p:scale>
      <p:origin x="0" y="0"/>
    </p:cViewPr>
  </p:sorterViewPr>
  <p:notesViewPr>
    <p:cSldViewPr snapToGrid="0">
      <p:cViewPr varScale="1">
        <p:scale>
          <a:sx n="77" d="100"/>
          <a:sy n="77" d="100"/>
        </p:scale>
        <p:origin x="406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84871" cy="502755"/>
          </a:xfrm>
          <a:prstGeom prst="rect">
            <a:avLst/>
          </a:prstGeom>
        </p:spPr>
        <p:txBody>
          <a:bodyPr vert="horz" lIns="96597" tIns="48299" rIns="96597" bIns="48299" rtlCol="0"/>
          <a:lstStyle>
            <a:lvl1pPr algn="l">
              <a:defRPr sz="1300"/>
            </a:lvl1pPr>
          </a:lstStyle>
          <a:p>
            <a:endParaRPr lang="en-GB"/>
          </a:p>
        </p:txBody>
      </p:sp>
      <p:sp>
        <p:nvSpPr>
          <p:cNvPr id="3" name="Date Placeholder 2"/>
          <p:cNvSpPr>
            <a:spLocks noGrp="1"/>
          </p:cNvSpPr>
          <p:nvPr>
            <p:ph type="dt" idx="1"/>
          </p:nvPr>
        </p:nvSpPr>
        <p:spPr>
          <a:xfrm>
            <a:off x="3901699" y="1"/>
            <a:ext cx="2984871" cy="502755"/>
          </a:xfrm>
          <a:prstGeom prst="rect">
            <a:avLst/>
          </a:prstGeom>
        </p:spPr>
        <p:txBody>
          <a:bodyPr vert="horz" lIns="96597" tIns="48299" rIns="96597" bIns="48299" rtlCol="0"/>
          <a:lstStyle>
            <a:lvl1pPr algn="r">
              <a:defRPr sz="1300"/>
            </a:lvl1pPr>
          </a:lstStyle>
          <a:p>
            <a:fld id="{E2F77EC4-AE79-43D8-A979-340BCE75C869}" type="datetimeFigureOut">
              <a:rPr lang="en-GB" smtClean="0"/>
              <a:t>08/06/2025</a:t>
            </a:fld>
            <a:endParaRPr lang="en-GB"/>
          </a:p>
        </p:txBody>
      </p:sp>
      <p:sp>
        <p:nvSpPr>
          <p:cNvPr id="4" name="Slide Image Placeholder 3"/>
          <p:cNvSpPr>
            <a:spLocks noGrp="1" noRot="1" noChangeAspect="1"/>
          </p:cNvSpPr>
          <p:nvPr>
            <p:ph type="sldImg" idx="2"/>
          </p:nvPr>
        </p:nvSpPr>
        <p:spPr>
          <a:xfrm>
            <a:off x="439738" y="1252538"/>
            <a:ext cx="6008687" cy="3381375"/>
          </a:xfrm>
          <a:prstGeom prst="rect">
            <a:avLst/>
          </a:prstGeom>
          <a:noFill/>
          <a:ln w="12700">
            <a:solidFill>
              <a:prstClr val="black"/>
            </a:solidFill>
          </a:ln>
        </p:spPr>
        <p:txBody>
          <a:bodyPr vert="horz" lIns="96597" tIns="48299" rIns="96597" bIns="48299" rtlCol="0" anchor="ctr"/>
          <a:lstStyle/>
          <a:p>
            <a:endParaRPr lang="en-GB"/>
          </a:p>
        </p:txBody>
      </p:sp>
      <p:sp>
        <p:nvSpPr>
          <p:cNvPr id="5" name="Notes Placeholder 4"/>
          <p:cNvSpPr>
            <a:spLocks noGrp="1"/>
          </p:cNvSpPr>
          <p:nvPr>
            <p:ph type="body" sz="quarter" idx="3"/>
          </p:nvPr>
        </p:nvSpPr>
        <p:spPr>
          <a:xfrm>
            <a:off x="688817" y="4822269"/>
            <a:ext cx="5510530" cy="3945494"/>
          </a:xfrm>
          <a:prstGeom prst="rect">
            <a:avLst/>
          </a:prstGeom>
        </p:spPr>
        <p:txBody>
          <a:bodyPr vert="horz" lIns="96597" tIns="48299" rIns="96597" bIns="4829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517547"/>
            <a:ext cx="2984871" cy="502754"/>
          </a:xfrm>
          <a:prstGeom prst="rect">
            <a:avLst/>
          </a:prstGeom>
        </p:spPr>
        <p:txBody>
          <a:bodyPr vert="horz" lIns="96597" tIns="48299" rIns="96597" bIns="48299" rtlCol="0" anchor="b"/>
          <a:lstStyle>
            <a:lvl1pPr algn="l">
              <a:defRPr sz="1300"/>
            </a:lvl1pPr>
          </a:lstStyle>
          <a:p>
            <a:endParaRPr lang="en-GB"/>
          </a:p>
        </p:txBody>
      </p:sp>
      <p:sp>
        <p:nvSpPr>
          <p:cNvPr id="7" name="Slide Number Placeholder 6"/>
          <p:cNvSpPr>
            <a:spLocks noGrp="1"/>
          </p:cNvSpPr>
          <p:nvPr>
            <p:ph type="sldNum" sz="quarter" idx="5"/>
          </p:nvPr>
        </p:nvSpPr>
        <p:spPr>
          <a:xfrm>
            <a:off x="3901699" y="9517547"/>
            <a:ext cx="2984871" cy="502754"/>
          </a:xfrm>
          <a:prstGeom prst="rect">
            <a:avLst/>
          </a:prstGeom>
        </p:spPr>
        <p:txBody>
          <a:bodyPr vert="horz" lIns="96597" tIns="48299" rIns="96597" bIns="48299" rtlCol="0" anchor="b"/>
          <a:lstStyle>
            <a:lvl1pPr algn="r">
              <a:defRPr sz="1300"/>
            </a:lvl1pPr>
          </a:lstStyle>
          <a:p>
            <a:fld id="{3E3213D0-700E-4D32-9418-3CD6FAF6374E}" type="slidenum">
              <a:rPr lang="en-GB" smtClean="0"/>
              <a:t>‹#›</a:t>
            </a:fld>
            <a:endParaRPr lang="en-GB"/>
          </a:p>
        </p:txBody>
      </p:sp>
    </p:spTree>
    <p:extLst>
      <p:ext uri="{BB962C8B-B14F-4D97-AF65-F5344CB8AC3E}">
        <p14:creationId xmlns:p14="http://schemas.microsoft.com/office/powerpoint/2010/main" val="29165863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biblegateway.com/passage/?search=1%20john%205&amp;version=CSB#fen-CSB-30610b"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Song plays – mind worm </a:t>
            </a:r>
          </a:p>
          <a:p>
            <a:endParaRPr lang="en-GB" dirty="0"/>
          </a:p>
          <a:p>
            <a:r>
              <a:rPr lang="en-GB" dirty="0"/>
              <a:t>Ice storm story </a:t>
            </a:r>
          </a:p>
          <a:p>
            <a:r>
              <a:rPr lang="en-GB" dirty="0"/>
              <a:t>Rachel read ODB </a:t>
            </a:r>
          </a:p>
          <a:p>
            <a:endParaRPr lang="en-GB" dirty="0"/>
          </a:p>
          <a:p>
            <a:r>
              <a:rPr lang="en-GB" dirty="0"/>
              <a:t>Journey with me today – this is another of those words that to the top - I want to say ‘not that I have achieved all this, but I press on towards the goal’ </a:t>
            </a:r>
            <a:r>
              <a:rPr lang="en-GB" b="1" dirty="0"/>
              <a:t>Phil 3 12-14</a:t>
            </a:r>
          </a:p>
        </p:txBody>
      </p:sp>
      <p:sp>
        <p:nvSpPr>
          <p:cNvPr id="4" name="Slide Number Placeholder 3"/>
          <p:cNvSpPr>
            <a:spLocks noGrp="1"/>
          </p:cNvSpPr>
          <p:nvPr>
            <p:ph type="sldNum" sz="quarter" idx="5"/>
          </p:nvPr>
        </p:nvSpPr>
        <p:spPr/>
        <p:txBody>
          <a:bodyPr/>
          <a:lstStyle/>
          <a:p>
            <a:fld id="{3E3213D0-700E-4D32-9418-3CD6FAF6374E}" type="slidenum">
              <a:rPr lang="en-GB" smtClean="0"/>
              <a:t>1</a:t>
            </a:fld>
            <a:endParaRPr lang="en-GB"/>
          </a:p>
        </p:txBody>
      </p:sp>
    </p:spTree>
    <p:extLst>
      <p:ext uri="{BB962C8B-B14F-4D97-AF65-F5344CB8AC3E}">
        <p14:creationId xmlns:p14="http://schemas.microsoft.com/office/powerpoint/2010/main" val="24245385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we approached Christmas (before my dad passed away) I was </a:t>
            </a:r>
            <a:r>
              <a:rPr lang="en-GB" b="1" dirty="0"/>
              <a:t>chewing on this phrase  - </a:t>
            </a:r>
            <a:r>
              <a:rPr lang="en-GB" b="0" dirty="0"/>
              <a:t>was there not a danger that it would lead to a </a:t>
            </a:r>
            <a:r>
              <a:rPr lang="en-GB" b="1" dirty="0"/>
              <a:t>holy huddle –</a:t>
            </a:r>
            <a:r>
              <a:rPr lang="en-GB" b="0" dirty="0"/>
              <a:t> ‘I’m aright’ ‘you do you’ </a:t>
            </a:r>
          </a:p>
          <a:p>
            <a:r>
              <a:rPr lang="en-GB" b="0" dirty="0"/>
              <a:t>I think I know what love each other means – but what about … our call to proclaim the kingdom – to make a difference in the world around </a:t>
            </a:r>
          </a:p>
          <a:p>
            <a:endParaRPr lang="en-GB" b="0" dirty="0"/>
          </a:p>
          <a:p>
            <a:r>
              <a:rPr lang="en-GB" b="0" dirty="0"/>
              <a:t>The key to it all is an </a:t>
            </a:r>
            <a:r>
              <a:rPr lang="en-GB" b="1" dirty="0"/>
              <a:t>unpacking Love God</a:t>
            </a:r>
          </a:p>
        </p:txBody>
      </p:sp>
      <p:sp>
        <p:nvSpPr>
          <p:cNvPr id="4" name="Slide Number Placeholder 3"/>
          <p:cNvSpPr>
            <a:spLocks noGrp="1"/>
          </p:cNvSpPr>
          <p:nvPr>
            <p:ph type="sldNum" sz="quarter" idx="5"/>
          </p:nvPr>
        </p:nvSpPr>
        <p:spPr/>
        <p:txBody>
          <a:bodyPr/>
          <a:lstStyle/>
          <a:p>
            <a:fld id="{3E3213D0-700E-4D32-9418-3CD6FAF6374E}" type="slidenum">
              <a:rPr lang="en-GB" smtClean="0"/>
              <a:t>2</a:t>
            </a:fld>
            <a:endParaRPr lang="en-GB"/>
          </a:p>
        </p:txBody>
      </p:sp>
    </p:spTree>
    <p:extLst>
      <p:ext uri="{BB962C8B-B14F-4D97-AF65-F5344CB8AC3E}">
        <p14:creationId xmlns:p14="http://schemas.microsoft.com/office/powerpoint/2010/main" val="40862622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a:t>Point to board (let them read)</a:t>
            </a:r>
          </a:p>
          <a:p>
            <a:endParaRPr lang="en-GB" i="1" dirty="0"/>
          </a:p>
          <a:p>
            <a:r>
              <a:rPr lang="en-GB" i="0" dirty="0"/>
              <a:t>In 1 john 2 v 3  says </a:t>
            </a:r>
            <a:r>
              <a:rPr lang="en-GB" sz="1300" b="1" baseline="30000" dirty="0"/>
              <a:t>3 </a:t>
            </a:r>
            <a:r>
              <a:rPr lang="en-GB" sz="1300" dirty="0"/>
              <a:t>This is how we know that we know him: if we keep his commands.</a:t>
            </a:r>
          </a:p>
          <a:p>
            <a:r>
              <a:rPr lang="en-GB" sz="1300" dirty="0"/>
              <a:t>1John 5 v 2-3 This is how we know that we love God’s children: when we love God and obey</a:t>
            </a:r>
            <a:r>
              <a:rPr lang="en-GB" sz="1300" baseline="30000" dirty="0"/>
              <a:t>[</a:t>
            </a:r>
            <a:r>
              <a:rPr lang="en-GB" sz="1300" baseline="30000" dirty="0">
                <a:hlinkClick r:id="rId3" tooltip="See footnote b"/>
              </a:rPr>
              <a:t>b</a:t>
            </a:r>
            <a:r>
              <a:rPr lang="en-GB" sz="1300" baseline="30000" dirty="0"/>
              <a:t>]</a:t>
            </a:r>
            <a:r>
              <a:rPr lang="en-GB" sz="1300" dirty="0"/>
              <a:t> his commands. </a:t>
            </a:r>
            <a:r>
              <a:rPr lang="en-GB" sz="1300" b="1" baseline="30000" dirty="0"/>
              <a:t>3 </a:t>
            </a:r>
            <a:r>
              <a:rPr lang="en-GB" sz="1300" dirty="0"/>
              <a:t>For this is what love for God is: to keep his commands. </a:t>
            </a:r>
          </a:p>
          <a:p>
            <a:endParaRPr lang="en-GB" sz="1300" dirty="0"/>
          </a:p>
          <a:p>
            <a:r>
              <a:rPr lang="en-GB" sz="1300" dirty="0"/>
              <a:t>In that little is wrapped up a lifeline of action --- so we find ourselves at Pentecost (in fact I was speaking here in 2020 during lockdown)  </a:t>
            </a:r>
          </a:p>
          <a:p>
            <a:endParaRPr lang="en-GB" i="1" dirty="0"/>
          </a:p>
        </p:txBody>
      </p:sp>
      <p:sp>
        <p:nvSpPr>
          <p:cNvPr id="4" name="Slide Number Placeholder 3"/>
          <p:cNvSpPr>
            <a:spLocks noGrp="1"/>
          </p:cNvSpPr>
          <p:nvPr>
            <p:ph type="sldNum" sz="quarter" idx="5"/>
          </p:nvPr>
        </p:nvSpPr>
        <p:spPr/>
        <p:txBody>
          <a:bodyPr/>
          <a:lstStyle/>
          <a:p>
            <a:fld id="{3E3213D0-700E-4D32-9418-3CD6FAF6374E}" type="slidenum">
              <a:rPr lang="en-GB" smtClean="0"/>
              <a:t>3</a:t>
            </a:fld>
            <a:endParaRPr lang="en-GB"/>
          </a:p>
        </p:txBody>
      </p:sp>
    </p:spTree>
    <p:extLst>
      <p:ext uri="{BB962C8B-B14F-4D97-AF65-F5344CB8AC3E}">
        <p14:creationId xmlns:p14="http://schemas.microsoft.com/office/powerpoint/2010/main" val="19785537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Acts 1 – Jesus says… “You will receive power when the Holy Spirit comes on you; and you will be my witnesses in Jerusalem, and in all Judea and Samaria, and to the ends of the earth” </a:t>
            </a:r>
            <a:r>
              <a:rPr lang="en-GB" i="1" dirty="0"/>
              <a:t> CLICK</a:t>
            </a:r>
            <a:endParaRPr lang="en-GB" dirty="0"/>
          </a:p>
          <a:p>
            <a:endParaRPr lang="en-GB" dirty="0"/>
          </a:p>
          <a:p>
            <a:r>
              <a:rPr lang="en-GB" dirty="0"/>
              <a:t>Then we see –</a:t>
            </a:r>
            <a:r>
              <a:rPr lang="en-GB" i="1" dirty="0"/>
              <a:t>CLICKS</a:t>
            </a:r>
            <a:r>
              <a:rPr lang="en-GB" dirty="0"/>
              <a:t> 1)filled with power HOLY SPIRIT/ tongues of fire / 2) speaking other languages/ 3)healings, community, teaching &amp; learning JS ways, sharing food and life </a:t>
            </a:r>
          </a:p>
          <a:p>
            <a:r>
              <a:rPr lang="en-GB" dirty="0"/>
              <a:t> </a:t>
            </a:r>
          </a:p>
          <a:p>
            <a:r>
              <a:rPr lang="en-GB" dirty="0"/>
              <a:t>But lets go back a little  Matt 28v16-19 context – end of gospel of Matt, JC died rose been around for about 40 days, final record before ascension </a:t>
            </a:r>
            <a:r>
              <a:rPr lang="en-GB" i="1" dirty="0"/>
              <a:t>(READ) CLICK</a:t>
            </a:r>
          </a:p>
          <a:p>
            <a:endParaRPr lang="en-GB" dirty="0"/>
          </a:p>
        </p:txBody>
      </p:sp>
      <p:sp>
        <p:nvSpPr>
          <p:cNvPr id="4" name="Slide Number Placeholder 3"/>
          <p:cNvSpPr>
            <a:spLocks noGrp="1"/>
          </p:cNvSpPr>
          <p:nvPr>
            <p:ph type="sldNum" sz="quarter" idx="5"/>
          </p:nvPr>
        </p:nvSpPr>
        <p:spPr/>
        <p:txBody>
          <a:bodyPr/>
          <a:lstStyle/>
          <a:p>
            <a:fld id="{3E3213D0-700E-4D32-9418-3CD6FAF6374E}" type="slidenum">
              <a:rPr lang="en-GB" smtClean="0"/>
              <a:t>4</a:t>
            </a:fld>
            <a:endParaRPr lang="en-GB"/>
          </a:p>
        </p:txBody>
      </p:sp>
    </p:spTree>
    <p:extLst>
      <p:ext uri="{BB962C8B-B14F-4D97-AF65-F5344CB8AC3E}">
        <p14:creationId xmlns:p14="http://schemas.microsoft.com/office/powerpoint/2010/main" val="25085981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8150" y="782638"/>
            <a:ext cx="6011863" cy="3382962"/>
          </a:xfrm>
        </p:spPr>
      </p:sp>
      <p:sp>
        <p:nvSpPr>
          <p:cNvPr id="3" name="Notes Placeholder 2"/>
          <p:cNvSpPr>
            <a:spLocks noGrp="1"/>
          </p:cNvSpPr>
          <p:nvPr>
            <p:ph type="body" idx="1"/>
          </p:nvPr>
        </p:nvSpPr>
        <p:spPr>
          <a:xfrm>
            <a:off x="190661" y="4164688"/>
            <a:ext cx="6573395" cy="5352859"/>
          </a:xfrm>
        </p:spPr>
        <p:txBody>
          <a:bodyPr/>
          <a:lstStyle/>
          <a:p>
            <a:r>
              <a:rPr lang="en-GB" i="1" dirty="0"/>
              <a:t>(Go and Disciple baptise and teach for another time) </a:t>
            </a:r>
          </a:p>
          <a:p>
            <a:endParaRPr lang="en-GB" sz="1400" dirty="0"/>
          </a:p>
          <a:p>
            <a:r>
              <a:rPr lang="en-GB" sz="1400" b="1" dirty="0"/>
              <a:t>Go</a:t>
            </a:r>
            <a:r>
              <a:rPr lang="en-GB" sz="1400" dirty="0"/>
              <a:t> – don’t stay … (no room for a holy huddle here)  All nations / whole earth – I believe this ‘going’ </a:t>
            </a:r>
            <a:r>
              <a:rPr lang="en-GB" sz="1400" i="1" dirty="0">
                <a:solidFill>
                  <a:schemeClr val="accent3"/>
                </a:solidFill>
              </a:rPr>
              <a:t>(and sending) </a:t>
            </a:r>
            <a:r>
              <a:rPr lang="en-GB" sz="1400" dirty="0"/>
              <a:t>is </a:t>
            </a:r>
            <a:r>
              <a:rPr lang="en-GB" sz="1400" b="1" dirty="0"/>
              <a:t>not just geographic </a:t>
            </a:r>
            <a:r>
              <a:rPr lang="en-GB" sz="1400" dirty="0"/>
              <a:t>its thematic/ spheres (music, education, entertainment, business, charity etc) – </a:t>
            </a:r>
            <a:r>
              <a:rPr lang="en-GB" sz="1400" i="1" dirty="0"/>
              <a:t>I feel we have to re-find our corporate calling to shine light – proclaim the kingdom (and grapple with what that means again) </a:t>
            </a:r>
            <a:r>
              <a:rPr lang="en-GB" sz="1400" u="sng" dirty="0"/>
              <a:t>we are called to be salt/ light and a city on a hill </a:t>
            </a:r>
          </a:p>
          <a:p>
            <a:r>
              <a:rPr lang="en-GB" sz="1400" dirty="0"/>
              <a:t> </a:t>
            </a:r>
          </a:p>
          <a:p>
            <a:r>
              <a:rPr lang="en-GB" sz="1400" dirty="0"/>
              <a:t>Reminded of the Keith Green song ‘</a:t>
            </a:r>
            <a:r>
              <a:rPr lang="en-GB" sz="1400" i="1" dirty="0"/>
              <a:t>Jesus commands us to go’  --- </a:t>
            </a:r>
            <a:r>
              <a:rPr lang="en-GB" sz="1400" dirty="0"/>
              <a:t>and the power line </a:t>
            </a:r>
            <a:r>
              <a:rPr lang="en-GB" sz="1400" b="1" dirty="0"/>
              <a:t>‘we’re his hands and his feet’ – </a:t>
            </a:r>
            <a:r>
              <a:rPr lang="en-GB" sz="1400" dirty="0"/>
              <a:t>what should that mean for our neighbours? communities and work colleagues (</a:t>
            </a:r>
            <a:r>
              <a:rPr lang="en-GB" sz="1400" dirty="0" err="1"/>
              <a:t>CSLewis</a:t>
            </a:r>
            <a:r>
              <a:rPr lang="en-GB" sz="1400" dirty="0"/>
              <a:t> – add your cell to his body) </a:t>
            </a:r>
            <a:endParaRPr lang="en-GB" sz="1400" b="1" i="1" dirty="0"/>
          </a:p>
          <a:p>
            <a:endParaRPr lang="en-GB" sz="1400" i="1" dirty="0"/>
          </a:p>
          <a:p>
            <a:r>
              <a:rPr lang="en-GB" sz="1400" dirty="0"/>
              <a:t>Later on we see the story of the church – take a huge leap – </a:t>
            </a:r>
            <a:r>
              <a:rPr lang="en-GB" sz="1400" b="1" dirty="0"/>
              <a:t>Church</a:t>
            </a:r>
            <a:r>
              <a:rPr lang="en-GB" sz="1400" dirty="0"/>
              <a:t> </a:t>
            </a:r>
            <a:r>
              <a:rPr lang="en-GB" sz="1400" b="1" dirty="0"/>
              <a:t>persecuted </a:t>
            </a:r>
            <a:r>
              <a:rPr lang="en-GB" sz="1400" dirty="0"/>
              <a:t>-  they </a:t>
            </a:r>
            <a:r>
              <a:rPr lang="en-GB" sz="1400" b="1" dirty="0"/>
              <a:t>have to go </a:t>
            </a:r>
            <a:r>
              <a:rPr lang="en-GB" sz="1400" dirty="0"/>
              <a:t>--- </a:t>
            </a:r>
            <a:r>
              <a:rPr lang="en-GB" sz="1400" i="1" dirty="0"/>
              <a:t>but I wonder if the Church in Jerusalem ever really embraced that going</a:t>
            </a:r>
            <a:r>
              <a:rPr lang="en-GB" sz="1400" dirty="0"/>
              <a:t>/</a:t>
            </a:r>
            <a:r>
              <a:rPr lang="en-GB" sz="1400" u="sng" dirty="0"/>
              <a:t> sending </a:t>
            </a:r>
            <a:r>
              <a:rPr lang="en-GB" sz="1400" dirty="0"/>
              <a:t>(to focused on preserving) – </a:t>
            </a:r>
            <a:r>
              <a:rPr lang="en-GB" sz="1400" b="1" dirty="0"/>
              <a:t>unlike the Antioch Church </a:t>
            </a:r>
            <a:r>
              <a:rPr lang="en-GB" sz="1400" dirty="0"/>
              <a:t>that sent Paul and Barnabas</a:t>
            </a:r>
          </a:p>
          <a:p>
            <a:endParaRPr lang="en-GB" sz="1400" dirty="0"/>
          </a:p>
          <a:p>
            <a:r>
              <a:rPr lang="en-GB" sz="1400" dirty="0"/>
              <a:t>How about this </a:t>
            </a:r>
            <a:r>
              <a:rPr lang="en-GB" sz="1400" b="1" dirty="0"/>
              <a:t>strange word disciple </a:t>
            </a:r>
            <a:r>
              <a:rPr lang="en-GB" sz="1400" dirty="0"/>
              <a:t>(note </a:t>
            </a:r>
            <a:r>
              <a:rPr lang="en-GB" sz="1400" u="sng" dirty="0"/>
              <a:t>not converts</a:t>
            </a:r>
            <a:r>
              <a:rPr lang="en-GB" sz="1400" dirty="0"/>
              <a:t>)– - its true there is a need for </a:t>
            </a:r>
            <a:r>
              <a:rPr lang="en-GB" sz="1400" dirty="0" err="1"/>
              <a:t>disciplers</a:t>
            </a:r>
            <a:r>
              <a:rPr lang="en-GB" sz="1400" dirty="0"/>
              <a:t> (those who will show the ways of Jesus) but it is not easy to be a disciple – you have to have the right attitude</a:t>
            </a:r>
          </a:p>
          <a:p>
            <a:endParaRPr lang="en-GB" dirty="0"/>
          </a:p>
        </p:txBody>
      </p:sp>
      <p:sp>
        <p:nvSpPr>
          <p:cNvPr id="4" name="Slide Number Placeholder 3"/>
          <p:cNvSpPr>
            <a:spLocks noGrp="1"/>
          </p:cNvSpPr>
          <p:nvPr>
            <p:ph type="sldNum" sz="quarter" idx="5"/>
          </p:nvPr>
        </p:nvSpPr>
        <p:spPr/>
        <p:txBody>
          <a:bodyPr/>
          <a:lstStyle/>
          <a:p>
            <a:fld id="{3E3213D0-700E-4D32-9418-3CD6FAF6374E}" type="slidenum">
              <a:rPr lang="en-GB" smtClean="0"/>
              <a:t>5</a:t>
            </a:fld>
            <a:endParaRPr lang="en-GB"/>
          </a:p>
        </p:txBody>
      </p:sp>
    </p:spTree>
    <p:extLst>
      <p:ext uri="{BB962C8B-B14F-4D97-AF65-F5344CB8AC3E}">
        <p14:creationId xmlns:p14="http://schemas.microsoft.com/office/powerpoint/2010/main" val="42271547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476250"/>
            <a:ext cx="6008688" cy="3381375"/>
          </a:xfrm>
        </p:spPr>
      </p:sp>
      <p:sp>
        <p:nvSpPr>
          <p:cNvPr id="3" name="Notes Placeholder 2"/>
          <p:cNvSpPr>
            <a:spLocks noGrp="1"/>
          </p:cNvSpPr>
          <p:nvPr>
            <p:ph type="body" idx="1"/>
          </p:nvPr>
        </p:nvSpPr>
        <p:spPr>
          <a:xfrm>
            <a:off x="423864" y="3993108"/>
            <a:ext cx="6005511" cy="5550791"/>
          </a:xfrm>
        </p:spPr>
        <p:txBody>
          <a:bodyPr/>
          <a:lstStyle/>
          <a:p>
            <a:pPr defTabSz="965972"/>
            <a:r>
              <a:rPr lang="en-GB" sz="1400" b="1" dirty="0"/>
              <a:t>Apprentice</a:t>
            </a:r>
            <a:r>
              <a:rPr lang="en-GB" sz="1400" dirty="0"/>
              <a:t> – far better expresses what discipleship should look like – watch/ doing with / doing while being watched  - </a:t>
            </a:r>
            <a:r>
              <a:rPr lang="en-GB" sz="1400" b="1" dirty="0"/>
              <a:t>Jesus lived life with </a:t>
            </a:r>
            <a:r>
              <a:rPr lang="en-GB" sz="1400" dirty="0"/>
              <a:t>his disciples, Paul joins Barnabus, Timothy apprentices to Paul, LIFE – DOING – ALONGSIDE ---  (</a:t>
            </a:r>
            <a:r>
              <a:rPr lang="en-GB" sz="1400" i="1" dirty="0"/>
              <a:t>not only theoretical merely discussion) </a:t>
            </a:r>
          </a:p>
          <a:p>
            <a:pPr defTabSz="965972"/>
            <a:endParaRPr lang="en-GB" sz="1400" dirty="0"/>
          </a:p>
          <a:p>
            <a:pPr defTabSz="965972"/>
            <a:r>
              <a:rPr lang="en-GB" sz="1400" dirty="0"/>
              <a:t>Practicing the way of Jesus- </a:t>
            </a:r>
            <a:r>
              <a:rPr lang="en-GB" sz="1400" b="1" dirty="0"/>
              <a:t>there is a way </a:t>
            </a:r>
            <a:r>
              <a:rPr lang="en-GB" sz="1400" dirty="0"/>
              <a:t>(a relationship with God, a journey a way of being …. </a:t>
            </a:r>
            <a:r>
              <a:rPr lang="en-GB" sz="1400" u="sng" dirty="0"/>
              <a:t>Not empty religion</a:t>
            </a:r>
            <a:r>
              <a:rPr lang="en-GB" sz="1400" dirty="0"/>
              <a:t>)</a:t>
            </a:r>
          </a:p>
          <a:p>
            <a:pPr defTabSz="965972"/>
            <a:endParaRPr lang="en-GB" sz="1400" dirty="0"/>
          </a:p>
          <a:p>
            <a:pPr defTabSz="965972"/>
            <a:r>
              <a:rPr lang="en-GB" sz="1400" dirty="0"/>
              <a:t>Paul challenges – </a:t>
            </a:r>
            <a:r>
              <a:rPr lang="en-GB" sz="1400" b="1" dirty="0"/>
              <a:t>imitate me as I imitate Christ </a:t>
            </a:r>
            <a:r>
              <a:rPr lang="en-GB" sz="1400" dirty="0"/>
              <a:t>1 Cor 11 (the opposite is true also – </a:t>
            </a:r>
            <a:r>
              <a:rPr lang="en-GB" sz="1400" u="sng" dirty="0"/>
              <a:t>only follow me in Godliness</a:t>
            </a:r>
            <a:r>
              <a:rPr lang="en-GB" sz="1400" dirty="0"/>
              <a:t>)</a:t>
            </a:r>
          </a:p>
          <a:p>
            <a:pPr defTabSz="965972"/>
            <a:endParaRPr lang="en-GB" sz="1400" dirty="0"/>
          </a:p>
          <a:p>
            <a:pPr defTabSz="965972"/>
            <a:r>
              <a:rPr lang="en-GB" sz="1400" dirty="0"/>
              <a:t>But to be an apprentice you have to recognise you have something to learn – </a:t>
            </a:r>
            <a:r>
              <a:rPr lang="en-GB" sz="1400" dirty="0" err="1"/>
              <a:t>i.e</a:t>
            </a:r>
            <a:r>
              <a:rPr lang="en-GB" sz="1400" dirty="0"/>
              <a:t> you need to humble yourself </a:t>
            </a:r>
            <a:r>
              <a:rPr lang="en-GB" sz="1400" i="1" dirty="0"/>
              <a:t>(not easy – when we are told we are a complete person, don’t submit to anyone) </a:t>
            </a:r>
          </a:p>
          <a:p>
            <a:pPr marL="181120" indent="-181120" defTabSz="965972">
              <a:buFont typeface="Arial" panose="020B0604020202020204" pitchFamily="34" charset="0"/>
              <a:buChar char="•"/>
            </a:pPr>
            <a:r>
              <a:rPr lang="en-GB" sz="1400" dirty="0"/>
              <a:t>To listen under (obedience) -(</a:t>
            </a:r>
            <a:r>
              <a:rPr lang="en-GB" sz="1400" dirty="0" err="1"/>
              <a:t>hupakoé</a:t>
            </a:r>
            <a:r>
              <a:rPr lang="en-GB" sz="1400" dirty="0"/>
              <a:t>)</a:t>
            </a:r>
          </a:p>
          <a:p>
            <a:pPr marL="181120" indent="-181120" defTabSz="965972">
              <a:buFont typeface="Arial" panose="020B0604020202020204" pitchFamily="34" charset="0"/>
              <a:buChar char="•"/>
            </a:pPr>
            <a:r>
              <a:rPr lang="en-GB" sz="1400" dirty="0"/>
              <a:t>To listen alongside (disobedience) - "</a:t>
            </a:r>
            <a:r>
              <a:rPr lang="en-GB" sz="1400" dirty="0" err="1"/>
              <a:t>Parakoe</a:t>
            </a:r>
            <a:r>
              <a:rPr lang="en-GB" sz="1400" dirty="0"/>
              <a:t>“ – parallel – where you </a:t>
            </a:r>
            <a:r>
              <a:rPr lang="en-GB" sz="1400" b="1" dirty="0"/>
              <a:t>position</a:t>
            </a:r>
            <a:r>
              <a:rPr lang="en-GB" sz="1400" dirty="0"/>
              <a:t> is key</a:t>
            </a:r>
          </a:p>
          <a:p>
            <a:endParaRPr lang="en-GB" dirty="0"/>
          </a:p>
          <a:p>
            <a:endParaRPr lang="en-GB" dirty="0"/>
          </a:p>
          <a:p>
            <a:endParaRPr lang="en-GB" dirty="0"/>
          </a:p>
          <a:p>
            <a:endParaRPr lang="en-GB" dirty="0"/>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3E3213D0-700E-4D32-9418-3CD6FAF6374E}" type="slidenum">
              <a:rPr lang="en-GB" smtClean="0"/>
              <a:t>6</a:t>
            </a:fld>
            <a:endParaRPr lang="en-GB"/>
          </a:p>
        </p:txBody>
      </p:sp>
    </p:spTree>
    <p:extLst>
      <p:ext uri="{BB962C8B-B14F-4D97-AF65-F5344CB8AC3E}">
        <p14:creationId xmlns:p14="http://schemas.microsoft.com/office/powerpoint/2010/main" val="16865353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A7FD5-6FDF-0C8A-E176-72254C94C8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1FD8A6-0E40-2351-48BF-C7B11F0BF450}"/>
              </a:ext>
            </a:extLst>
          </p:cNvPr>
          <p:cNvSpPr>
            <a:spLocks noGrp="1" noRot="1" noChangeAspect="1"/>
          </p:cNvSpPr>
          <p:nvPr>
            <p:ph type="sldImg"/>
          </p:nvPr>
        </p:nvSpPr>
        <p:spPr>
          <a:xfrm>
            <a:off x="438150" y="782638"/>
            <a:ext cx="6011863" cy="3382962"/>
          </a:xfrm>
        </p:spPr>
      </p:sp>
      <p:sp>
        <p:nvSpPr>
          <p:cNvPr id="3" name="Notes Placeholder 2">
            <a:extLst>
              <a:ext uri="{FF2B5EF4-FFF2-40B4-BE49-F238E27FC236}">
                <a16:creationId xmlns:a16="http://schemas.microsoft.com/office/drawing/2014/main" id="{9B97426D-F9E6-FB55-AA3B-9DA585DFE717}"/>
              </a:ext>
            </a:extLst>
          </p:cNvPr>
          <p:cNvSpPr>
            <a:spLocks noGrp="1"/>
          </p:cNvSpPr>
          <p:nvPr>
            <p:ph type="body" idx="1"/>
          </p:nvPr>
        </p:nvSpPr>
        <p:spPr>
          <a:xfrm>
            <a:off x="250522" y="4333780"/>
            <a:ext cx="6258793" cy="5183767"/>
          </a:xfrm>
        </p:spPr>
        <p:txBody>
          <a:bodyPr/>
          <a:lstStyle/>
          <a:p>
            <a:pPr defTabSz="965972"/>
            <a:r>
              <a:rPr lang="en-GB" sz="1400" dirty="0"/>
              <a:t>Recap – appreciating what experience you have –</a:t>
            </a:r>
            <a:r>
              <a:rPr lang="en-GB" sz="1400" b="1" dirty="0">
                <a:solidFill>
                  <a:prstClr val="black"/>
                </a:solidFill>
                <a:latin typeface="Google Sans"/>
              </a:rPr>
              <a:t>Old Roman saying </a:t>
            </a:r>
            <a:r>
              <a:rPr lang="en-GB" sz="1400" dirty="0" err="1">
                <a:solidFill>
                  <a:prstClr val="black"/>
                </a:solidFill>
                <a:latin typeface="Google Sans"/>
              </a:rPr>
              <a:t>saying</a:t>
            </a:r>
            <a:r>
              <a:rPr lang="en-GB" sz="1400" dirty="0">
                <a:solidFill>
                  <a:prstClr val="black"/>
                </a:solidFill>
                <a:latin typeface="Google Sans"/>
              </a:rPr>
              <a:t> </a:t>
            </a:r>
            <a:r>
              <a:rPr lang="en-GB" sz="1400" i="1" dirty="0">
                <a:solidFill>
                  <a:srgbClr val="C00000"/>
                </a:solidFill>
                <a:latin typeface="Google Sans"/>
              </a:rPr>
              <a:t>res ad </a:t>
            </a:r>
            <a:r>
              <a:rPr lang="en-GB" sz="1400" i="1" dirty="0" err="1">
                <a:solidFill>
                  <a:srgbClr val="C00000"/>
                </a:solidFill>
                <a:latin typeface="Google Sans"/>
              </a:rPr>
              <a:t>triarios</a:t>
            </a:r>
            <a:r>
              <a:rPr lang="en-GB" sz="1400" i="1" dirty="0">
                <a:solidFill>
                  <a:srgbClr val="C00000"/>
                </a:solidFill>
                <a:latin typeface="Google Sans"/>
              </a:rPr>
              <a:t> </a:t>
            </a:r>
            <a:r>
              <a:rPr lang="en-GB" sz="1400" i="1" dirty="0" err="1">
                <a:solidFill>
                  <a:srgbClr val="C00000"/>
                </a:solidFill>
                <a:latin typeface="Google Sans"/>
              </a:rPr>
              <a:t>venit</a:t>
            </a:r>
            <a:r>
              <a:rPr lang="en-GB" sz="1400" i="1" dirty="0">
                <a:solidFill>
                  <a:srgbClr val="C00000"/>
                </a:solidFill>
                <a:latin typeface="Google Sans"/>
              </a:rPr>
              <a:t> </a:t>
            </a:r>
            <a:r>
              <a:rPr lang="en-GB" sz="1400" dirty="0">
                <a:solidFill>
                  <a:prstClr val="black"/>
                </a:solidFill>
                <a:latin typeface="Google Sans"/>
              </a:rPr>
              <a:t>meant</a:t>
            </a:r>
            <a:r>
              <a:rPr lang="en-GB" sz="1400" i="1" dirty="0">
                <a:solidFill>
                  <a:prstClr val="black"/>
                </a:solidFill>
                <a:latin typeface="Google Sans"/>
              </a:rPr>
              <a:t> </a:t>
            </a:r>
            <a:r>
              <a:rPr lang="en-GB" sz="1400" b="1" i="1" dirty="0">
                <a:solidFill>
                  <a:prstClr val="black"/>
                </a:solidFill>
                <a:latin typeface="Google Sans"/>
              </a:rPr>
              <a:t>"</a:t>
            </a:r>
            <a:r>
              <a:rPr lang="en-GB" sz="1400" i="1" u="sng" dirty="0">
                <a:solidFill>
                  <a:prstClr val="black"/>
                </a:solidFill>
                <a:latin typeface="Google Sans"/>
              </a:rPr>
              <a:t>it comes down to the </a:t>
            </a:r>
            <a:r>
              <a:rPr lang="en-GB" sz="1400" i="1" u="sng" dirty="0" err="1">
                <a:solidFill>
                  <a:prstClr val="black"/>
                </a:solidFill>
                <a:latin typeface="Google Sans"/>
              </a:rPr>
              <a:t>triarii</a:t>
            </a:r>
            <a:r>
              <a:rPr lang="en-GB" sz="1400" i="1" u="sng" dirty="0">
                <a:solidFill>
                  <a:prstClr val="black"/>
                </a:solidFill>
                <a:latin typeface="Google Sans"/>
              </a:rPr>
              <a:t>"</a:t>
            </a:r>
            <a:r>
              <a:rPr lang="en-GB" sz="1400" u="sng" dirty="0">
                <a:solidFill>
                  <a:prstClr val="black"/>
                </a:solidFill>
                <a:latin typeface="Google Sans"/>
              </a:rPr>
              <a:t> </a:t>
            </a:r>
            <a:r>
              <a:rPr lang="en-GB" sz="1400" dirty="0">
                <a:solidFill>
                  <a:prstClr val="black"/>
                </a:solidFill>
                <a:latin typeface="Google Sans"/>
              </a:rPr>
              <a:t>and referred to carrying on to the bitter end. – value in </a:t>
            </a:r>
            <a:r>
              <a:rPr lang="en-GB" sz="1400" b="1" dirty="0">
                <a:solidFill>
                  <a:prstClr val="black"/>
                </a:solidFill>
                <a:latin typeface="Google Sans"/>
              </a:rPr>
              <a:t>learning from maturity </a:t>
            </a:r>
          </a:p>
          <a:p>
            <a:endParaRPr lang="en-GB" sz="1400" dirty="0"/>
          </a:p>
          <a:p>
            <a:r>
              <a:rPr lang="en-GB" sz="1400" dirty="0"/>
              <a:t>Letting someone speak into you life is </a:t>
            </a:r>
            <a:r>
              <a:rPr lang="en-GB" sz="1400" b="1" dirty="0"/>
              <a:t>not easy </a:t>
            </a:r>
            <a:r>
              <a:rPr lang="en-GB" sz="1400" dirty="0"/>
              <a:t>– particularly in context of individualism – </a:t>
            </a:r>
            <a:r>
              <a:rPr lang="en-GB" sz="1400" u="sng" dirty="0"/>
              <a:t>easier to ask google (than look silly)… </a:t>
            </a:r>
            <a:r>
              <a:rPr lang="en-GB" sz="1400" dirty="0"/>
              <a:t>look up online (AI mostly used for company and counselling) ‘ be </a:t>
            </a:r>
            <a:r>
              <a:rPr lang="en-GB" sz="1400" b="1" dirty="0"/>
              <a:t>submitted to </a:t>
            </a:r>
            <a:r>
              <a:rPr lang="en-GB" sz="1400" dirty="0"/>
              <a:t>one another (Eph 5 21)</a:t>
            </a:r>
          </a:p>
          <a:p>
            <a:pPr defTabSz="965972"/>
            <a:r>
              <a:rPr lang="en-GB" sz="1400" dirty="0"/>
              <a:t>…. teachable … </a:t>
            </a:r>
            <a:r>
              <a:rPr lang="en-GB" sz="1400" b="1" dirty="0"/>
              <a:t>humbling </a:t>
            </a:r>
            <a:r>
              <a:rPr lang="en-GB" sz="1400" dirty="0"/>
              <a:t>… getting discipled … against the </a:t>
            </a:r>
            <a:r>
              <a:rPr lang="en-GB" sz="1400" b="1" dirty="0"/>
              <a:t>way of this world </a:t>
            </a:r>
            <a:r>
              <a:rPr lang="en-GB" sz="1400" dirty="0"/>
              <a:t>---You can to get apprentice if you don’t want to learn </a:t>
            </a:r>
          </a:p>
          <a:p>
            <a:endParaRPr lang="en-GB" sz="1400" dirty="0"/>
          </a:p>
          <a:p>
            <a:r>
              <a:rPr lang="en-GB" sz="1400" dirty="0"/>
              <a:t>Are you </a:t>
            </a:r>
            <a:r>
              <a:rPr lang="en-GB" sz="1400" b="1" dirty="0"/>
              <a:t>shaped up </a:t>
            </a:r>
            <a:r>
              <a:rPr lang="en-GB" sz="1400" dirty="0"/>
              <a:t>for apprenticeship? ---</a:t>
            </a:r>
          </a:p>
          <a:p>
            <a:pPr marL="241493" indent="-241493">
              <a:buAutoNum type="alphaLcParenR"/>
            </a:pPr>
            <a:r>
              <a:rPr lang="en-GB" sz="1400" dirty="0"/>
              <a:t>to take someone under your wing (do you have something to give – to teach –an experience to share</a:t>
            </a:r>
          </a:p>
          <a:p>
            <a:pPr marL="241493" indent="-241493">
              <a:buAutoNum type="alphaLcParenR"/>
            </a:pPr>
            <a:r>
              <a:rPr lang="en-GB" sz="1400" dirty="0"/>
              <a:t>Are you in a place to be apprenticed are you teachable – ready to learn</a:t>
            </a:r>
          </a:p>
          <a:p>
            <a:endParaRPr lang="en-GB" sz="1400" dirty="0"/>
          </a:p>
          <a:p>
            <a:r>
              <a:rPr lang="en-GB" sz="1400" dirty="0"/>
              <a:t>My examples; JP – enthusiasm    Willie – bible reading	McGrath – size the paddle                DC – insightful timely encouragement   Mike –to do / not to do/ list plans/ 	         Dad – everything good </a:t>
            </a:r>
          </a:p>
          <a:p>
            <a:endParaRPr lang="en-GB" sz="1400" dirty="0"/>
          </a:p>
          <a:p>
            <a:r>
              <a:rPr lang="en-GB" sz="1400" dirty="0"/>
              <a:t>My best experience: Emily story – hungry for Christlike answers (I had revelation while explaining) </a:t>
            </a:r>
          </a:p>
        </p:txBody>
      </p:sp>
      <p:sp>
        <p:nvSpPr>
          <p:cNvPr id="4" name="Slide Number Placeholder 3">
            <a:extLst>
              <a:ext uri="{FF2B5EF4-FFF2-40B4-BE49-F238E27FC236}">
                <a16:creationId xmlns:a16="http://schemas.microsoft.com/office/drawing/2014/main" id="{C976B7B5-1AE5-290D-8DB5-4355E9F5F20B}"/>
              </a:ext>
            </a:extLst>
          </p:cNvPr>
          <p:cNvSpPr>
            <a:spLocks noGrp="1"/>
          </p:cNvSpPr>
          <p:nvPr>
            <p:ph type="sldNum" sz="quarter" idx="5"/>
          </p:nvPr>
        </p:nvSpPr>
        <p:spPr/>
        <p:txBody>
          <a:bodyPr/>
          <a:lstStyle/>
          <a:p>
            <a:fld id="{3E3213D0-700E-4D32-9418-3CD6FAF6374E}" type="slidenum">
              <a:rPr lang="en-GB" smtClean="0"/>
              <a:t>7</a:t>
            </a:fld>
            <a:endParaRPr lang="en-GB"/>
          </a:p>
        </p:txBody>
      </p:sp>
    </p:spTree>
    <p:extLst>
      <p:ext uri="{BB962C8B-B14F-4D97-AF65-F5344CB8AC3E}">
        <p14:creationId xmlns:p14="http://schemas.microsoft.com/office/powerpoint/2010/main" val="21092543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E9CDAC-15FD-929F-F4D6-ED46D39436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F0AEEA-C76E-764C-B90A-13F98B2917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95171F-A2C2-D2CF-601D-5F3CD3FFE12B}"/>
              </a:ext>
            </a:extLst>
          </p:cNvPr>
          <p:cNvSpPr>
            <a:spLocks noGrp="1"/>
          </p:cNvSpPr>
          <p:nvPr>
            <p:ph type="body" idx="1"/>
          </p:nvPr>
        </p:nvSpPr>
        <p:spPr/>
        <p:txBody>
          <a:bodyPr/>
          <a:lstStyle/>
          <a:p>
            <a:r>
              <a:rPr lang="en-GB" sz="1600" dirty="0"/>
              <a:t>But then the question is begging – where do we go? </a:t>
            </a:r>
          </a:p>
          <a:p>
            <a:endParaRPr lang="en-GB" sz="1600" dirty="0"/>
          </a:p>
          <a:p>
            <a:r>
              <a:rPr lang="en-GB" sz="1600" dirty="0"/>
              <a:t>Something seems to be happening </a:t>
            </a:r>
          </a:p>
          <a:p>
            <a:r>
              <a:rPr lang="en-GB" sz="1600" dirty="0"/>
              <a:t>Latest research by bible society </a:t>
            </a:r>
          </a:p>
        </p:txBody>
      </p:sp>
      <p:sp>
        <p:nvSpPr>
          <p:cNvPr id="4" name="Slide Number Placeholder 3">
            <a:extLst>
              <a:ext uri="{FF2B5EF4-FFF2-40B4-BE49-F238E27FC236}">
                <a16:creationId xmlns:a16="http://schemas.microsoft.com/office/drawing/2014/main" id="{6F2C351B-8058-70A0-4BA2-B28C71CE5508}"/>
              </a:ext>
            </a:extLst>
          </p:cNvPr>
          <p:cNvSpPr>
            <a:spLocks noGrp="1"/>
          </p:cNvSpPr>
          <p:nvPr>
            <p:ph type="sldNum" sz="quarter" idx="5"/>
          </p:nvPr>
        </p:nvSpPr>
        <p:spPr/>
        <p:txBody>
          <a:bodyPr/>
          <a:lstStyle/>
          <a:p>
            <a:fld id="{3E3213D0-700E-4D32-9418-3CD6FAF6374E}" type="slidenum">
              <a:rPr lang="en-GB" smtClean="0"/>
              <a:t>8</a:t>
            </a:fld>
            <a:endParaRPr lang="en-GB"/>
          </a:p>
        </p:txBody>
      </p:sp>
    </p:spTree>
    <p:extLst>
      <p:ext uri="{BB962C8B-B14F-4D97-AF65-F5344CB8AC3E}">
        <p14:creationId xmlns:p14="http://schemas.microsoft.com/office/powerpoint/2010/main" val="4291805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Aft>
                <a:spcPts val="845"/>
              </a:spcAft>
            </a:pPr>
            <a:r>
              <a:rPr lang="en-GB" sz="1500" kern="100" dirty="0">
                <a:latin typeface="Calibri" panose="020F0502020204030204" pitchFamily="34" charset="0"/>
                <a:ea typeface="Aptos" panose="020B0004020202020204" pitchFamily="34" charset="0"/>
                <a:cs typeface="Times New Roman" panose="02020603050405020304" pitchFamily="18" charset="0"/>
              </a:rPr>
              <a:t>Bible society research </a:t>
            </a:r>
          </a:p>
          <a:p>
            <a:pPr>
              <a:lnSpc>
                <a:spcPct val="115000"/>
              </a:lnSpc>
              <a:spcAft>
                <a:spcPts val="845"/>
              </a:spcAft>
            </a:pPr>
            <a:r>
              <a:rPr lang="en-GB" sz="1500" kern="100" dirty="0">
                <a:latin typeface="Calibri" panose="020F0502020204030204" pitchFamily="34" charset="0"/>
                <a:ea typeface="Aptos" panose="020B0004020202020204" pitchFamily="34" charset="0"/>
                <a:cs typeface="Times New Roman" panose="02020603050405020304" pitchFamily="18" charset="0"/>
              </a:rPr>
              <a:t>The question ‘Do you attend church at least once a month?’ was asked both in 2018 and 2024. The slide shows how </a:t>
            </a:r>
            <a:r>
              <a:rPr lang="en-GB" sz="1500" b="1" kern="100" dirty="0">
                <a:latin typeface="Calibri" panose="020F0502020204030204" pitchFamily="34" charset="0"/>
                <a:ea typeface="Aptos" panose="020B0004020202020204" pitchFamily="34" charset="0"/>
                <a:cs typeface="Times New Roman" panose="02020603050405020304" pitchFamily="18" charset="0"/>
              </a:rPr>
              <a:t>church attendance has grown by 50%.</a:t>
            </a:r>
            <a:endParaRPr lang="en-GB" sz="1500" b="1" kern="100" dirty="0">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45"/>
              </a:spcAft>
            </a:pPr>
            <a:r>
              <a:rPr lang="en-GB" sz="1500" i="1" kern="100" dirty="0">
                <a:latin typeface="Calibri" panose="020F0502020204030204" pitchFamily="34" charset="0"/>
                <a:ea typeface="Aptos" panose="020B0004020202020204" pitchFamily="34" charset="0"/>
                <a:cs typeface="Times New Roman" panose="02020603050405020304" pitchFamily="18" charset="0"/>
              </a:rPr>
              <a:t>Click for each percentage figure. 2018 stats will appear first, 2024 stats next. </a:t>
            </a:r>
          </a:p>
          <a:p>
            <a:pPr>
              <a:lnSpc>
                <a:spcPct val="115000"/>
              </a:lnSpc>
              <a:spcAft>
                <a:spcPts val="845"/>
              </a:spcAft>
            </a:pPr>
            <a:r>
              <a:rPr lang="en-GB" sz="1500" b="1" kern="100" dirty="0">
                <a:latin typeface="Calibri" panose="020F0502020204030204" pitchFamily="34" charset="0"/>
                <a:ea typeface="Aptos" panose="020B0004020202020204" pitchFamily="34" charset="0"/>
                <a:cs typeface="Times New Roman" panose="02020603050405020304" pitchFamily="18" charset="0"/>
              </a:rPr>
              <a:t>young men are now more likely </a:t>
            </a:r>
            <a:r>
              <a:rPr lang="en-GB" sz="1500" kern="100" dirty="0">
                <a:latin typeface="Calibri" panose="020F0502020204030204" pitchFamily="34" charset="0"/>
                <a:ea typeface="Aptos" panose="020B0004020202020204" pitchFamily="34" charset="0"/>
                <a:cs typeface="Times New Roman" panose="02020603050405020304" pitchFamily="18" charset="0"/>
              </a:rPr>
              <a:t>to attend than young women. </a:t>
            </a:r>
          </a:p>
          <a:p>
            <a:pPr>
              <a:lnSpc>
                <a:spcPct val="115000"/>
              </a:lnSpc>
              <a:spcAft>
                <a:spcPts val="845"/>
              </a:spcAft>
            </a:pPr>
            <a:endParaRPr lang="en-GB" sz="1500" kern="100" dirty="0">
              <a:latin typeface="Calibri" panose="020F0502020204030204" pitchFamily="34" charset="0"/>
              <a:ea typeface="Aptos" panose="020B0004020202020204" pitchFamily="34" charset="0"/>
              <a:cs typeface="Times New Roman" panose="02020603050405020304" pitchFamily="18" charset="0"/>
            </a:endParaRPr>
          </a:p>
          <a:p>
            <a:pPr>
              <a:lnSpc>
                <a:spcPct val="115000"/>
              </a:lnSpc>
              <a:spcAft>
                <a:spcPts val="845"/>
              </a:spcAft>
            </a:pPr>
            <a:r>
              <a:rPr lang="en-GB" sz="1500" b="1" kern="100" dirty="0">
                <a:latin typeface="Calibri" panose="020F0502020204030204" pitchFamily="34" charset="0"/>
                <a:ea typeface="Aptos" panose="020B0004020202020204" pitchFamily="34" charset="0"/>
                <a:cs typeface="Times New Roman" panose="02020603050405020304" pitchFamily="18" charset="0"/>
              </a:rPr>
              <a:t>Why is this? </a:t>
            </a:r>
            <a:r>
              <a:rPr lang="en-GB" sz="1500" kern="100" dirty="0">
                <a:latin typeface="Calibri" panose="020F0502020204030204" pitchFamily="34" charset="0"/>
                <a:ea typeface="Aptos" panose="020B0004020202020204" pitchFamily="34" charset="0"/>
                <a:cs typeface="Times New Roman" panose="02020603050405020304" pitchFamily="18" charset="0"/>
              </a:rPr>
              <a:t>Of course </a:t>
            </a:r>
            <a:r>
              <a:rPr lang="en-GB" sz="1500" b="1" kern="100" dirty="0">
                <a:latin typeface="Calibri" panose="020F0502020204030204" pitchFamily="34" charset="0"/>
                <a:ea typeface="Aptos" panose="020B0004020202020204" pitchFamily="34" charset="0"/>
                <a:cs typeface="Times New Roman" panose="02020603050405020304" pitchFamily="18" charset="0"/>
              </a:rPr>
              <a:t>we don’t know for sure </a:t>
            </a:r>
            <a:r>
              <a:rPr lang="en-GB" sz="1500" kern="100" dirty="0">
                <a:latin typeface="Calibri" panose="020F0502020204030204" pitchFamily="34" charset="0"/>
                <a:ea typeface="Aptos" panose="020B0004020202020204" pitchFamily="34" charset="0"/>
                <a:cs typeface="Times New Roman" panose="02020603050405020304" pitchFamily="18" charset="0"/>
              </a:rPr>
              <a:t>– but we have some ideas </a:t>
            </a:r>
            <a:endParaRPr lang="en-GB" sz="1500" kern="100" dirty="0">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pPr defTabSz="965972"/>
            <a:fld id="{8AC8A4EA-188D-4A50-89C0-EFEB421FA390}" type="slidenum">
              <a:rPr lang="en-GB">
                <a:solidFill>
                  <a:prstClr val="black"/>
                </a:solidFill>
                <a:latin typeface="Calibri" panose="020F0502020204030204"/>
              </a:rPr>
              <a:pPr defTabSz="965972"/>
              <a:t>9</a:t>
            </a:fld>
            <a:endParaRPr lang="en-GB">
              <a:solidFill>
                <a:prstClr val="black"/>
              </a:solidFill>
              <a:latin typeface="Calibri" panose="020F0502020204030204"/>
            </a:endParaRPr>
          </a:p>
        </p:txBody>
      </p:sp>
    </p:spTree>
    <p:extLst>
      <p:ext uri="{BB962C8B-B14F-4D97-AF65-F5344CB8AC3E}">
        <p14:creationId xmlns:p14="http://schemas.microsoft.com/office/powerpoint/2010/main" val="25066757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60725" y="4822269"/>
            <a:ext cx="6532275" cy="4834796"/>
          </a:xfrm>
        </p:spPr>
        <p:txBody>
          <a:bodyPr/>
          <a:lstStyle/>
          <a:p>
            <a:pPr defTabSz="965972"/>
            <a:r>
              <a:rPr lang="en-GB" sz="1500" i="1" dirty="0"/>
              <a:t>Why is church </a:t>
            </a:r>
            <a:r>
              <a:rPr lang="en-GB" sz="1500" b="1" i="1" dirty="0"/>
              <a:t>attracting young people</a:t>
            </a:r>
            <a:r>
              <a:rPr lang="en-GB" sz="1500" i="1" dirty="0"/>
              <a:t>?  </a:t>
            </a:r>
            <a:r>
              <a:rPr lang="en-GB" i="1" dirty="0"/>
              <a:t>Borrowed from Nick spencer of Theos </a:t>
            </a:r>
          </a:p>
          <a:p>
            <a:pPr defTabSz="965972"/>
            <a:endParaRPr lang="en-GB" sz="1400" i="1" dirty="0"/>
          </a:p>
          <a:p>
            <a:pPr marL="181120" indent="-181120">
              <a:buFont typeface="Arial" panose="020B0604020202020204" pitchFamily="34" charset="0"/>
              <a:buChar char="•"/>
            </a:pPr>
            <a:r>
              <a:rPr lang="en-GB" sz="1400" i="1" dirty="0"/>
              <a:t>Quote above </a:t>
            </a:r>
            <a:r>
              <a:rPr lang="en-GB" sz="1400" dirty="0"/>
              <a:t>online world– disfunction –</a:t>
            </a:r>
            <a:r>
              <a:rPr lang="en-GB" sz="1400" i="1" dirty="0"/>
              <a:t>– (HR worries/ remote working/ no safe spaces/ pubs to meet in) - </a:t>
            </a:r>
          </a:p>
          <a:p>
            <a:r>
              <a:rPr lang="en-GB" sz="1400" dirty="0"/>
              <a:t>– Pandemic (people using AI for company and counselling) </a:t>
            </a:r>
            <a:br>
              <a:rPr lang="en-GB" sz="1400" dirty="0"/>
            </a:br>
            <a:r>
              <a:rPr lang="en-GB" sz="1400" dirty="0"/>
              <a:t>our body life / shared life is dynamic and attractive to a world disconnected </a:t>
            </a:r>
          </a:p>
          <a:p>
            <a:endParaRPr lang="en-GB" sz="1400" dirty="0"/>
          </a:p>
          <a:p>
            <a:pPr marL="181120" indent="-181120" defTabSz="965972">
              <a:buFont typeface="Arial" panose="020B0604020202020204" pitchFamily="34" charset="0"/>
              <a:buChar char="•"/>
            </a:pPr>
            <a:r>
              <a:rPr lang="en-GB" sz="1400" dirty="0"/>
              <a:t> / </a:t>
            </a:r>
            <a:r>
              <a:rPr lang="en-GB" sz="1400" dirty="0" err="1"/>
              <a:t>Geopoitics</a:t>
            </a:r>
            <a:r>
              <a:rPr lang="en-GB" sz="1400" dirty="0"/>
              <a:t> / social disenfranchisement/ </a:t>
            </a:r>
          </a:p>
          <a:p>
            <a:pPr marL="181120" indent="-181120" defTabSz="965972">
              <a:buFont typeface="Arial" panose="020B0604020202020204" pitchFamily="34" charset="0"/>
              <a:buChar char="•"/>
            </a:pPr>
            <a:r>
              <a:rPr lang="en-GB" sz="1400" dirty="0"/>
              <a:t>lack of relationships and fathers/</a:t>
            </a:r>
          </a:p>
          <a:p>
            <a:pPr marL="181120" indent="-181120" defTabSz="965972">
              <a:buFont typeface="Arial" panose="020B0604020202020204" pitchFamily="34" charset="0"/>
              <a:buChar char="•"/>
            </a:pPr>
            <a:r>
              <a:rPr lang="en-GB" sz="1400" dirty="0"/>
              <a:t>immigration &amp; </a:t>
            </a:r>
            <a:r>
              <a:rPr lang="en-GB" sz="1400" dirty="0" err="1"/>
              <a:t>islam</a:t>
            </a:r>
            <a:endParaRPr lang="en-GB" sz="1400" dirty="0"/>
          </a:p>
          <a:p>
            <a:pPr marL="181120" indent="-181120" defTabSz="965972">
              <a:buFont typeface="Arial" panose="020B0604020202020204" pitchFamily="34" charset="0"/>
              <a:buChar char="•"/>
            </a:pPr>
            <a:r>
              <a:rPr lang="en-GB" sz="1400" dirty="0"/>
              <a:t>masculinity(culture wars) family breakdown, </a:t>
            </a:r>
          </a:p>
          <a:p>
            <a:pPr marL="181120" indent="-181120" defTabSz="965972">
              <a:buFont typeface="Arial" panose="020B0604020202020204" pitchFamily="34" charset="0"/>
              <a:buChar char="•"/>
            </a:pPr>
            <a:r>
              <a:rPr lang="en-GB" sz="1400" dirty="0"/>
              <a:t>influencers fame folk speaking up for faith/</a:t>
            </a:r>
          </a:p>
          <a:p>
            <a:pPr marL="181120" indent="-181120">
              <a:buFont typeface="Arial" panose="020B0604020202020204" pitchFamily="34" charset="0"/>
              <a:buChar char="•"/>
            </a:pPr>
            <a:r>
              <a:rPr lang="en-GB" sz="1400" dirty="0"/>
              <a:t>@Wedding May no-longer an odd conversations   rebelling against underlying purposeless atheism (world </a:t>
            </a:r>
            <a:r>
              <a:rPr lang="en-GB" sz="1400" dirty="0" err="1"/>
              <a:t>aint</a:t>
            </a:r>
            <a:r>
              <a:rPr lang="en-GB" sz="1400" dirty="0"/>
              <a:t> getting better) (secularism is the norm)  </a:t>
            </a:r>
          </a:p>
          <a:p>
            <a:pPr marL="181120" indent="-181120">
              <a:buFont typeface="Arial" panose="020B0604020202020204" pitchFamily="34" charset="0"/>
              <a:buChar char="•"/>
            </a:pPr>
            <a:endParaRPr lang="en-GB" sz="1400" dirty="0"/>
          </a:p>
          <a:p>
            <a:pPr algn="l"/>
            <a:r>
              <a:rPr lang="en-GB" sz="1500" b="1" dirty="0"/>
              <a:t>The answer to  2008 – </a:t>
            </a:r>
            <a:r>
              <a:rPr lang="en-GB" sz="1500" b="1" i="1" dirty="0"/>
              <a:t>yes we can</a:t>
            </a:r>
            <a:r>
              <a:rPr lang="en-GB" sz="1500" b="1" dirty="0"/>
              <a:t>… in 2025 is   – ‘seems we can’t’ </a:t>
            </a:r>
          </a:p>
          <a:p>
            <a:pPr algn="l"/>
            <a:endParaRPr lang="en-GB" sz="1500" b="1" dirty="0"/>
          </a:p>
        </p:txBody>
      </p:sp>
      <p:sp>
        <p:nvSpPr>
          <p:cNvPr id="4" name="Slide Number Placeholder 3"/>
          <p:cNvSpPr>
            <a:spLocks noGrp="1"/>
          </p:cNvSpPr>
          <p:nvPr>
            <p:ph type="sldNum" sz="quarter" idx="5"/>
          </p:nvPr>
        </p:nvSpPr>
        <p:spPr/>
        <p:txBody>
          <a:bodyPr/>
          <a:lstStyle/>
          <a:p>
            <a:fld id="{3E3213D0-700E-4D32-9418-3CD6FAF6374E}" type="slidenum">
              <a:rPr lang="en-GB" smtClean="0"/>
              <a:t>10</a:t>
            </a:fld>
            <a:endParaRPr lang="en-GB" dirty="0"/>
          </a:p>
        </p:txBody>
      </p:sp>
    </p:spTree>
    <p:extLst>
      <p:ext uri="{BB962C8B-B14F-4D97-AF65-F5344CB8AC3E}">
        <p14:creationId xmlns:p14="http://schemas.microsoft.com/office/powerpoint/2010/main" val="18650059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8817" y="4822269"/>
            <a:ext cx="5510530" cy="4695278"/>
          </a:xfrm>
        </p:spPr>
        <p:txBody>
          <a:bodyPr/>
          <a:lstStyle/>
          <a:p>
            <a:pPr>
              <a:lnSpc>
                <a:spcPct val="115000"/>
              </a:lnSpc>
              <a:spcAft>
                <a:spcPts val="845"/>
              </a:spcAft>
            </a:pPr>
            <a:r>
              <a:rPr lang="en-GB" sz="1400" kern="100" dirty="0">
                <a:latin typeface="Calibri" panose="020F0502020204030204" pitchFamily="34" charset="0"/>
                <a:ea typeface="Aptos" panose="020B0004020202020204" pitchFamily="34" charset="0"/>
                <a:cs typeface="Times New Roman" panose="02020603050405020304" pitchFamily="18" charset="0"/>
              </a:rPr>
              <a:t>[</a:t>
            </a:r>
            <a:r>
              <a:rPr lang="en-GB" sz="1400" b="1" i="1" kern="100" dirty="0">
                <a:latin typeface="Calibri" panose="020F0502020204030204" pitchFamily="34" charset="0"/>
                <a:ea typeface="Aptos" panose="020B0004020202020204" pitchFamily="34" charset="0"/>
                <a:cs typeface="Times New Roman" panose="02020603050405020304" pitchFamily="18" charset="0"/>
              </a:rPr>
              <a:t>Click </a:t>
            </a:r>
            <a:r>
              <a:rPr lang="en-GB" sz="1400" i="1" kern="100" dirty="0">
                <a:latin typeface="Calibri" panose="020F0502020204030204" pitchFamily="34" charset="0"/>
                <a:ea typeface="Aptos" panose="020B0004020202020204" pitchFamily="34" charset="0"/>
                <a:cs typeface="Times New Roman" panose="02020603050405020304" pitchFamily="18" charset="0"/>
              </a:rPr>
              <a:t>‘Purpose’</a:t>
            </a:r>
            <a:r>
              <a:rPr lang="en-GB" sz="1400" kern="100" dirty="0">
                <a:latin typeface="Calibri" panose="020F0502020204030204" pitchFamily="34" charset="0"/>
                <a:ea typeface="Aptos" panose="020B0004020202020204" pitchFamily="34" charset="0"/>
                <a:cs typeface="Times New Roman" panose="02020603050405020304" pitchFamily="18" charset="0"/>
              </a:rPr>
              <a:t>] Respondents who went to church were one and a half times as likely as non-churchgoers to say their lives felt meaningful. </a:t>
            </a:r>
            <a:endParaRPr lang="en-GB" sz="1400" kern="100" dirty="0">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45"/>
              </a:spcAft>
            </a:pPr>
            <a:r>
              <a:rPr lang="en-GB" sz="1400" kern="100" dirty="0">
                <a:latin typeface="Calibri" panose="020F0502020204030204" pitchFamily="34" charset="0"/>
                <a:ea typeface="Aptos" panose="020B0004020202020204" pitchFamily="34" charset="0"/>
                <a:cs typeface="Times New Roman" panose="02020603050405020304" pitchFamily="18" charset="0"/>
              </a:rPr>
              <a:t>[</a:t>
            </a:r>
            <a:r>
              <a:rPr lang="en-GB" sz="1400" b="1" i="1" kern="100" dirty="0">
                <a:latin typeface="Calibri" panose="020F0502020204030204" pitchFamily="34" charset="0"/>
                <a:ea typeface="Aptos" panose="020B0004020202020204" pitchFamily="34" charset="0"/>
                <a:cs typeface="Times New Roman" panose="02020603050405020304" pitchFamily="18" charset="0"/>
              </a:rPr>
              <a:t>Click </a:t>
            </a:r>
            <a:r>
              <a:rPr lang="en-GB" sz="1400" i="1" kern="100" dirty="0">
                <a:latin typeface="Calibri" panose="020F0502020204030204" pitchFamily="34" charset="0"/>
                <a:ea typeface="Aptos" panose="020B0004020202020204" pitchFamily="34" charset="0"/>
                <a:cs typeface="Times New Roman" panose="02020603050405020304" pitchFamily="18" charset="0"/>
              </a:rPr>
              <a:t>‘Hope’</a:t>
            </a:r>
            <a:r>
              <a:rPr lang="en-GB" sz="1400" kern="100" dirty="0">
                <a:latin typeface="Calibri" panose="020F0502020204030204" pitchFamily="34" charset="0"/>
                <a:ea typeface="Aptos" panose="020B0004020202020204" pitchFamily="34" charset="0"/>
                <a:cs typeface="Times New Roman" panose="02020603050405020304" pitchFamily="18" charset="0"/>
              </a:rPr>
              <a:t>] People who go to church are one and a half times as likely to feel hopeful about the future.</a:t>
            </a:r>
            <a:endParaRPr lang="en-GB" sz="1400" kern="100" dirty="0">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45"/>
              </a:spcAft>
            </a:pPr>
            <a:r>
              <a:rPr lang="en-GB" sz="1400" kern="100" dirty="0">
                <a:latin typeface="Calibri" panose="020F0502020204030204" pitchFamily="34" charset="0"/>
                <a:ea typeface="Aptos" panose="020B0004020202020204" pitchFamily="34" charset="0"/>
                <a:cs typeface="Times New Roman" panose="02020603050405020304" pitchFamily="18" charset="0"/>
              </a:rPr>
              <a:t>[</a:t>
            </a:r>
            <a:r>
              <a:rPr lang="en-GB" sz="1400" b="1" i="1" kern="100" dirty="0">
                <a:latin typeface="Calibri" panose="020F0502020204030204" pitchFamily="34" charset="0"/>
                <a:ea typeface="Aptos" panose="020B0004020202020204" pitchFamily="34" charset="0"/>
                <a:cs typeface="Times New Roman" panose="02020603050405020304" pitchFamily="18" charset="0"/>
              </a:rPr>
              <a:t>Click </a:t>
            </a:r>
            <a:r>
              <a:rPr lang="en-GB" sz="1400" i="1" kern="100" dirty="0">
                <a:latin typeface="Calibri" panose="020F0502020204030204" pitchFamily="34" charset="0"/>
                <a:ea typeface="Aptos" panose="020B0004020202020204" pitchFamily="34" charset="0"/>
                <a:cs typeface="Times New Roman" panose="02020603050405020304" pitchFamily="18" charset="0"/>
              </a:rPr>
              <a:t>‘Community’</a:t>
            </a:r>
            <a:r>
              <a:rPr lang="en-GB" sz="1400" kern="100" dirty="0">
                <a:latin typeface="Calibri" panose="020F0502020204030204" pitchFamily="34" charset="0"/>
                <a:ea typeface="Aptos" panose="020B0004020202020204" pitchFamily="34" charset="0"/>
                <a:cs typeface="Times New Roman" panose="02020603050405020304" pitchFamily="18" charset="0"/>
              </a:rPr>
              <a:t>] They’re twice as likely to feel connected to people in their local area.</a:t>
            </a:r>
            <a:endParaRPr lang="en-GB" sz="1400" kern="100" dirty="0">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45"/>
              </a:spcAft>
            </a:pPr>
            <a:r>
              <a:rPr lang="en-GB" sz="1400" kern="100" dirty="0">
                <a:latin typeface="Calibri" panose="020F0502020204030204" pitchFamily="34" charset="0"/>
                <a:ea typeface="Aptos" panose="020B0004020202020204" pitchFamily="34" charset="0"/>
                <a:cs typeface="Times New Roman" panose="02020603050405020304" pitchFamily="18" charset="0"/>
              </a:rPr>
              <a:t>[</a:t>
            </a:r>
            <a:r>
              <a:rPr lang="en-GB" sz="1400" b="1" i="1" kern="100" dirty="0">
                <a:latin typeface="Calibri" panose="020F0502020204030204" pitchFamily="34" charset="0"/>
                <a:ea typeface="Aptos" panose="020B0004020202020204" pitchFamily="34" charset="0"/>
                <a:cs typeface="Times New Roman" panose="02020603050405020304" pitchFamily="18" charset="0"/>
              </a:rPr>
              <a:t>Click </a:t>
            </a:r>
            <a:r>
              <a:rPr lang="en-GB" sz="1400" i="1" kern="100" dirty="0">
                <a:latin typeface="Calibri" panose="020F0502020204030204" pitchFamily="34" charset="0"/>
                <a:ea typeface="Aptos" panose="020B0004020202020204" pitchFamily="34" charset="0"/>
                <a:cs typeface="Times New Roman" panose="02020603050405020304" pitchFamily="18" charset="0"/>
              </a:rPr>
              <a:t>‘Mental health’</a:t>
            </a:r>
            <a:r>
              <a:rPr lang="en-GB" sz="1400" kern="100" dirty="0">
                <a:latin typeface="Calibri" panose="020F0502020204030204" pitchFamily="34" charset="0"/>
                <a:ea typeface="Aptos" panose="020B0004020202020204" pitchFamily="34" charset="0"/>
                <a:cs typeface="Times New Roman" panose="02020603050405020304" pitchFamily="18" charset="0"/>
              </a:rPr>
              <a:t>] Churchgoers are less likely to suffer from mental ill health than those who are not in church.</a:t>
            </a:r>
            <a:endParaRPr lang="en-GB" sz="1400" kern="100" dirty="0">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45"/>
              </a:spcAft>
            </a:pPr>
            <a:r>
              <a:rPr lang="en-GB" sz="1400" kern="100" dirty="0">
                <a:latin typeface="Calibri" panose="020F0502020204030204" pitchFamily="34" charset="0"/>
                <a:ea typeface="Aptos" panose="020B0004020202020204" pitchFamily="34" charset="0"/>
                <a:cs typeface="Times New Roman" panose="02020603050405020304" pitchFamily="18" charset="0"/>
              </a:rPr>
              <a:t>[</a:t>
            </a:r>
            <a:r>
              <a:rPr lang="en-GB" sz="1400" b="1" i="1" kern="100" dirty="0">
                <a:latin typeface="Calibri" panose="020F0502020204030204" pitchFamily="34" charset="0"/>
                <a:ea typeface="Aptos" panose="020B0004020202020204" pitchFamily="34" charset="0"/>
                <a:cs typeface="Times New Roman" panose="02020603050405020304" pitchFamily="18" charset="0"/>
              </a:rPr>
              <a:t>Click </a:t>
            </a:r>
            <a:r>
              <a:rPr lang="en-GB" sz="1400" i="1" kern="100" dirty="0">
                <a:latin typeface="Calibri" panose="020F0502020204030204" pitchFamily="34" charset="0"/>
                <a:ea typeface="Aptos" panose="020B0004020202020204" pitchFamily="34" charset="0"/>
                <a:cs typeface="Times New Roman" panose="02020603050405020304" pitchFamily="18" charset="0"/>
              </a:rPr>
              <a:t>‘Acts of kindness’</a:t>
            </a:r>
            <a:r>
              <a:rPr lang="en-GB" sz="1400" kern="100" dirty="0">
                <a:latin typeface="Calibri" panose="020F0502020204030204" pitchFamily="34" charset="0"/>
                <a:ea typeface="Aptos" panose="020B0004020202020204" pitchFamily="34" charset="0"/>
                <a:cs typeface="Times New Roman" panose="02020603050405020304" pitchFamily="18" charset="0"/>
              </a:rPr>
              <a:t>] Churchgoing respondents were noticeably more engaged in activities such as charitable giving, volunteering and community projects.</a:t>
            </a:r>
            <a:endParaRPr lang="en-GB" sz="1400" kern="100" dirty="0">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pPr defTabSz="965972"/>
            <a:fld id="{8AC8A4EA-188D-4A50-89C0-EFEB421FA390}" type="slidenum">
              <a:rPr lang="en-GB">
                <a:solidFill>
                  <a:prstClr val="black"/>
                </a:solidFill>
                <a:latin typeface="Calibri" panose="020F0502020204030204"/>
              </a:rPr>
              <a:pPr defTabSz="965972"/>
              <a:t>11</a:t>
            </a:fld>
            <a:endParaRPr lang="en-GB">
              <a:solidFill>
                <a:prstClr val="black"/>
              </a:solidFill>
              <a:latin typeface="Calibri" panose="020F0502020204030204"/>
            </a:endParaRPr>
          </a:p>
        </p:txBody>
      </p:sp>
    </p:spTree>
    <p:extLst>
      <p:ext uri="{BB962C8B-B14F-4D97-AF65-F5344CB8AC3E}">
        <p14:creationId xmlns:p14="http://schemas.microsoft.com/office/powerpoint/2010/main" val="34823977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Aft>
                <a:spcPts val="845"/>
              </a:spcAft>
            </a:pPr>
            <a:r>
              <a:rPr lang="en-GB" sz="1400" kern="100" dirty="0">
                <a:latin typeface="Calibri" panose="020F0502020204030204" pitchFamily="34" charset="0"/>
                <a:ea typeface="Aptos" panose="020B0004020202020204" pitchFamily="34" charset="0"/>
                <a:cs typeface="Times New Roman" panose="02020603050405020304" pitchFamily="18" charset="0"/>
              </a:rPr>
              <a:t>[</a:t>
            </a:r>
            <a:r>
              <a:rPr lang="en-GB" sz="1400" b="1" i="1" kern="100" dirty="0">
                <a:latin typeface="Calibri" panose="020F0502020204030204" pitchFamily="34" charset="0"/>
                <a:ea typeface="Aptos" panose="020B0004020202020204" pitchFamily="34" charset="0"/>
                <a:cs typeface="Times New Roman" panose="02020603050405020304" pitchFamily="18" charset="0"/>
              </a:rPr>
              <a:t>Click </a:t>
            </a:r>
            <a:r>
              <a:rPr lang="en-GB" sz="1400" i="1" kern="100" dirty="0">
                <a:latin typeface="Calibri" panose="020F0502020204030204" pitchFamily="34" charset="0"/>
                <a:ea typeface="Aptos" panose="020B0004020202020204" pitchFamily="34" charset="0"/>
                <a:cs typeface="Times New Roman" panose="02020603050405020304" pitchFamily="18" charset="0"/>
              </a:rPr>
              <a:t>church symbol</a:t>
            </a:r>
            <a:r>
              <a:rPr lang="en-GB" sz="1400" kern="100" dirty="0">
                <a:latin typeface="Calibri" panose="020F0502020204030204" pitchFamily="34" charset="0"/>
                <a:ea typeface="Aptos" panose="020B0004020202020204" pitchFamily="34" charset="0"/>
                <a:cs typeface="Times New Roman" panose="02020603050405020304" pitchFamily="18" charset="0"/>
              </a:rPr>
              <a:t>] According to the Bible Society research, a third of people who don’t go to church would be willing to give it a go if they were invited by a friend or family member. </a:t>
            </a:r>
            <a:endParaRPr lang="en-GB" sz="1400" kern="100" dirty="0">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45"/>
              </a:spcAft>
            </a:pPr>
            <a:r>
              <a:rPr lang="en-GB" sz="1400" kern="100" dirty="0">
                <a:latin typeface="Calibri" panose="020F0502020204030204" pitchFamily="34" charset="0"/>
                <a:ea typeface="Aptos" panose="020B0004020202020204" pitchFamily="34" charset="0"/>
                <a:cs typeface="Times New Roman" panose="02020603050405020304" pitchFamily="18" charset="0"/>
              </a:rPr>
              <a:t>[</a:t>
            </a:r>
            <a:r>
              <a:rPr lang="en-GB" sz="1400" b="1" i="1" kern="100" dirty="0">
                <a:latin typeface="Calibri" panose="020F0502020204030204" pitchFamily="34" charset="0"/>
                <a:ea typeface="Aptos" panose="020B0004020202020204" pitchFamily="34" charset="0"/>
                <a:cs typeface="Times New Roman" panose="02020603050405020304" pitchFamily="18" charset="0"/>
              </a:rPr>
              <a:t>Click </a:t>
            </a:r>
            <a:r>
              <a:rPr lang="en-GB" sz="1400" i="1" kern="100" dirty="0">
                <a:latin typeface="Calibri" panose="020F0502020204030204" pitchFamily="34" charset="0"/>
                <a:ea typeface="Aptos" panose="020B0004020202020204" pitchFamily="34" charset="0"/>
                <a:cs typeface="Times New Roman" panose="02020603050405020304" pitchFamily="18" charset="0"/>
              </a:rPr>
              <a:t>Bible symbol</a:t>
            </a:r>
            <a:r>
              <a:rPr lang="en-GB" sz="1400" kern="100" dirty="0">
                <a:latin typeface="Calibri" panose="020F0502020204030204" pitchFamily="34" charset="0"/>
                <a:ea typeface="Aptos" panose="020B0004020202020204" pitchFamily="34" charset="0"/>
                <a:cs typeface="Times New Roman" panose="02020603050405020304" pitchFamily="18" charset="0"/>
              </a:rPr>
              <a:t>] One in four respondents said they’d consider giving the Bible a try. And when 18 to 24-year-olds were asked about the Bible, an impressive 37% said they were interested in finding out more. </a:t>
            </a:r>
            <a:endParaRPr lang="en-GB" sz="1400" kern="100" dirty="0">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45"/>
              </a:spcAft>
            </a:pPr>
            <a:r>
              <a:rPr lang="en-GB" sz="1400" kern="100" dirty="0">
                <a:latin typeface="Calibri" panose="020F0502020204030204" pitchFamily="34" charset="0"/>
                <a:ea typeface="Aptos" panose="020B0004020202020204" pitchFamily="34" charset="0"/>
                <a:cs typeface="Times New Roman" panose="02020603050405020304" pitchFamily="18" charset="0"/>
              </a:rPr>
              <a:t>[</a:t>
            </a:r>
            <a:r>
              <a:rPr lang="en-GB" sz="1400" b="1" i="1" kern="100" dirty="0">
                <a:latin typeface="Calibri" panose="020F0502020204030204" pitchFamily="34" charset="0"/>
                <a:ea typeface="Aptos" panose="020B0004020202020204" pitchFamily="34" charset="0"/>
                <a:cs typeface="Times New Roman" panose="02020603050405020304" pitchFamily="18" charset="0"/>
              </a:rPr>
              <a:t>Click </a:t>
            </a:r>
            <a:r>
              <a:rPr lang="en-GB" sz="1400" i="1" kern="100" dirty="0">
                <a:latin typeface="Calibri" panose="020F0502020204030204" pitchFamily="34" charset="0"/>
                <a:ea typeface="Aptos" panose="020B0004020202020204" pitchFamily="34" charset="0"/>
                <a:cs typeface="Times New Roman" panose="02020603050405020304" pitchFamily="18" charset="0"/>
              </a:rPr>
              <a:t>prayer symbol</a:t>
            </a:r>
            <a:r>
              <a:rPr lang="en-GB" sz="1400" kern="100" dirty="0">
                <a:latin typeface="Calibri" panose="020F0502020204030204" pitchFamily="34" charset="0"/>
                <a:ea typeface="Aptos" panose="020B0004020202020204" pitchFamily="34" charset="0"/>
                <a:cs typeface="Times New Roman" panose="02020603050405020304" pitchFamily="18" charset="0"/>
              </a:rPr>
              <a:t>] Two thirds of respondents said they would be happy for a Christian friend to pray for them. </a:t>
            </a:r>
            <a:endParaRPr lang="en-GB" sz="1400" kern="100" dirty="0">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45"/>
              </a:spcAft>
            </a:pPr>
            <a:r>
              <a:rPr lang="en-GB" sz="1400" kern="100" dirty="0">
                <a:latin typeface="Calibri" panose="020F0502020204030204" pitchFamily="34" charset="0"/>
                <a:ea typeface="Aptos" panose="020B0004020202020204" pitchFamily="34" charset="0"/>
                <a:cs typeface="Times New Roman" panose="02020603050405020304" pitchFamily="18" charset="0"/>
              </a:rPr>
              <a:t>Evidently, we are witnessing a greater spiritual openness among the wider public. How will the Church respond?</a:t>
            </a:r>
            <a:endParaRPr lang="en-GB" sz="1400" kern="100" dirty="0">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defTabSz="965972"/>
            <a:fld id="{8AC8A4EA-188D-4A50-89C0-EFEB421FA390}" type="slidenum">
              <a:rPr lang="en-GB">
                <a:solidFill>
                  <a:prstClr val="black"/>
                </a:solidFill>
                <a:latin typeface="Calibri" panose="020F0502020204030204"/>
              </a:rPr>
              <a:pPr defTabSz="965972"/>
              <a:t>12</a:t>
            </a:fld>
            <a:endParaRPr lang="en-GB">
              <a:solidFill>
                <a:prstClr val="black"/>
              </a:solidFill>
              <a:latin typeface="Calibri" panose="020F0502020204030204"/>
            </a:endParaRPr>
          </a:p>
        </p:txBody>
      </p:sp>
    </p:spTree>
    <p:extLst>
      <p:ext uri="{BB962C8B-B14F-4D97-AF65-F5344CB8AC3E}">
        <p14:creationId xmlns:p14="http://schemas.microsoft.com/office/powerpoint/2010/main" val="4395897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41325" y="4822269"/>
            <a:ext cx="5758022" cy="3945494"/>
          </a:xfrm>
        </p:spPr>
        <p:txBody>
          <a:bodyPr/>
          <a:lstStyle/>
          <a:p>
            <a:r>
              <a:rPr lang="en-GB" sz="1400" dirty="0"/>
              <a:t>The song seem like a summary of why people are searching for something </a:t>
            </a:r>
          </a:p>
          <a:p>
            <a:r>
              <a:rPr lang="en-GB" sz="1400" dirty="0"/>
              <a:t>Life is wearing thin – circumstance and choices </a:t>
            </a:r>
          </a:p>
          <a:p>
            <a:endParaRPr lang="en-GB" sz="1400" dirty="0"/>
          </a:p>
          <a:p>
            <a:r>
              <a:rPr lang="en-GB" sz="1400" dirty="0"/>
              <a:t>Longing for family – community, a place of belonging </a:t>
            </a:r>
          </a:p>
          <a:p>
            <a:r>
              <a:rPr lang="en-GB" sz="1400" dirty="0"/>
              <a:t>But not just the body – recognise the need of the hands of God ( Make for relationship with God and each other) </a:t>
            </a:r>
          </a:p>
          <a:p>
            <a:endParaRPr lang="en-GB" sz="1400" dirty="0"/>
          </a:p>
          <a:p>
            <a:r>
              <a:rPr lang="en-GB" sz="1400" dirty="0"/>
              <a:t>Not about place its about people and community </a:t>
            </a:r>
          </a:p>
          <a:p>
            <a:r>
              <a:rPr lang="en-GB" sz="1400" dirty="0"/>
              <a:t>Again that duty on us ‘the hands and the feet’ of Jesus </a:t>
            </a:r>
          </a:p>
        </p:txBody>
      </p:sp>
      <p:sp>
        <p:nvSpPr>
          <p:cNvPr id="4" name="Slide Number Placeholder 3"/>
          <p:cNvSpPr>
            <a:spLocks noGrp="1"/>
          </p:cNvSpPr>
          <p:nvPr>
            <p:ph type="sldNum" sz="quarter" idx="5"/>
          </p:nvPr>
        </p:nvSpPr>
        <p:spPr/>
        <p:txBody>
          <a:bodyPr/>
          <a:lstStyle/>
          <a:p>
            <a:fld id="{3E3213D0-700E-4D32-9418-3CD6FAF6374E}" type="slidenum">
              <a:rPr lang="en-GB" smtClean="0"/>
              <a:t>13</a:t>
            </a:fld>
            <a:endParaRPr lang="en-GB"/>
          </a:p>
        </p:txBody>
      </p:sp>
    </p:spTree>
    <p:extLst>
      <p:ext uri="{BB962C8B-B14F-4D97-AF65-F5344CB8AC3E}">
        <p14:creationId xmlns:p14="http://schemas.microsoft.com/office/powerpoint/2010/main" val="31926044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5972"/>
            <a:r>
              <a:rPr lang="en-GB" sz="1300" i="1" dirty="0"/>
              <a:t>Are we a sending place  </a:t>
            </a:r>
            <a:endParaRPr lang="en-GB" sz="1300" dirty="0"/>
          </a:p>
          <a:p>
            <a:endParaRPr lang="en-GB" dirty="0"/>
          </a:p>
        </p:txBody>
      </p:sp>
      <p:sp>
        <p:nvSpPr>
          <p:cNvPr id="4" name="Slide Number Placeholder 3"/>
          <p:cNvSpPr>
            <a:spLocks noGrp="1"/>
          </p:cNvSpPr>
          <p:nvPr>
            <p:ph type="sldNum" sz="quarter" idx="5"/>
          </p:nvPr>
        </p:nvSpPr>
        <p:spPr/>
        <p:txBody>
          <a:bodyPr/>
          <a:lstStyle/>
          <a:p>
            <a:fld id="{3E3213D0-700E-4D32-9418-3CD6FAF6374E}" type="slidenum">
              <a:rPr lang="en-GB" smtClean="0"/>
              <a:t>14</a:t>
            </a:fld>
            <a:endParaRPr lang="en-GB"/>
          </a:p>
        </p:txBody>
      </p:sp>
    </p:spTree>
    <p:extLst>
      <p:ext uri="{BB962C8B-B14F-4D97-AF65-F5344CB8AC3E}">
        <p14:creationId xmlns:p14="http://schemas.microsoft.com/office/powerpoint/2010/main" val="5311165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E3213D0-700E-4D32-9418-3CD6FAF6374E}" type="slidenum">
              <a:rPr lang="en-GB" smtClean="0"/>
              <a:t>15</a:t>
            </a:fld>
            <a:endParaRPr lang="en-GB"/>
          </a:p>
        </p:txBody>
      </p:sp>
    </p:spTree>
    <p:extLst>
      <p:ext uri="{BB962C8B-B14F-4D97-AF65-F5344CB8AC3E}">
        <p14:creationId xmlns:p14="http://schemas.microsoft.com/office/powerpoint/2010/main" val="42173708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READING </a:t>
            </a:r>
          </a:p>
          <a:p>
            <a:r>
              <a:rPr lang="en-GB" dirty="0"/>
              <a:t>https://www.odbm.org/en-GB/devotional/devotional-category/gods-great-power</a:t>
            </a:r>
          </a:p>
          <a:p>
            <a:endParaRPr lang="en-GB" dirty="0"/>
          </a:p>
          <a:p>
            <a:endParaRPr lang="en-GB" dirty="0"/>
          </a:p>
        </p:txBody>
      </p:sp>
      <p:sp>
        <p:nvSpPr>
          <p:cNvPr id="4" name="Slide Number Placeholder 3"/>
          <p:cNvSpPr>
            <a:spLocks noGrp="1"/>
          </p:cNvSpPr>
          <p:nvPr>
            <p:ph type="sldNum" sz="quarter" idx="5"/>
          </p:nvPr>
        </p:nvSpPr>
        <p:spPr/>
        <p:txBody>
          <a:bodyPr/>
          <a:lstStyle/>
          <a:p>
            <a:fld id="{3E3213D0-700E-4D32-9418-3CD6FAF6374E}" type="slidenum">
              <a:rPr lang="en-GB" smtClean="0"/>
              <a:t>16</a:t>
            </a:fld>
            <a:endParaRPr lang="en-GB"/>
          </a:p>
        </p:txBody>
      </p:sp>
    </p:spTree>
    <p:extLst>
      <p:ext uri="{BB962C8B-B14F-4D97-AF65-F5344CB8AC3E}">
        <p14:creationId xmlns:p14="http://schemas.microsoft.com/office/powerpoint/2010/main" val="36378035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C9A2E25-0B07-4F98-AA34-09B2EB944F7A}" type="datetimeFigureOut">
              <a:rPr lang="en-GB" smtClean="0"/>
              <a:t>08/06/2025</a:t>
            </a:fld>
            <a:endParaRPr lang="en-GB"/>
          </a:p>
        </p:txBody>
      </p:sp>
      <p:sp>
        <p:nvSpPr>
          <p:cNvPr id="5" name="Footer Placeholder 4"/>
          <p:cNvSpPr>
            <a:spLocks noGrp="1"/>
          </p:cNvSpPr>
          <p:nvPr>
            <p:ph type="ftr" sz="quarter" idx="11"/>
          </p:nvPr>
        </p:nvSpPr>
        <p:spPr/>
        <p:txBody>
          <a:bodyPr/>
          <a:lstStyle/>
          <a:p>
            <a:endParaRPr lang="en-GB"/>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74788E77-0B6B-4FCB-AD1D-E40D52D5A5B3}" type="slidenum">
              <a:rPr lang="en-GB" smtClean="0"/>
              <a:t>‹#›</a:t>
            </a:fld>
            <a:endParaRPr lang="en-GB"/>
          </a:p>
        </p:txBody>
      </p:sp>
    </p:spTree>
    <p:extLst>
      <p:ext uri="{BB962C8B-B14F-4D97-AF65-F5344CB8AC3E}">
        <p14:creationId xmlns:p14="http://schemas.microsoft.com/office/powerpoint/2010/main" val="11125599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9A2E25-0B07-4F98-AA34-09B2EB944F7A}" type="datetimeFigureOut">
              <a:rPr lang="en-GB" smtClean="0"/>
              <a:t>08/06/2025</a:t>
            </a:fld>
            <a:endParaRPr lang="en-GB"/>
          </a:p>
        </p:txBody>
      </p:sp>
      <p:sp>
        <p:nvSpPr>
          <p:cNvPr id="5" name="Footer Placeholder 4"/>
          <p:cNvSpPr>
            <a:spLocks noGrp="1"/>
          </p:cNvSpPr>
          <p:nvPr>
            <p:ph type="ftr" sz="quarter" idx="11"/>
          </p:nvPr>
        </p:nvSpPr>
        <p:spPr/>
        <p:txBody>
          <a:bodyPr/>
          <a:lstStyle/>
          <a:p>
            <a:endParaRPr lang="en-GB"/>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4788E77-0B6B-4FCB-AD1D-E40D52D5A5B3}" type="slidenum">
              <a:rPr lang="en-GB" smtClean="0"/>
              <a:t>‹#›</a:t>
            </a:fld>
            <a:endParaRPr lang="en-GB"/>
          </a:p>
        </p:txBody>
      </p:sp>
    </p:spTree>
    <p:extLst>
      <p:ext uri="{BB962C8B-B14F-4D97-AF65-F5344CB8AC3E}">
        <p14:creationId xmlns:p14="http://schemas.microsoft.com/office/powerpoint/2010/main" val="15331724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C9A2E25-0B07-4F98-AA34-09B2EB944F7A}" type="datetimeFigureOut">
              <a:rPr lang="en-GB" smtClean="0"/>
              <a:t>08/06/2025</a:t>
            </a:fld>
            <a:endParaRPr lang="en-GB"/>
          </a:p>
        </p:txBody>
      </p:sp>
      <p:sp>
        <p:nvSpPr>
          <p:cNvPr id="5" name="Footer Placeholder 4"/>
          <p:cNvSpPr>
            <a:spLocks noGrp="1"/>
          </p:cNvSpPr>
          <p:nvPr>
            <p:ph type="ftr" sz="quarter" idx="11"/>
          </p:nvPr>
        </p:nvSpPr>
        <p:spPr/>
        <p:txBody>
          <a:bodyPr/>
          <a:lstStyle/>
          <a:p>
            <a:endParaRPr lang="en-GB"/>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4788E77-0B6B-4FCB-AD1D-E40D52D5A5B3}" type="slidenum">
              <a:rPr lang="en-GB" smtClean="0"/>
              <a:t>‹#›</a:t>
            </a:fld>
            <a:endParaRPr lang="en-GB"/>
          </a:p>
        </p:txBody>
      </p:sp>
    </p:spTree>
    <p:extLst>
      <p:ext uri="{BB962C8B-B14F-4D97-AF65-F5344CB8AC3E}">
        <p14:creationId xmlns:p14="http://schemas.microsoft.com/office/powerpoint/2010/main" val="3975263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C9A2E25-0B07-4F98-AA34-09B2EB944F7A}" type="datetimeFigureOut">
              <a:rPr lang="en-GB" smtClean="0"/>
              <a:t>08/06/2025</a:t>
            </a:fld>
            <a:endParaRPr lang="en-GB"/>
          </a:p>
        </p:txBody>
      </p:sp>
      <p:sp>
        <p:nvSpPr>
          <p:cNvPr id="6" name="Footer Placeholder 5"/>
          <p:cNvSpPr>
            <a:spLocks noGrp="1"/>
          </p:cNvSpPr>
          <p:nvPr>
            <p:ph type="ftr" sz="quarter" idx="11"/>
          </p:nvPr>
        </p:nvSpPr>
        <p:spPr/>
        <p:txBody>
          <a:bodyPr/>
          <a:lstStyle/>
          <a:p>
            <a:endParaRPr lang="en-GB"/>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74788E77-0B6B-4FCB-AD1D-E40D52D5A5B3}" type="slidenum">
              <a:rPr lang="en-GB" smtClean="0"/>
              <a:t>‹#›</a:t>
            </a:fld>
            <a:endParaRPr lang="en-GB"/>
          </a:p>
        </p:txBody>
      </p:sp>
    </p:spTree>
    <p:extLst>
      <p:ext uri="{BB962C8B-B14F-4D97-AF65-F5344CB8AC3E}">
        <p14:creationId xmlns:p14="http://schemas.microsoft.com/office/powerpoint/2010/main" val="15006380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C9A2E25-0B07-4F98-AA34-09B2EB944F7A}" type="datetimeFigureOut">
              <a:rPr lang="en-GB" smtClean="0"/>
              <a:t>08/06/2025</a:t>
            </a:fld>
            <a:endParaRPr lang="en-GB"/>
          </a:p>
        </p:txBody>
      </p:sp>
      <p:sp>
        <p:nvSpPr>
          <p:cNvPr id="8" name="Footer Placeholder 7"/>
          <p:cNvSpPr>
            <a:spLocks noGrp="1"/>
          </p:cNvSpPr>
          <p:nvPr>
            <p:ph type="ftr" sz="quarter" idx="11"/>
          </p:nvPr>
        </p:nvSpPr>
        <p:spPr/>
        <p:txBody>
          <a:bodyPr/>
          <a:lstStyle/>
          <a:p>
            <a:endParaRPr lang="en-GB"/>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74788E77-0B6B-4FCB-AD1D-E40D52D5A5B3}" type="slidenum">
              <a:rPr lang="en-GB" smtClean="0"/>
              <a:t>‹#›</a:t>
            </a:fld>
            <a:endParaRPr lang="en-GB"/>
          </a:p>
        </p:txBody>
      </p:sp>
    </p:spTree>
    <p:extLst>
      <p:ext uri="{BB962C8B-B14F-4D97-AF65-F5344CB8AC3E}">
        <p14:creationId xmlns:p14="http://schemas.microsoft.com/office/powerpoint/2010/main" val="6536910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C9A2E25-0B07-4F98-AA34-09B2EB944F7A}" type="datetimeFigureOut">
              <a:rPr lang="en-GB" smtClean="0"/>
              <a:t>08/06/2025</a:t>
            </a:fld>
            <a:endParaRPr lang="en-GB"/>
          </a:p>
        </p:txBody>
      </p:sp>
      <p:sp>
        <p:nvSpPr>
          <p:cNvPr id="4" name="Footer Placeholder 3"/>
          <p:cNvSpPr>
            <a:spLocks noGrp="1"/>
          </p:cNvSpPr>
          <p:nvPr>
            <p:ph type="ftr" sz="quarter" idx="11"/>
          </p:nvPr>
        </p:nvSpPr>
        <p:spPr/>
        <p:txBody>
          <a:bodyPr/>
          <a:lstStyle/>
          <a:p>
            <a:endParaRPr lang="en-GB"/>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74788E77-0B6B-4FCB-AD1D-E40D52D5A5B3}" type="slidenum">
              <a:rPr lang="en-GB" smtClean="0"/>
              <a:t>‹#›</a:t>
            </a:fld>
            <a:endParaRPr lang="en-GB"/>
          </a:p>
        </p:txBody>
      </p:sp>
    </p:spTree>
    <p:extLst>
      <p:ext uri="{BB962C8B-B14F-4D97-AF65-F5344CB8AC3E}">
        <p14:creationId xmlns:p14="http://schemas.microsoft.com/office/powerpoint/2010/main" val="3519329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9A2E25-0B07-4F98-AA34-09B2EB944F7A}" type="datetimeFigureOut">
              <a:rPr lang="en-GB" smtClean="0"/>
              <a:t>08/06/2025</a:t>
            </a:fld>
            <a:endParaRPr lang="en-GB"/>
          </a:p>
        </p:txBody>
      </p:sp>
      <p:sp>
        <p:nvSpPr>
          <p:cNvPr id="3" name="Footer Placeholder 2"/>
          <p:cNvSpPr>
            <a:spLocks noGrp="1"/>
          </p:cNvSpPr>
          <p:nvPr>
            <p:ph type="ftr" sz="quarter" idx="11"/>
          </p:nvPr>
        </p:nvSpPr>
        <p:spPr/>
        <p:txBody>
          <a:bodyPr/>
          <a:lstStyle/>
          <a:p>
            <a:endParaRPr lang="en-GB"/>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74788E77-0B6B-4FCB-AD1D-E40D52D5A5B3}" type="slidenum">
              <a:rPr lang="en-GB" smtClean="0"/>
              <a:t>‹#›</a:t>
            </a:fld>
            <a:endParaRPr lang="en-GB"/>
          </a:p>
        </p:txBody>
      </p:sp>
    </p:spTree>
    <p:extLst>
      <p:ext uri="{BB962C8B-B14F-4D97-AF65-F5344CB8AC3E}">
        <p14:creationId xmlns:p14="http://schemas.microsoft.com/office/powerpoint/2010/main" val="40278931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C9A2E25-0B07-4F98-AA34-09B2EB944F7A}" type="datetimeFigureOut">
              <a:rPr lang="en-GB" smtClean="0"/>
              <a:t>08/06/2025</a:t>
            </a:fld>
            <a:endParaRPr lang="en-GB"/>
          </a:p>
        </p:txBody>
      </p:sp>
      <p:sp>
        <p:nvSpPr>
          <p:cNvPr id="6" name="Footer Placeholder 5"/>
          <p:cNvSpPr>
            <a:spLocks noGrp="1"/>
          </p:cNvSpPr>
          <p:nvPr>
            <p:ph type="ftr" sz="quarter" idx="11"/>
          </p:nvPr>
        </p:nvSpPr>
        <p:spPr/>
        <p:txBody>
          <a:bodyPr/>
          <a:lstStyle/>
          <a:p>
            <a:endParaRPr lang="en-GB"/>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74788E77-0B6B-4FCB-AD1D-E40D52D5A5B3}" type="slidenum">
              <a:rPr lang="en-GB" smtClean="0"/>
              <a:t>‹#›</a:t>
            </a:fld>
            <a:endParaRPr lang="en-GB"/>
          </a:p>
        </p:txBody>
      </p:sp>
    </p:spTree>
    <p:extLst>
      <p:ext uri="{BB962C8B-B14F-4D97-AF65-F5344CB8AC3E}">
        <p14:creationId xmlns:p14="http://schemas.microsoft.com/office/powerpoint/2010/main" val="32520821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C9A2E25-0B07-4F98-AA34-09B2EB944F7A}" type="datetimeFigureOut">
              <a:rPr lang="en-GB" smtClean="0"/>
              <a:t>08/06/2025</a:t>
            </a:fld>
            <a:endParaRPr lang="en-GB"/>
          </a:p>
        </p:txBody>
      </p:sp>
      <p:sp>
        <p:nvSpPr>
          <p:cNvPr id="6" name="Footer Placeholder 5"/>
          <p:cNvSpPr>
            <a:spLocks noGrp="1"/>
          </p:cNvSpPr>
          <p:nvPr>
            <p:ph type="ftr" sz="quarter" idx="11"/>
          </p:nvPr>
        </p:nvSpPr>
        <p:spPr/>
        <p:txBody>
          <a:bodyPr/>
          <a:lstStyle/>
          <a:p>
            <a:endParaRPr lang="en-GB"/>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4788E77-0B6B-4FCB-AD1D-E40D52D5A5B3}" type="slidenum">
              <a:rPr lang="en-GB" smtClean="0"/>
              <a:t>‹#›</a:t>
            </a:fld>
            <a:endParaRPr lang="en-GB"/>
          </a:p>
        </p:txBody>
      </p:sp>
    </p:spTree>
    <p:extLst>
      <p:ext uri="{BB962C8B-B14F-4D97-AF65-F5344CB8AC3E}">
        <p14:creationId xmlns:p14="http://schemas.microsoft.com/office/powerpoint/2010/main" val="32751640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C9A2E25-0B07-4F98-AA34-09B2EB944F7A}" type="datetimeFigureOut">
              <a:rPr lang="en-GB" smtClean="0"/>
              <a:t>08/06/2025</a:t>
            </a:fld>
            <a:endParaRPr lang="en-GB"/>
          </a:p>
        </p:txBody>
      </p:sp>
      <p:sp>
        <p:nvSpPr>
          <p:cNvPr id="5" name="Footer Placeholder 4"/>
          <p:cNvSpPr>
            <a:spLocks noGrp="1"/>
          </p:cNvSpPr>
          <p:nvPr>
            <p:ph type="ftr" sz="quarter" idx="11"/>
          </p:nvPr>
        </p:nvSpPr>
        <p:spPr/>
        <p:txBody>
          <a:bodyPr/>
          <a:lstStyle/>
          <a:p>
            <a:endParaRPr lang="en-GB"/>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4788E77-0B6B-4FCB-AD1D-E40D52D5A5B3}" type="slidenum">
              <a:rPr lang="en-GB" smtClean="0"/>
              <a:t>‹#›</a:t>
            </a:fld>
            <a:endParaRPr lang="en-GB"/>
          </a:p>
        </p:txBody>
      </p:sp>
    </p:spTree>
    <p:extLst>
      <p:ext uri="{BB962C8B-B14F-4D97-AF65-F5344CB8AC3E}">
        <p14:creationId xmlns:p14="http://schemas.microsoft.com/office/powerpoint/2010/main" val="34204873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C9A2E25-0B07-4F98-AA34-09B2EB944F7A}" type="datetimeFigureOut">
              <a:rPr lang="en-GB" smtClean="0"/>
              <a:t>08/06/2025</a:t>
            </a:fld>
            <a:endParaRPr lang="en-GB"/>
          </a:p>
        </p:txBody>
      </p:sp>
      <p:sp>
        <p:nvSpPr>
          <p:cNvPr id="5" name="Footer Placeholder 4"/>
          <p:cNvSpPr>
            <a:spLocks noGrp="1"/>
          </p:cNvSpPr>
          <p:nvPr>
            <p:ph type="ftr" sz="quarter" idx="11"/>
          </p:nvPr>
        </p:nvSpPr>
        <p:spPr/>
        <p:txBody>
          <a:bodyPr/>
          <a:lstStyle/>
          <a:p>
            <a:endParaRPr lang="en-GB"/>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4788E77-0B6B-4FCB-AD1D-E40D52D5A5B3}" type="slidenum">
              <a:rPr lang="en-GB" smtClean="0"/>
              <a:t>‹#›</a:t>
            </a:fld>
            <a:endParaRPr lang="en-GB"/>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4355160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2C9A2E25-0B07-4F98-AA34-09B2EB944F7A}" type="datetimeFigureOut">
              <a:rPr lang="en-GB" smtClean="0"/>
              <a:t>08/06/2025</a:t>
            </a:fld>
            <a:endParaRPr lang="en-GB"/>
          </a:p>
        </p:txBody>
      </p:sp>
      <p:sp>
        <p:nvSpPr>
          <p:cNvPr id="6" name="Footer Placeholder 5"/>
          <p:cNvSpPr>
            <a:spLocks noGrp="1"/>
          </p:cNvSpPr>
          <p:nvPr>
            <p:ph type="ftr" sz="quarter" idx="11"/>
          </p:nvPr>
        </p:nvSpPr>
        <p:spPr/>
        <p:txBody>
          <a:bodyPr/>
          <a:lstStyle/>
          <a:p>
            <a:endParaRPr lang="en-GB"/>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4788E77-0B6B-4FCB-AD1D-E40D52D5A5B3}" type="slidenum">
              <a:rPr lang="en-GB" smtClean="0"/>
              <a:t>‹#›</a:t>
            </a:fld>
            <a:endParaRPr lang="en-GB"/>
          </a:p>
        </p:txBody>
      </p:sp>
    </p:spTree>
    <p:extLst>
      <p:ext uri="{BB962C8B-B14F-4D97-AF65-F5344CB8AC3E}">
        <p14:creationId xmlns:p14="http://schemas.microsoft.com/office/powerpoint/2010/main" val="20158096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2C9A2E25-0B07-4F98-AA34-09B2EB944F7A}" type="datetimeFigureOut">
              <a:rPr lang="en-GB" smtClean="0"/>
              <a:t>08/06/2025</a:t>
            </a:fld>
            <a:endParaRPr lang="en-GB"/>
          </a:p>
        </p:txBody>
      </p:sp>
      <p:sp>
        <p:nvSpPr>
          <p:cNvPr id="6" name="Footer Placeholder 5"/>
          <p:cNvSpPr>
            <a:spLocks noGrp="1"/>
          </p:cNvSpPr>
          <p:nvPr>
            <p:ph type="ftr" sz="quarter" idx="11"/>
          </p:nvPr>
        </p:nvSpPr>
        <p:spPr/>
        <p:txBody>
          <a:bodyPr/>
          <a:lstStyle/>
          <a:p>
            <a:endParaRPr lang="en-GB"/>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4788E77-0B6B-4FCB-AD1D-E40D52D5A5B3}" type="slidenum">
              <a:rPr lang="en-GB" smtClean="0"/>
              <a:t>‹#›</a:t>
            </a:fld>
            <a:endParaRPr lang="en-GB"/>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8565845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2C9A2E25-0B07-4F98-AA34-09B2EB944F7A}" type="datetimeFigureOut">
              <a:rPr lang="en-GB" smtClean="0"/>
              <a:t>08/06/2025</a:t>
            </a:fld>
            <a:endParaRPr lang="en-GB"/>
          </a:p>
        </p:txBody>
      </p:sp>
      <p:sp>
        <p:nvSpPr>
          <p:cNvPr id="6" name="Footer Placeholder 5"/>
          <p:cNvSpPr>
            <a:spLocks noGrp="1"/>
          </p:cNvSpPr>
          <p:nvPr>
            <p:ph type="ftr" sz="quarter" idx="11"/>
          </p:nvPr>
        </p:nvSpPr>
        <p:spPr/>
        <p:txBody>
          <a:bodyPr/>
          <a:lstStyle/>
          <a:p>
            <a:endParaRPr lang="en-GB"/>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4788E77-0B6B-4FCB-AD1D-E40D52D5A5B3}" type="slidenum">
              <a:rPr lang="en-GB" smtClean="0"/>
              <a:t>‹#›</a:t>
            </a:fld>
            <a:endParaRPr lang="en-GB"/>
          </a:p>
        </p:txBody>
      </p:sp>
    </p:spTree>
    <p:extLst>
      <p:ext uri="{BB962C8B-B14F-4D97-AF65-F5344CB8AC3E}">
        <p14:creationId xmlns:p14="http://schemas.microsoft.com/office/powerpoint/2010/main" val="22421880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9A2E25-0B07-4F98-AA34-09B2EB944F7A}" type="datetimeFigureOut">
              <a:rPr lang="en-GB" smtClean="0"/>
              <a:t>08/06/2025</a:t>
            </a:fld>
            <a:endParaRPr lang="en-GB"/>
          </a:p>
        </p:txBody>
      </p:sp>
      <p:sp>
        <p:nvSpPr>
          <p:cNvPr id="5" name="Footer Placeholder 4"/>
          <p:cNvSpPr>
            <a:spLocks noGrp="1"/>
          </p:cNvSpPr>
          <p:nvPr>
            <p:ph type="ftr" sz="quarter" idx="11"/>
          </p:nvPr>
        </p:nvSpPr>
        <p:spPr/>
        <p:txBody>
          <a:bodyPr/>
          <a:lstStyle/>
          <a:p>
            <a:endParaRPr lang="en-GB"/>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4788E77-0B6B-4FCB-AD1D-E40D52D5A5B3}" type="slidenum">
              <a:rPr lang="en-GB" smtClean="0"/>
              <a:t>‹#›</a:t>
            </a:fld>
            <a:endParaRPr lang="en-GB"/>
          </a:p>
        </p:txBody>
      </p:sp>
    </p:spTree>
    <p:extLst>
      <p:ext uri="{BB962C8B-B14F-4D97-AF65-F5344CB8AC3E}">
        <p14:creationId xmlns:p14="http://schemas.microsoft.com/office/powerpoint/2010/main" val="28424900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9A2E25-0B07-4F98-AA34-09B2EB944F7A}" type="datetimeFigureOut">
              <a:rPr lang="en-GB" smtClean="0"/>
              <a:t>08/06/2025</a:t>
            </a:fld>
            <a:endParaRPr lang="en-GB"/>
          </a:p>
        </p:txBody>
      </p:sp>
      <p:sp>
        <p:nvSpPr>
          <p:cNvPr id="5" name="Footer Placeholder 4"/>
          <p:cNvSpPr>
            <a:spLocks noGrp="1"/>
          </p:cNvSpPr>
          <p:nvPr>
            <p:ph type="ftr" sz="quarter" idx="11"/>
          </p:nvPr>
        </p:nvSpPr>
        <p:spPr/>
        <p:txBody>
          <a:bodyPr/>
          <a:lstStyle/>
          <a:p>
            <a:endParaRPr lang="en-GB"/>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4788E77-0B6B-4FCB-AD1D-E40D52D5A5B3}" type="slidenum">
              <a:rPr lang="en-GB" smtClean="0"/>
              <a:t>‹#›</a:t>
            </a:fld>
            <a:endParaRPr lang="en-GB"/>
          </a:p>
        </p:txBody>
      </p:sp>
    </p:spTree>
    <p:extLst>
      <p:ext uri="{BB962C8B-B14F-4D97-AF65-F5344CB8AC3E}">
        <p14:creationId xmlns:p14="http://schemas.microsoft.com/office/powerpoint/2010/main" val="37413693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hort">
    <p:bg>
      <p:bgPr>
        <a:solidFill>
          <a:schemeClr val="accent1"/>
        </a:solidFill>
        <a:effectLst/>
      </p:bgPr>
    </p:bg>
    <p:spTree>
      <p:nvGrpSpPr>
        <p:cNvPr id="1" name=""/>
        <p:cNvGrpSpPr/>
        <p:nvPr/>
      </p:nvGrpSpPr>
      <p:grpSpPr>
        <a:xfrm>
          <a:off x="0" y="0"/>
          <a:ext cx="0" cy="0"/>
          <a:chOff x="0" y="0"/>
          <a:chExt cx="0" cy="0"/>
        </a:xfrm>
      </p:grpSpPr>
      <p:sp>
        <p:nvSpPr>
          <p:cNvPr id="26" name="Parallelogram 25">
            <a:extLst>
              <a:ext uri="{FF2B5EF4-FFF2-40B4-BE49-F238E27FC236}">
                <a16:creationId xmlns:a16="http://schemas.microsoft.com/office/drawing/2014/main" id="{6ECE3E51-256D-07AA-7496-854C5240CF44}"/>
              </a:ext>
            </a:extLst>
          </p:cNvPr>
          <p:cNvSpPr>
            <a:spLocks noGrp="1" noRot="1" noMove="1" noResize="1" noEditPoints="1" noAdjustHandles="1" noChangeArrowheads="1" noChangeShapeType="1"/>
          </p:cNvSpPr>
          <p:nvPr userDrawn="1"/>
        </p:nvSpPr>
        <p:spPr>
          <a:xfrm rot="16200000">
            <a:off x="3421783" y="717079"/>
            <a:ext cx="5034008" cy="5005137"/>
          </a:xfrm>
          <a:prstGeom prst="parallelogram">
            <a:avLst>
              <a:gd name="adj" fmla="val 28535"/>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Parallelogram 26">
            <a:extLst>
              <a:ext uri="{FF2B5EF4-FFF2-40B4-BE49-F238E27FC236}">
                <a16:creationId xmlns:a16="http://schemas.microsoft.com/office/drawing/2014/main" id="{E3670A24-1627-FD0B-C152-EF4D6073CA4A}"/>
              </a:ext>
            </a:extLst>
          </p:cNvPr>
          <p:cNvSpPr>
            <a:spLocks noGrp="1" noRot="1" noMove="1" noResize="1" noEditPoints="1" noAdjustHandles="1" noChangeArrowheads="1" noChangeShapeType="1"/>
          </p:cNvSpPr>
          <p:nvPr userDrawn="1"/>
        </p:nvSpPr>
        <p:spPr>
          <a:xfrm rot="5400000" flipH="1">
            <a:off x="3119446" y="-16787"/>
            <a:ext cx="5540826" cy="6447324"/>
          </a:xfrm>
          <a:prstGeom prst="parallelogram">
            <a:avLst>
              <a:gd name="adj" fmla="val 31874"/>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Freeform: Shape 27">
            <a:extLst>
              <a:ext uri="{FF2B5EF4-FFF2-40B4-BE49-F238E27FC236}">
                <a16:creationId xmlns:a16="http://schemas.microsoft.com/office/drawing/2014/main" id="{A4EF9135-8D65-BA46-AC43-4E0CBD229C08}"/>
              </a:ext>
            </a:extLst>
          </p:cNvPr>
          <p:cNvSpPr>
            <a:spLocks noGrp="1" noRot="1" noMove="1" noResize="1" noEditPoints="1" noAdjustHandles="1" noChangeArrowheads="1" noChangeShapeType="1"/>
          </p:cNvSpPr>
          <p:nvPr userDrawn="1"/>
        </p:nvSpPr>
        <p:spPr>
          <a:xfrm rot="16200000">
            <a:off x="4092792" y="703724"/>
            <a:ext cx="3691992" cy="5005137"/>
          </a:xfrm>
          <a:custGeom>
            <a:avLst/>
            <a:gdLst>
              <a:gd name="connsiteX0" fmla="*/ 3691992 w 3691992"/>
              <a:gd name="connsiteY0" fmla="*/ 2304722 h 5005137"/>
              <a:gd name="connsiteX1" fmla="*/ 2921429 w 3691992"/>
              <a:gd name="connsiteY1" fmla="*/ 5005137 h 5005137"/>
              <a:gd name="connsiteX2" fmla="*/ 656960 w 3691992"/>
              <a:gd name="connsiteY2" fmla="*/ 5005137 h 5005137"/>
              <a:gd name="connsiteX3" fmla="*/ 0 w 3691992"/>
              <a:gd name="connsiteY3" fmla="*/ 2606811 h 5005137"/>
              <a:gd name="connsiteX4" fmla="*/ 743853 w 3691992"/>
              <a:gd name="connsiteY4" fmla="*/ 0 h 5005137"/>
              <a:gd name="connsiteX5" fmla="*/ 3060672 w 3691992"/>
              <a:gd name="connsiteY5" fmla="*/ 0 h 5005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1992" h="5005137">
                <a:moveTo>
                  <a:pt x="3691992" y="2304722"/>
                </a:moveTo>
                <a:lnTo>
                  <a:pt x="2921429" y="5005137"/>
                </a:lnTo>
                <a:lnTo>
                  <a:pt x="656960" y="5005137"/>
                </a:lnTo>
                <a:lnTo>
                  <a:pt x="0" y="2606811"/>
                </a:lnTo>
                <a:lnTo>
                  <a:pt x="743853" y="0"/>
                </a:lnTo>
                <a:lnTo>
                  <a:pt x="3060672" y="0"/>
                </a:lnTo>
                <a:close/>
              </a:path>
            </a:pathLst>
          </a:custGeom>
          <a:solidFill>
            <a:schemeClr val="bg1">
              <a:alpha val="80000"/>
            </a:schemeClr>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3" name="Subtitle 2">
            <a:extLst>
              <a:ext uri="{FF2B5EF4-FFF2-40B4-BE49-F238E27FC236}">
                <a16:creationId xmlns:a16="http://schemas.microsoft.com/office/drawing/2014/main" id="{82656D39-00E2-3D75-A589-E84FFB3BD69E}"/>
              </a:ext>
            </a:extLst>
          </p:cNvPr>
          <p:cNvSpPr>
            <a:spLocks noGrp="1"/>
          </p:cNvSpPr>
          <p:nvPr>
            <p:ph type="subTitle" idx="1"/>
          </p:nvPr>
        </p:nvSpPr>
        <p:spPr>
          <a:xfrm>
            <a:off x="4212000" y="2941472"/>
            <a:ext cx="3748093" cy="766891"/>
          </a:xfrm>
        </p:spPr>
        <p:txBody>
          <a:bodyPr lIns="0" rIns="0">
            <a:normAutofit/>
          </a:bodyPr>
          <a:lstStyle>
            <a:lvl1pPr marL="0" indent="0" algn="l">
              <a:spcBef>
                <a:spcPts val="0"/>
              </a:spcBef>
              <a:buNone/>
              <a:defRPr sz="2000" b="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2" name="Title 1">
            <a:extLst>
              <a:ext uri="{FF2B5EF4-FFF2-40B4-BE49-F238E27FC236}">
                <a16:creationId xmlns:a16="http://schemas.microsoft.com/office/drawing/2014/main" id="{A98C49C1-E33C-EF10-364A-487EC7380881}"/>
              </a:ext>
            </a:extLst>
          </p:cNvPr>
          <p:cNvSpPr>
            <a:spLocks noGrp="1"/>
          </p:cNvSpPr>
          <p:nvPr>
            <p:ph type="ctrTitle" hasCustomPrompt="1"/>
          </p:nvPr>
        </p:nvSpPr>
        <p:spPr>
          <a:xfrm>
            <a:off x="4212000" y="1791374"/>
            <a:ext cx="3748093" cy="1052288"/>
          </a:xfrm>
        </p:spPr>
        <p:txBody>
          <a:bodyPr lIns="0" rIns="0" anchor="b" anchorCtr="0">
            <a:noAutofit/>
          </a:bodyPr>
          <a:lstStyle>
            <a:lvl1pPr algn="l">
              <a:lnSpc>
                <a:spcPts val="4200"/>
              </a:lnSpc>
              <a:defRPr sz="4000" b="1"/>
            </a:lvl1pPr>
          </a:lstStyle>
          <a:p>
            <a:r>
              <a:rPr lang="en-GB"/>
              <a:t>Title</a:t>
            </a:r>
          </a:p>
        </p:txBody>
      </p:sp>
      <p:sp>
        <p:nvSpPr>
          <p:cNvPr id="31" name="Footer Placeholder 30">
            <a:extLst>
              <a:ext uri="{FF2B5EF4-FFF2-40B4-BE49-F238E27FC236}">
                <a16:creationId xmlns:a16="http://schemas.microsoft.com/office/drawing/2014/main" id="{957AFA69-8D8A-F969-3CB6-61CF09A62784}"/>
              </a:ext>
            </a:extLst>
          </p:cNvPr>
          <p:cNvSpPr>
            <a:spLocks noGrp="1"/>
          </p:cNvSpPr>
          <p:nvPr>
            <p:ph type="ftr" sz="quarter" idx="11"/>
          </p:nvPr>
        </p:nvSpPr>
        <p:spPr/>
        <p:txBody>
          <a:bodyPr/>
          <a:lstStyle/>
          <a:p>
            <a:r>
              <a:rPr lang="en-GB"/>
              <a:t>The Quiet Revival</a:t>
            </a:r>
          </a:p>
        </p:txBody>
      </p:sp>
      <p:sp>
        <p:nvSpPr>
          <p:cNvPr id="32" name="Slide Number Placeholder 31">
            <a:extLst>
              <a:ext uri="{FF2B5EF4-FFF2-40B4-BE49-F238E27FC236}">
                <a16:creationId xmlns:a16="http://schemas.microsoft.com/office/drawing/2014/main" id="{3815C6E9-DC56-74F3-B12A-4A5FA1C75B34}"/>
              </a:ext>
            </a:extLst>
          </p:cNvPr>
          <p:cNvSpPr>
            <a:spLocks noGrp="1"/>
          </p:cNvSpPr>
          <p:nvPr>
            <p:ph type="sldNum" sz="quarter" idx="12"/>
          </p:nvPr>
        </p:nvSpPr>
        <p:spPr/>
        <p:txBody>
          <a:bodyPr/>
          <a:lstStyle/>
          <a:p>
            <a:fld id="{2C0BFA76-63D5-4AA7-9380-B533806EFC83}" type="slidenum">
              <a:rPr lang="en-GB" smtClean="0"/>
              <a:pPr/>
              <a:t>‹#›</a:t>
            </a:fld>
            <a:endParaRPr lang="en-GB"/>
          </a:p>
        </p:txBody>
      </p:sp>
      <p:sp>
        <p:nvSpPr>
          <p:cNvPr id="5" name="Text Placeholder 4">
            <a:extLst>
              <a:ext uri="{FF2B5EF4-FFF2-40B4-BE49-F238E27FC236}">
                <a16:creationId xmlns:a16="http://schemas.microsoft.com/office/drawing/2014/main" id="{7F68FAA8-A47E-4235-EEC8-2DFE7E51ABAF}"/>
              </a:ext>
            </a:extLst>
          </p:cNvPr>
          <p:cNvSpPr>
            <a:spLocks noGrp="1"/>
          </p:cNvSpPr>
          <p:nvPr>
            <p:ph type="body" sz="quarter" idx="13"/>
          </p:nvPr>
        </p:nvSpPr>
        <p:spPr>
          <a:xfrm>
            <a:off x="4211638" y="3872071"/>
            <a:ext cx="3748087" cy="558800"/>
          </a:xfrm>
        </p:spPr>
        <p:txBody>
          <a:bodyPr>
            <a:normAutofit/>
          </a:bodyPr>
          <a:lstStyle>
            <a:lvl1pPr marL="0" indent="0">
              <a:spcBef>
                <a:spcPts val="0"/>
              </a:spcBef>
              <a:buNone/>
              <a:defRPr sz="1600" b="0">
                <a:latin typeface="+mn-lt"/>
              </a:defRPr>
            </a:lvl1pPr>
          </a:lstStyle>
          <a:p>
            <a:pPr lvl="0"/>
            <a:r>
              <a:rPr lang="en-GB"/>
              <a:t>Click to edit Master text styles</a:t>
            </a:r>
          </a:p>
        </p:txBody>
      </p:sp>
    </p:spTree>
    <p:extLst>
      <p:ext uri="{BB962C8B-B14F-4D97-AF65-F5344CB8AC3E}">
        <p14:creationId xmlns:p14="http://schemas.microsoft.com/office/powerpoint/2010/main" val="18546329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Long">
    <p:bg>
      <p:bgPr>
        <a:solidFill>
          <a:schemeClr val="accent1"/>
        </a:solidFill>
        <a:effectLst/>
      </p:bgPr>
    </p:bg>
    <p:spTree>
      <p:nvGrpSpPr>
        <p:cNvPr id="1" name=""/>
        <p:cNvGrpSpPr/>
        <p:nvPr/>
      </p:nvGrpSpPr>
      <p:grpSpPr>
        <a:xfrm>
          <a:off x="0" y="0"/>
          <a:ext cx="0" cy="0"/>
          <a:chOff x="0" y="0"/>
          <a:chExt cx="0" cy="0"/>
        </a:xfrm>
      </p:grpSpPr>
      <p:sp>
        <p:nvSpPr>
          <p:cNvPr id="37" name="Freeform: Shape 36">
            <a:extLst>
              <a:ext uri="{FF2B5EF4-FFF2-40B4-BE49-F238E27FC236}">
                <a16:creationId xmlns:a16="http://schemas.microsoft.com/office/drawing/2014/main" id="{5835E9CE-8CCD-2F1B-41A0-35700F17216A}"/>
              </a:ext>
            </a:extLst>
          </p:cNvPr>
          <p:cNvSpPr>
            <a:spLocks/>
          </p:cNvSpPr>
          <p:nvPr userDrawn="1"/>
        </p:nvSpPr>
        <p:spPr>
          <a:xfrm rot="16200000">
            <a:off x="3797688" y="-691582"/>
            <a:ext cx="3645029" cy="7663617"/>
          </a:xfrm>
          <a:custGeom>
            <a:avLst/>
            <a:gdLst>
              <a:gd name="connsiteX0" fmla="*/ 3645029 w 3645029"/>
              <a:gd name="connsiteY0" fmla="*/ 3668804 h 7663617"/>
              <a:gd name="connsiteX1" fmla="*/ 2961398 w 3645029"/>
              <a:gd name="connsiteY1" fmla="*/ 7663617 h 7663617"/>
              <a:gd name="connsiteX2" fmla="*/ 940010 w 3645029"/>
              <a:gd name="connsiteY2" fmla="*/ 7663617 h 7663617"/>
              <a:gd name="connsiteX3" fmla="*/ 0 w 3645029"/>
              <a:gd name="connsiteY3" fmla="*/ 3402430 h 7663617"/>
              <a:gd name="connsiteX4" fmla="*/ 582257 w 3645029"/>
              <a:gd name="connsiteY4" fmla="*/ 0 h 7663617"/>
              <a:gd name="connsiteX5" fmla="*/ 2835698 w 3645029"/>
              <a:gd name="connsiteY5" fmla="*/ 0 h 766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45029" h="7663617">
                <a:moveTo>
                  <a:pt x="3645029" y="3668804"/>
                </a:moveTo>
                <a:lnTo>
                  <a:pt x="2961398" y="7663617"/>
                </a:lnTo>
                <a:lnTo>
                  <a:pt x="940010" y="7663617"/>
                </a:lnTo>
                <a:lnTo>
                  <a:pt x="0" y="3402430"/>
                </a:lnTo>
                <a:lnTo>
                  <a:pt x="582257" y="0"/>
                </a:lnTo>
                <a:lnTo>
                  <a:pt x="2835698" y="0"/>
                </a:lnTo>
                <a:close/>
              </a:path>
            </a:pathLst>
          </a:custGeom>
          <a:solidFill>
            <a:schemeClr val="bg1">
              <a:alpha val="80000"/>
            </a:schemeClr>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3" name="Subtitle 2">
            <a:extLst>
              <a:ext uri="{FF2B5EF4-FFF2-40B4-BE49-F238E27FC236}">
                <a16:creationId xmlns:a16="http://schemas.microsoft.com/office/drawing/2014/main" id="{82656D39-00E2-3D75-A589-E84FFB3BD69E}"/>
              </a:ext>
            </a:extLst>
          </p:cNvPr>
          <p:cNvSpPr>
            <a:spLocks noGrp="1"/>
          </p:cNvSpPr>
          <p:nvPr userDrawn="1">
            <p:ph type="subTitle" idx="1"/>
          </p:nvPr>
        </p:nvSpPr>
        <p:spPr>
          <a:xfrm>
            <a:off x="2454442" y="2946383"/>
            <a:ext cx="6660682" cy="307777"/>
          </a:xfrm>
        </p:spPr>
        <p:txBody>
          <a:bodyPr lIns="0" rIns="0">
            <a:spAutoFit/>
          </a:bodyPr>
          <a:lstStyle>
            <a:lvl1pPr marL="0" indent="0" algn="l">
              <a:spcBef>
                <a:spcPts val="0"/>
              </a:spcBef>
              <a:buNone/>
              <a:defRPr sz="2000" b="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2" name="Title 1">
            <a:extLst>
              <a:ext uri="{FF2B5EF4-FFF2-40B4-BE49-F238E27FC236}">
                <a16:creationId xmlns:a16="http://schemas.microsoft.com/office/drawing/2014/main" id="{A98C49C1-E33C-EF10-364A-487EC7380881}"/>
              </a:ext>
            </a:extLst>
          </p:cNvPr>
          <p:cNvSpPr>
            <a:spLocks noGrp="1"/>
          </p:cNvSpPr>
          <p:nvPr userDrawn="1">
            <p:ph type="ctrTitle" hasCustomPrompt="1"/>
          </p:nvPr>
        </p:nvSpPr>
        <p:spPr>
          <a:xfrm>
            <a:off x="2454442" y="1789652"/>
            <a:ext cx="6660682" cy="1052288"/>
          </a:xfrm>
        </p:spPr>
        <p:txBody>
          <a:bodyPr lIns="0" rIns="0" anchor="b" anchorCtr="0">
            <a:noAutofit/>
          </a:bodyPr>
          <a:lstStyle>
            <a:lvl1pPr algn="l">
              <a:lnSpc>
                <a:spcPts val="4200"/>
              </a:lnSpc>
              <a:defRPr sz="4000" b="1"/>
            </a:lvl1pPr>
          </a:lstStyle>
          <a:p>
            <a:r>
              <a:rPr lang="en-GB"/>
              <a:t>Title</a:t>
            </a:r>
          </a:p>
        </p:txBody>
      </p:sp>
      <p:sp>
        <p:nvSpPr>
          <p:cNvPr id="31" name="Footer Placeholder 30">
            <a:extLst>
              <a:ext uri="{FF2B5EF4-FFF2-40B4-BE49-F238E27FC236}">
                <a16:creationId xmlns:a16="http://schemas.microsoft.com/office/drawing/2014/main" id="{957AFA69-8D8A-F969-3CB6-61CF09A62784}"/>
              </a:ext>
            </a:extLst>
          </p:cNvPr>
          <p:cNvSpPr>
            <a:spLocks noGrp="1"/>
          </p:cNvSpPr>
          <p:nvPr userDrawn="1">
            <p:ph type="ftr" sz="quarter" idx="11"/>
          </p:nvPr>
        </p:nvSpPr>
        <p:spPr/>
        <p:txBody>
          <a:bodyPr/>
          <a:lstStyle/>
          <a:p>
            <a:r>
              <a:rPr lang="en-GB"/>
              <a:t>The Quiet Revival</a:t>
            </a:r>
          </a:p>
        </p:txBody>
      </p:sp>
      <p:sp>
        <p:nvSpPr>
          <p:cNvPr id="32" name="Slide Number Placeholder 31">
            <a:extLst>
              <a:ext uri="{FF2B5EF4-FFF2-40B4-BE49-F238E27FC236}">
                <a16:creationId xmlns:a16="http://schemas.microsoft.com/office/drawing/2014/main" id="{3815C6E9-DC56-74F3-B12A-4A5FA1C75B34}"/>
              </a:ext>
            </a:extLst>
          </p:cNvPr>
          <p:cNvSpPr>
            <a:spLocks noGrp="1"/>
          </p:cNvSpPr>
          <p:nvPr userDrawn="1">
            <p:ph type="sldNum" sz="quarter" idx="12"/>
          </p:nvPr>
        </p:nvSpPr>
        <p:spPr/>
        <p:txBody>
          <a:bodyPr/>
          <a:lstStyle/>
          <a:p>
            <a:fld id="{2C0BFA76-63D5-4AA7-9380-B533806EFC83}" type="slidenum">
              <a:rPr lang="en-GB" smtClean="0"/>
              <a:pPr/>
              <a:t>‹#›</a:t>
            </a:fld>
            <a:endParaRPr lang="en-GB"/>
          </a:p>
        </p:txBody>
      </p:sp>
      <p:grpSp>
        <p:nvGrpSpPr>
          <p:cNvPr id="34" name="Group 33">
            <a:extLst>
              <a:ext uri="{FF2B5EF4-FFF2-40B4-BE49-F238E27FC236}">
                <a16:creationId xmlns:a16="http://schemas.microsoft.com/office/drawing/2014/main" id="{396EED6C-F399-7D55-2214-8F0E6AD6EDC2}"/>
              </a:ext>
            </a:extLst>
          </p:cNvPr>
          <p:cNvGrpSpPr/>
          <p:nvPr userDrawn="1"/>
        </p:nvGrpSpPr>
        <p:grpSpPr>
          <a:xfrm>
            <a:off x="1333500" y="436462"/>
            <a:ext cx="8829677" cy="5377197"/>
            <a:chOff x="1333500" y="436462"/>
            <a:chExt cx="8829678" cy="5377197"/>
          </a:xfrm>
        </p:grpSpPr>
        <p:sp>
          <p:nvSpPr>
            <p:cNvPr id="35" name="Parallelogram 34">
              <a:extLst>
                <a:ext uri="{FF2B5EF4-FFF2-40B4-BE49-F238E27FC236}">
                  <a16:creationId xmlns:a16="http://schemas.microsoft.com/office/drawing/2014/main" id="{DE23C481-A2B6-8480-AF24-4F952FBA6CED}"/>
                </a:ext>
              </a:extLst>
            </p:cNvPr>
            <p:cNvSpPr>
              <a:spLocks/>
            </p:cNvSpPr>
            <p:nvPr userDrawn="1"/>
          </p:nvSpPr>
          <p:spPr>
            <a:xfrm rot="16200000">
              <a:off x="3413891" y="-935628"/>
              <a:ext cx="5123789" cy="8374784"/>
            </a:xfrm>
            <a:prstGeom prst="parallelogram">
              <a:avLst>
                <a:gd name="adj" fmla="val 27971"/>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Parallelogram 35">
              <a:extLst>
                <a:ext uri="{FF2B5EF4-FFF2-40B4-BE49-F238E27FC236}">
                  <a16:creationId xmlns:a16="http://schemas.microsoft.com/office/drawing/2014/main" id="{ADCB9DFC-B328-D184-7EE7-391F6386D621}"/>
                </a:ext>
              </a:extLst>
            </p:cNvPr>
            <p:cNvSpPr>
              <a:spLocks/>
            </p:cNvSpPr>
            <p:nvPr userDrawn="1"/>
          </p:nvSpPr>
          <p:spPr>
            <a:xfrm rot="5400000" flipH="1">
              <a:off x="2704156" y="-934194"/>
              <a:ext cx="5377197" cy="8118510"/>
            </a:xfrm>
            <a:prstGeom prst="parallelogram">
              <a:avLst>
                <a:gd name="adj" fmla="val 33306"/>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8" name="Text Placeholder 4">
            <a:extLst>
              <a:ext uri="{FF2B5EF4-FFF2-40B4-BE49-F238E27FC236}">
                <a16:creationId xmlns:a16="http://schemas.microsoft.com/office/drawing/2014/main" id="{3A1B2563-B9EE-7E8B-D48C-51200BE183DF}"/>
              </a:ext>
            </a:extLst>
          </p:cNvPr>
          <p:cNvSpPr>
            <a:spLocks noGrp="1"/>
          </p:cNvSpPr>
          <p:nvPr>
            <p:ph type="body" sz="quarter" idx="13"/>
          </p:nvPr>
        </p:nvSpPr>
        <p:spPr>
          <a:xfrm>
            <a:off x="2454442" y="3488598"/>
            <a:ext cx="4283242" cy="246221"/>
          </a:xfrm>
        </p:spPr>
        <p:txBody>
          <a:bodyPr>
            <a:spAutoFit/>
          </a:bodyPr>
          <a:lstStyle>
            <a:lvl1pPr marL="0" indent="0">
              <a:spcBef>
                <a:spcPts val="0"/>
              </a:spcBef>
              <a:buNone/>
              <a:defRPr sz="1600" b="0">
                <a:latin typeface="+mn-lt"/>
              </a:defRPr>
            </a:lvl1pPr>
          </a:lstStyle>
          <a:p>
            <a:pPr lvl="0"/>
            <a:r>
              <a:rPr lang="en-GB"/>
              <a:t>Click to edit Master text styles</a:t>
            </a:r>
          </a:p>
        </p:txBody>
      </p:sp>
    </p:spTree>
    <p:extLst>
      <p:ext uri="{BB962C8B-B14F-4D97-AF65-F5344CB8AC3E}">
        <p14:creationId xmlns:p14="http://schemas.microsoft.com/office/powerpoint/2010/main" val="8373207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Picture (text left)">
    <p:bg>
      <p:bgPr>
        <a:solidFill>
          <a:schemeClr val="tx2"/>
        </a:solidFill>
        <a:effectLst/>
      </p:bgPr>
    </p:bg>
    <p:spTree>
      <p:nvGrpSpPr>
        <p:cNvPr id="1" name=""/>
        <p:cNvGrpSpPr/>
        <p:nvPr/>
      </p:nvGrpSpPr>
      <p:grpSpPr>
        <a:xfrm>
          <a:off x="0" y="0"/>
          <a:ext cx="0" cy="0"/>
          <a:chOff x="0" y="0"/>
          <a:chExt cx="0" cy="0"/>
        </a:xfrm>
      </p:grpSpPr>
      <p:sp>
        <p:nvSpPr>
          <p:cNvPr id="31" name="Footer Placeholder 30">
            <a:extLst>
              <a:ext uri="{FF2B5EF4-FFF2-40B4-BE49-F238E27FC236}">
                <a16:creationId xmlns:a16="http://schemas.microsoft.com/office/drawing/2014/main" id="{957AFA69-8D8A-F969-3CB6-61CF09A62784}"/>
              </a:ext>
            </a:extLst>
          </p:cNvPr>
          <p:cNvSpPr>
            <a:spLocks noGrp="1"/>
          </p:cNvSpPr>
          <p:nvPr userDrawn="1">
            <p:ph type="ftr" sz="quarter" idx="11"/>
          </p:nvPr>
        </p:nvSpPr>
        <p:spPr/>
        <p:txBody>
          <a:bodyPr/>
          <a:lstStyle/>
          <a:p>
            <a:r>
              <a:rPr lang="en-GB"/>
              <a:t>The Quiet Revival</a:t>
            </a:r>
          </a:p>
        </p:txBody>
      </p:sp>
      <p:sp>
        <p:nvSpPr>
          <p:cNvPr id="32" name="Slide Number Placeholder 31">
            <a:extLst>
              <a:ext uri="{FF2B5EF4-FFF2-40B4-BE49-F238E27FC236}">
                <a16:creationId xmlns:a16="http://schemas.microsoft.com/office/drawing/2014/main" id="{3815C6E9-DC56-74F3-B12A-4A5FA1C75B34}"/>
              </a:ext>
            </a:extLst>
          </p:cNvPr>
          <p:cNvSpPr>
            <a:spLocks noGrp="1"/>
          </p:cNvSpPr>
          <p:nvPr userDrawn="1">
            <p:ph type="sldNum" sz="quarter" idx="12"/>
          </p:nvPr>
        </p:nvSpPr>
        <p:spPr/>
        <p:txBody>
          <a:bodyPr/>
          <a:lstStyle/>
          <a:p>
            <a:fld id="{2C0BFA76-63D5-4AA7-9380-B533806EFC83}" type="slidenum">
              <a:rPr lang="en-GB" smtClean="0"/>
              <a:pPr/>
              <a:t>‹#›</a:t>
            </a:fld>
            <a:endParaRPr lang="en-GB"/>
          </a:p>
        </p:txBody>
      </p:sp>
      <p:sp>
        <p:nvSpPr>
          <p:cNvPr id="21" name="Freeform: Shape 20">
            <a:extLst>
              <a:ext uri="{FF2B5EF4-FFF2-40B4-BE49-F238E27FC236}">
                <a16:creationId xmlns:a16="http://schemas.microsoft.com/office/drawing/2014/main" id="{7700C8E0-7DF4-F58B-B4FB-4F1AB5BCF3DE}"/>
              </a:ext>
            </a:extLst>
          </p:cNvPr>
          <p:cNvSpPr>
            <a:spLocks/>
          </p:cNvSpPr>
          <p:nvPr userDrawn="1"/>
        </p:nvSpPr>
        <p:spPr>
          <a:xfrm rot="16200000">
            <a:off x="1917040" y="1335668"/>
            <a:ext cx="3330716" cy="4154507"/>
          </a:xfrm>
          <a:custGeom>
            <a:avLst/>
            <a:gdLst>
              <a:gd name="connsiteX0" fmla="*/ 3330716 w 3330716"/>
              <a:gd name="connsiteY0" fmla="*/ 1832459 h 4154507"/>
              <a:gd name="connsiteX1" fmla="*/ 2689645 w 3330716"/>
              <a:gd name="connsiteY1" fmla="*/ 4154507 h 4154507"/>
              <a:gd name="connsiteX2" fmla="*/ 605575 w 3330716"/>
              <a:gd name="connsiteY2" fmla="*/ 4154507 h 4154507"/>
              <a:gd name="connsiteX3" fmla="*/ 0 w 3330716"/>
              <a:gd name="connsiteY3" fmla="*/ 1769796 h 4154507"/>
              <a:gd name="connsiteX4" fmla="*/ 488606 w 3330716"/>
              <a:gd name="connsiteY4" fmla="*/ 0 h 4154507"/>
              <a:gd name="connsiteX5" fmla="*/ 2865380 w 3330716"/>
              <a:gd name="connsiteY5" fmla="*/ 0 h 4154507"/>
              <a:gd name="connsiteX6" fmla="*/ 3330716 w 3330716"/>
              <a:gd name="connsiteY6" fmla="*/ 1832459 h 4154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30716" h="4154507">
                <a:moveTo>
                  <a:pt x="3330716" y="1832459"/>
                </a:moveTo>
                <a:lnTo>
                  <a:pt x="2689645" y="4154507"/>
                </a:lnTo>
                <a:lnTo>
                  <a:pt x="605575" y="4154507"/>
                </a:lnTo>
                <a:lnTo>
                  <a:pt x="0" y="1769796"/>
                </a:lnTo>
                <a:lnTo>
                  <a:pt x="488606" y="0"/>
                </a:lnTo>
                <a:lnTo>
                  <a:pt x="2865380" y="0"/>
                </a:lnTo>
                <a:lnTo>
                  <a:pt x="3330716" y="1832459"/>
                </a:lnTo>
                <a:close/>
              </a:path>
            </a:pathLst>
          </a:custGeom>
          <a:solidFill>
            <a:schemeClr val="bg1">
              <a:alpha val="80000"/>
            </a:schemeClr>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9" name="Freeform: Shape 18">
            <a:extLst>
              <a:ext uri="{FF2B5EF4-FFF2-40B4-BE49-F238E27FC236}">
                <a16:creationId xmlns:a16="http://schemas.microsoft.com/office/drawing/2014/main" id="{3B1CE0FD-665C-1DC1-C8D6-2A1006EE5842}"/>
              </a:ext>
            </a:extLst>
          </p:cNvPr>
          <p:cNvSpPr>
            <a:spLocks/>
          </p:cNvSpPr>
          <p:nvPr userDrawn="1"/>
        </p:nvSpPr>
        <p:spPr>
          <a:xfrm rot="16200000">
            <a:off x="1935753" y="811049"/>
            <a:ext cx="971242" cy="1832459"/>
          </a:xfrm>
          <a:custGeom>
            <a:avLst/>
            <a:gdLst>
              <a:gd name="connsiteX0" fmla="*/ 971242 w 971242"/>
              <a:gd name="connsiteY0" fmla="*/ 0 h 1832459"/>
              <a:gd name="connsiteX1" fmla="*/ 465336 w 971242"/>
              <a:gd name="connsiteY1" fmla="*/ 1832459 h 1832459"/>
              <a:gd name="connsiteX2" fmla="*/ 0 w 971242"/>
              <a:gd name="connsiteY2" fmla="*/ 0 h 1832459"/>
              <a:gd name="connsiteX3" fmla="*/ 971242 w 971242"/>
              <a:gd name="connsiteY3" fmla="*/ 0 h 1832459"/>
            </a:gdLst>
            <a:ahLst/>
            <a:cxnLst>
              <a:cxn ang="0">
                <a:pos x="connsiteX0" y="connsiteY0"/>
              </a:cxn>
              <a:cxn ang="0">
                <a:pos x="connsiteX1" y="connsiteY1"/>
              </a:cxn>
              <a:cxn ang="0">
                <a:pos x="connsiteX2" y="connsiteY2"/>
              </a:cxn>
              <a:cxn ang="0">
                <a:pos x="connsiteX3" y="connsiteY3"/>
              </a:cxn>
            </a:cxnLst>
            <a:rect l="l" t="t" r="r" b="b"/>
            <a:pathLst>
              <a:path w="971242" h="1832459">
                <a:moveTo>
                  <a:pt x="971242" y="0"/>
                </a:moveTo>
                <a:lnTo>
                  <a:pt x="465336" y="1832459"/>
                </a:lnTo>
                <a:lnTo>
                  <a:pt x="0" y="0"/>
                </a:lnTo>
                <a:lnTo>
                  <a:pt x="971242" y="0"/>
                </a:lnTo>
                <a:close/>
              </a:path>
            </a:pathLst>
          </a:custGeom>
          <a:solidFill>
            <a:schemeClr val="accent1"/>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7" name="Freeform: Shape 16">
            <a:extLst>
              <a:ext uri="{FF2B5EF4-FFF2-40B4-BE49-F238E27FC236}">
                <a16:creationId xmlns:a16="http://schemas.microsoft.com/office/drawing/2014/main" id="{9AB7B802-0F62-4DC9-DD7C-FAD40F23274A}"/>
              </a:ext>
            </a:extLst>
          </p:cNvPr>
          <p:cNvSpPr>
            <a:spLocks/>
          </p:cNvSpPr>
          <p:nvPr userDrawn="1"/>
        </p:nvSpPr>
        <p:spPr>
          <a:xfrm rot="16200000">
            <a:off x="3835323" y="3912322"/>
            <a:ext cx="1263946" cy="2384711"/>
          </a:xfrm>
          <a:custGeom>
            <a:avLst/>
            <a:gdLst>
              <a:gd name="connsiteX0" fmla="*/ 1263946 w 1263946"/>
              <a:gd name="connsiteY0" fmla="*/ 2384711 h 2384711"/>
              <a:gd name="connsiteX1" fmla="*/ 0 w 1263946"/>
              <a:gd name="connsiteY1" fmla="*/ 2384710 h 2384711"/>
              <a:gd name="connsiteX2" fmla="*/ 658371 w 1263946"/>
              <a:gd name="connsiteY2" fmla="*/ 0 h 2384711"/>
              <a:gd name="connsiteX3" fmla="*/ 1263946 w 1263946"/>
              <a:gd name="connsiteY3" fmla="*/ 2384711 h 2384711"/>
            </a:gdLst>
            <a:ahLst/>
            <a:cxnLst>
              <a:cxn ang="0">
                <a:pos x="connsiteX0" y="connsiteY0"/>
              </a:cxn>
              <a:cxn ang="0">
                <a:pos x="connsiteX1" y="connsiteY1"/>
              </a:cxn>
              <a:cxn ang="0">
                <a:pos x="connsiteX2" y="connsiteY2"/>
              </a:cxn>
              <a:cxn ang="0">
                <a:pos x="connsiteX3" y="connsiteY3"/>
              </a:cxn>
            </a:cxnLst>
            <a:rect l="l" t="t" r="r" b="b"/>
            <a:pathLst>
              <a:path w="1263946" h="2384711">
                <a:moveTo>
                  <a:pt x="1263946" y="2384711"/>
                </a:moveTo>
                <a:lnTo>
                  <a:pt x="0" y="2384710"/>
                </a:lnTo>
                <a:lnTo>
                  <a:pt x="658371" y="0"/>
                </a:lnTo>
                <a:lnTo>
                  <a:pt x="1263946" y="2384711"/>
                </a:lnTo>
                <a:close/>
              </a:path>
            </a:pathLst>
          </a:custGeom>
          <a:solidFill>
            <a:schemeClr val="accent1"/>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TextBox 12">
            <a:extLst>
              <a:ext uri="{FF2B5EF4-FFF2-40B4-BE49-F238E27FC236}">
                <a16:creationId xmlns:a16="http://schemas.microsoft.com/office/drawing/2014/main" id="{C7A056A8-459F-B89F-6D70-E2B7FE0E4EE8}"/>
              </a:ext>
            </a:extLst>
          </p:cNvPr>
          <p:cNvSpPr txBox="1"/>
          <p:nvPr userDrawn="1"/>
        </p:nvSpPr>
        <p:spPr>
          <a:xfrm>
            <a:off x="12368463" y="490835"/>
            <a:ext cx="1431757" cy="923330"/>
          </a:xfrm>
          <a:prstGeom prst="rect">
            <a:avLst/>
          </a:prstGeom>
          <a:noFill/>
        </p:spPr>
        <p:txBody>
          <a:bodyPr wrap="square" rtlCol="0">
            <a:spAutoFit/>
          </a:bodyPr>
          <a:lstStyle/>
          <a:p>
            <a:r>
              <a:rPr lang="en-GB"/>
              <a:t>Format Background</a:t>
            </a:r>
          </a:p>
          <a:p>
            <a:r>
              <a:rPr lang="en-GB"/>
              <a:t>Picture</a:t>
            </a:r>
          </a:p>
        </p:txBody>
      </p:sp>
      <p:sp>
        <p:nvSpPr>
          <p:cNvPr id="16" name="Parallelogram 15">
            <a:extLst>
              <a:ext uri="{FF2B5EF4-FFF2-40B4-BE49-F238E27FC236}">
                <a16:creationId xmlns:a16="http://schemas.microsoft.com/office/drawing/2014/main" id="{8082F506-F862-381B-195D-1C65383BECC1}"/>
              </a:ext>
            </a:extLst>
          </p:cNvPr>
          <p:cNvSpPr>
            <a:spLocks/>
          </p:cNvSpPr>
          <p:nvPr userDrawn="1"/>
        </p:nvSpPr>
        <p:spPr>
          <a:xfrm rot="5400000" flipH="1">
            <a:off x="1160358" y="811211"/>
            <a:ext cx="4615303" cy="5121276"/>
          </a:xfrm>
          <a:prstGeom prst="parallelogram">
            <a:avLst>
              <a:gd name="adj" fmla="val 28178"/>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 Placeholder 4">
            <a:extLst>
              <a:ext uri="{FF2B5EF4-FFF2-40B4-BE49-F238E27FC236}">
                <a16:creationId xmlns:a16="http://schemas.microsoft.com/office/drawing/2014/main" id="{7F68FAA8-A47E-4235-EEC8-2DFE7E51ABAF}"/>
              </a:ext>
            </a:extLst>
          </p:cNvPr>
          <p:cNvSpPr>
            <a:spLocks noGrp="1"/>
          </p:cNvSpPr>
          <p:nvPr userDrawn="1">
            <p:ph type="body" sz="quarter" idx="13"/>
          </p:nvPr>
        </p:nvSpPr>
        <p:spPr>
          <a:xfrm>
            <a:off x="1959885" y="4175849"/>
            <a:ext cx="3510868" cy="246221"/>
          </a:xfrm>
        </p:spPr>
        <p:txBody>
          <a:bodyPr>
            <a:spAutoFit/>
          </a:bodyPr>
          <a:lstStyle>
            <a:lvl1pPr marL="0" indent="0">
              <a:spcBef>
                <a:spcPts val="0"/>
              </a:spcBef>
              <a:buNone/>
              <a:defRPr sz="1600" b="0">
                <a:latin typeface="+mn-lt"/>
              </a:defRPr>
            </a:lvl1pPr>
          </a:lstStyle>
          <a:p>
            <a:pPr lvl="0"/>
            <a:r>
              <a:rPr lang="en-GB"/>
              <a:t>Click to edit Master text styles</a:t>
            </a:r>
          </a:p>
        </p:txBody>
      </p:sp>
      <p:sp>
        <p:nvSpPr>
          <p:cNvPr id="3" name="Subtitle 2">
            <a:extLst>
              <a:ext uri="{FF2B5EF4-FFF2-40B4-BE49-F238E27FC236}">
                <a16:creationId xmlns:a16="http://schemas.microsoft.com/office/drawing/2014/main" id="{82656D39-00E2-3D75-A589-E84FFB3BD69E}"/>
              </a:ext>
            </a:extLst>
          </p:cNvPr>
          <p:cNvSpPr>
            <a:spLocks noGrp="1"/>
          </p:cNvSpPr>
          <p:nvPr userDrawn="1">
            <p:ph type="subTitle" idx="1"/>
          </p:nvPr>
        </p:nvSpPr>
        <p:spPr>
          <a:xfrm>
            <a:off x="1959885" y="3452860"/>
            <a:ext cx="3510868" cy="719421"/>
          </a:xfrm>
        </p:spPr>
        <p:txBody>
          <a:bodyPr lIns="0" rIns="0">
            <a:normAutofit/>
          </a:bodyPr>
          <a:lstStyle>
            <a:lvl1pPr marL="0" indent="0" algn="l">
              <a:spcBef>
                <a:spcPts val="0"/>
              </a:spcBef>
              <a:buNone/>
              <a:defRPr sz="2000" b="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2" name="Title 1">
            <a:extLst>
              <a:ext uri="{FF2B5EF4-FFF2-40B4-BE49-F238E27FC236}">
                <a16:creationId xmlns:a16="http://schemas.microsoft.com/office/drawing/2014/main" id="{A98C49C1-E33C-EF10-364A-487EC7380881}"/>
              </a:ext>
            </a:extLst>
          </p:cNvPr>
          <p:cNvSpPr>
            <a:spLocks noGrp="1"/>
          </p:cNvSpPr>
          <p:nvPr userDrawn="1">
            <p:ph type="ctrTitle" hasCustomPrompt="1"/>
          </p:nvPr>
        </p:nvSpPr>
        <p:spPr>
          <a:xfrm>
            <a:off x="1959885" y="2212900"/>
            <a:ext cx="3510868" cy="1182810"/>
          </a:xfrm>
        </p:spPr>
        <p:txBody>
          <a:bodyPr lIns="0" rIns="0" anchor="b" anchorCtr="0">
            <a:noAutofit/>
          </a:bodyPr>
          <a:lstStyle>
            <a:lvl1pPr algn="l">
              <a:lnSpc>
                <a:spcPts val="4200"/>
              </a:lnSpc>
              <a:defRPr sz="4000" b="1"/>
            </a:lvl1pPr>
          </a:lstStyle>
          <a:p>
            <a:r>
              <a:rPr lang="en-GB"/>
              <a:t>Title</a:t>
            </a:r>
          </a:p>
        </p:txBody>
      </p:sp>
    </p:spTree>
    <p:extLst>
      <p:ext uri="{BB962C8B-B14F-4D97-AF65-F5344CB8AC3E}">
        <p14:creationId xmlns:p14="http://schemas.microsoft.com/office/powerpoint/2010/main" val="3933627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Picture (text right)">
    <p:bg>
      <p:bgPr>
        <a:solidFill>
          <a:schemeClr val="tx2"/>
        </a:solidFill>
        <a:effectLst/>
      </p:bgPr>
    </p:bg>
    <p:spTree>
      <p:nvGrpSpPr>
        <p:cNvPr id="1" name=""/>
        <p:cNvGrpSpPr/>
        <p:nvPr/>
      </p:nvGrpSpPr>
      <p:grpSpPr>
        <a:xfrm>
          <a:off x="0" y="0"/>
          <a:ext cx="0" cy="0"/>
          <a:chOff x="0" y="0"/>
          <a:chExt cx="0" cy="0"/>
        </a:xfrm>
      </p:grpSpPr>
      <p:sp>
        <p:nvSpPr>
          <p:cNvPr id="31" name="Footer Placeholder 30">
            <a:extLst>
              <a:ext uri="{FF2B5EF4-FFF2-40B4-BE49-F238E27FC236}">
                <a16:creationId xmlns:a16="http://schemas.microsoft.com/office/drawing/2014/main" id="{957AFA69-8D8A-F969-3CB6-61CF09A62784}"/>
              </a:ext>
            </a:extLst>
          </p:cNvPr>
          <p:cNvSpPr>
            <a:spLocks noGrp="1"/>
          </p:cNvSpPr>
          <p:nvPr userDrawn="1">
            <p:ph type="ftr" sz="quarter" idx="11"/>
          </p:nvPr>
        </p:nvSpPr>
        <p:spPr/>
        <p:txBody>
          <a:bodyPr/>
          <a:lstStyle/>
          <a:p>
            <a:r>
              <a:rPr lang="en-GB"/>
              <a:t>The Quiet Revival</a:t>
            </a:r>
          </a:p>
        </p:txBody>
      </p:sp>
      <p:sp>
        <p:nvSpPr>
          <p:cNvPr id="32" name="Slide Number Placeholder 31">
            <a:extLst>
              <a:ext uri="{FF2B5EF4-FFF2-40B4-BE49-F238E27FC236}">
                <a16:creationId xmlns:a16="http://schemas.microsoft.com/office/drawing/2014/main" id="{3815C6E9-DC56-74F3-B12A-4A5FA1C75B34}"/>
              </a:ext>
            </a:extLst>
          </p:cNvPr>
          <p:cNvSpPr>
            <a:spLocks noGrp="1"/>
          </p:cNvSpPr>
          <p:nvPr userDrawn="1">
            <p:ph type="sldNum" sz="quarter" idx="12"/>
          </p:nvPr>
        </p:nvSpPr>
        <p:spPr/>
        <p:txBody>
          <a:bodyPr/>
          <a:lstStyle/>
          <a:p>
            <a:fld id="{2C0BFA76-63D5-4AA7-9380-B533806EFC83}" type="slidenum">
              <a:rPr lang="en-GB" smtClean="0"/>
              <a:pPr/>
              <a:t>‹#›</a:t>
            </a:fld>
            <a:endParaRPr lang="en-GB"/>
          </a:p>
        </p:txBody>
      </p:sp>
      <p:sp>
        <p:nvSpPr>
          <p:cNvPr id="21" name="Freeform: Shape 20">
            <a:extLst>
              <a:ext uri="{FF2B5EF4-FFF2-40B4-BE49-F238E27FC236}">
                <a16:creationId xmlns:a16="http://schemas.microsoft.com/office/drawing/2014/main" id="{7700C8E0-7DF4-F58B-B4FB-4F1AB5BCF3DE}"/>
              </a:ext>
            </a:extLst>
          </p:cNvPr>
          <p:cNvSpPr>
            <a:spLocks/>
          </p:cNvSpPr>
          <p:nvPr userDrawn="1"/>
        </p:nvSpPr>
        <p:spPr>
          <a:xfrm rot="16200000">
            <a:off x="6248417" y="1335668"/>
            <a:ext cx="3330716" cy="4154507"/>
          </a:xfrm>
          <a:custGeom>
            <a:avLst/>
            <a:gdLst>
              <a:gd name="connsiteX0" fmla="*/ 3330716 w 3330716"/>
              <a:gd name="connsiteY0" fmla="*/ 1832459 h 4154507"/>
              <a:gd name="connsiteX1" fmla="*/ 2689645 w 3330716"/>
              <a:gd name="connsiteY1" fmla="*/ 4154507 h 4154507"/>
              <a:gd name="connsiteX2" fmla="*/ 605575 w 3330716"/>
              <a:gd name="connsiteY2" fmla="*/ 4154507 h 4154507"/>
              <a:gd name="connsiteX3" fmla="*/ 0 w 3330716"/>
              <a:gd name="connsiteY3" fmla="*/ 1769796 h 4154507"/>
              <a:gd name="connsiteX4" fmla="*/ 488606 w 3330716"/>
              <a:gd name="connsiteY4" fmla="*/ 0 h 4154507"/>
              <a:gd name="connsiteX5" fmla="*/ 2865380 w 3330716"/>
              <a:gd name="connsiteY5" fmla="*/ 0 h 4154507"/>
              <a:gd name="connsiteX6" fmla="*/ 3330716 w 3330716"/>
              <a:gd name="connsiteY6" fmla="*/ 1832459 h 4154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30716" h="4154507">
                <a:moveTo>
                  <a:pt x="3330716" y="1832459"/>
                </a:moveTo>
                <a:lnTo>
                  <a:pt x="2689645" y="4154507"/>
                </a:lnTo>
                <a:lnTo>
                  <a:pt x="605575" y="4154507"/>
                </a:lnTo>
                <a:lnTo>
                  <a:pt x="0" y="1769796"/>
                </a:lnTo>
                <a:lnTo>
                  <a:pt x="488606" y="0"/>
                </a:lnTo>
                <a:lnTo>
                  <a:pt x="2865380" y="0"/>
                </a:lnTo>
                <a:lnTo>
                  <a:pt x="3330716" y="1832459"/>
                </a:lnTo>
                <a:close/>
              </a:path>
            </a:pathLst>
          </a:custGeom>
          <a:solidFill>
            <a:schemeClr val="bg1">
              <a:alpha val="80000"/>
            </a:schemeClr>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9" name="Freeform: Shape 18">
            <a:extLst>
              <a:ext uri="{FF2B5EF4-FFF2-40B4-BE49-F238E27FC236}">
                <a16:creationId xmlns:a16="http://schemas.microsoft.com/office/drawing/2014/main" id="{3B1CE0FD-665C-1DC1-C8D6-2A1006EE5842}"/>
              </a:ext>
            </a:extLst>
          </p:cNvPr>
          <p:cNvSpPr>
            <a:spLocks/>
          </p:cNvSpPr>
          <p:nvPr userDrawn="1"/>
        </p:nvSpPr>
        <p:spPr>
          <a:xfrm rot="16200000">
            <a:off x="6267130" y="811049"/>
            <a:ext cx="971242" cy="1832459"/>
          </a:xfrm>
          <a:custGeom>
            <a:avLst/>
            <a:gdLst>
              <a:gd name="connsiteX0" fmla="*/ 971242 w 971242"/>
              <a:gd name="connsiteY0" fmla="*/ 0 h 1832459"/>
              <a:gd name="connsiteX1" fmla="*/ 465336 w 971242"/>
              <a:gd name="connsiteY1" fmla="*/ 1832459 h 1832459"/>
              <a:gd name="connsiteX2" fmla="*/ 0 w 971242"/>
              <a:gd name="connsiteY2" fmla="*/ 0 h 1832459"/>
              <a:gd name="connsiteX3" fmla="*/ 971242 w 971242"/>
              <a:gd name="connsiteY3" fmla="*/ 0 h 1832459"/>
            </a:gdLst>
            <a:ahLst/>
            <a:cxnLst>
              <a:cxn ang="0">
                <a:pos x="connsiteX0" y="connsiteY0"/>
              </a:cxn>
              <a:cxn ang="0">
                <a:pos x="connsiteX1" y="connsiteY1"/>
              </a:cxn>
              <a:cxn ang="0">
                <a:pos x="connsiteX2" y="connsiteY2"/>
              </a:cxn>
              <a:cxn ang="0">
                <a:pos x="connsiteX3" y="connsiteY3"/>
              </a:cxn>
            </a:cxnLst>
            <a:rect l="l" t="t" r="r" b="b"/>
            <a:pathLst>
              <a:path w="971242" h="1832459">
                <a:moveTo>
                  <a:pt x="971242" y="0"/>
                </a:moveTo>
                <a:lnTo>
                  <a:pt x="465336" y="1832459"/>
                </a:lnTo>
                <a:lnTo>
                  <a:pt x="0" y="0"/>
                </a:lnTo>
                <a:lnTo>
                  <a:pt x="971242" y="0"/>
                </a:lnTo>
                <a:close/>
              </a:path>
            </a:pathLst>
          </a:custGeom>
          <a:solidFill>
            <a:schemeClr val="accent1"/>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7" name="Freeform: Shape 16">
            <a:extLst>
              <a:ext uri="{FF2B5EF4-FFF2-40B4-BE49-F238E27FC236}">
                <a16:creationId xmlns:a16="http://schemas.microsoft.com/office/drawing/2014/main" id="{9AB7B802-0F62-4DC9-DD7C-FAD40F23274A}"/>
              </a:ext>
            </a:extLst>
          </p:cNvPr>
          <p:cNvSpPr>
            <a:spLocks/>
          </p:cNvSpPr>
          <p:nvPr userDrawn="1"/>
        </p:nvSpPr>
        <p:spPr>
          <a:xfrm rot="16200000">
            <a:off x="8166700" y="3912322"/>
            <a:ext cx="1263946" cy="2384711"/>
          </a:xfrm>
          <a:custGeom>
            <a:avLst/>
            <a:gdLst>
              <a:gd name="connsiteX0" fmla="*/ 1263946 w 1263946"/>
              <a:gd name="connsiteY0" fmla="*/ 2384711 h 2384711"/>
              <a:gd name="connsiteX1" fmla="*/ 0 w 1263946"/>
              <a:gd name="connsiteY1" fmla="*/ 2384710 h 2384711"/>
              <a:gd name="connsiteX2" fmla="*/ 658371 w 1263946"/>
              <a:gd name="connsiteY2" fmla="*/ 0 h 2384711"/>
              <a:gd name="connsiteX3" fmla="*/ 1263946 w 1263946"/>
              <a:gd name="connsiteY3" fmla="*/ 2384711 h 2384711"/>
            </a:gdLst>
            <a:ahLst/>
            <a:cxnLst>
              <a:cxn ang="0">
                <a:pos x="connsiteX0" y="connsiteY0"/>
              </a:cxn>
              <a:cxn ang="0">
                <a:pos x="connsiteX1" y="connsiteY1"/>
              </a:cxn>
              <a:cxn ang="0">
                <a:pos x="connsiteX2" y="connsiteY2"/>
              </a:cxn>
              <a:cxn ang="0">
                <a:pos x="connsiteX3" y="connsiteY3"/>
              </a:cxn>
            </a:cxnLst>
            <a:rect l="l" t="t" r="r" b="b"/>
            <a:pathLst>
              <a:path w="1263946" h="2384711">
                <a:moveTo>
                  <a:pt x="1263946" y="2384711"/>
                </a:moveTo>
                <a:lnTo>
                  <a:pt x="0" y="2384710"/>
                </a:lnTo>
                <a:lnTo>
                  <a:pt x="658371" y="0"/>
                </a:lnTo>
                <a:lnTo>
                  <a:pt x="1263946" y="2384711"/>
                </a:lnTo>
                <a:close/>
              </a:path>
            </a:pathLst>
          </a:custGeom>
          <a:solidFill>
            <a:schemeClr val="accent1"/>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TextBox 12">
            <a:extLst>
              <a:ext uri="{FF2B5EF4-FFF2-40B4-BE49-F238E27FC236}">
                <a16:creationId xmlns:a16="http://schemas.microsoft.com/office/drawing/2014/main" id="{C7A056A8-459F-B89F-6D70-E2B7FE0E4EE8}"/>
              </a:ext>
            </a:extLst>
          </p:cNvPr>
          <p:cNvSpPr txBox="1"/>
          <p:nvPr userDrawn="1"/>
        </p:nvSpPr>
        <p:spPr>
          <a:xfrm>
            <a:off x="12368463" y="490835"/>
            <a:ext cx="1431757" cy="923330"/>
          </a:xfrm>
          <a:prstGeom prst="rect">
            <a:avLst/>
          </a:prstGeom>
          <a:noFill/>
        </p:spPr>
        <p:txBody>
          <a:bodyPr wrap="square" rtlCol="0">
            <a:spAutoFit/>
          </a:bodyPr>
          <a:lstStyle/>
          <a:p>
            <a:r>
              <a:rPr lang="en-GB"/>
              <a:t>Format Background</a:t>
            </a:r>
          </a:p>
          <a:p>
            <a:r>
              <a:rPr lang="en-GB"/>
              <a:t>Picture</a:t>
            </a:r>
          </a:p>
        </p:txBody>
      </p:sp>
      <p:sp>
        <p:nvSpPr>
          <p:cNvPr id="16" name="Parallelogram 15">
            <a:extLst>
              <a:ext uri="{FF2B5EF4-FFF2-40B4-BE49-F238E27FC236}">
                <a16:creationId xmlns:a16="http://schemas.microsoft.com/office/drawing/2014/main" id="{8082F506-F862-381B-195D-1C65383BECC1}"/>
              </a:ext>
            </a:extLst>
          </p:cNvPr>
          <p:cNvSpPr>
            <a:spLocks/>
          </p:cNvSpPr>
          <p:nvPr userDrawn="1"/>
        </p:nvSpPr>
        <p:spPr>
          <a:xfrm rot="5400000" flipH="1">
            <a:off x="5491735" y="811211"/>
            <a:ext cx="4615303" cy="5121276"/>
          </a:xfrm>
          <a:prstGeom prst="parallelogram">
            <a:avLst>
              <a:gd name="adj" fmla="val 28178"/>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 Placeholder 4">
            <a:extLst>
              <a:ext uri="{FF2B5EF4-FFF2-40B4-BE49-F238E27FC236}">
                <a16:creationId xmlns:a16="http://schemas.microsoft.com/office/drawing/2014/main" id="{7F68FAA8-A47E-4235-EEC8-2DFE7E51ABAF}"/>
              </a:ext>
            </a:extLst>
          </p:cNvPr>
          <p:cNvSpPr>
            <a:spLocks noGrp="1"/>
          </p:cNvSpPr>
          <p:nvPr userDrawn="1">
            <p:ph type="body" sz="quarter" idx="13"/>
          </p:nvPr>
        </p:nvSpPr>
        <p:spPr>
          <a:xfrm>
            <a:off x="6291262" y="4175849"/>
            <a:ext cx="3510868" cy="246221"/>
          </a:xfrm>
        </p:spPr>
        <p:txBody>
          <a:bodyPr>
            <a:spAutoFit/>
          </a:bodyPr>
          <a:lstStyle>
            <a:lvl1pPr marL="0" indent="0">
              <a:spcBef>
                <a:spcPts val="0"/>
              </a:spcBef>
              <a:buNone/>
              <a:defRPr sz="1600" b="0">
                <a:latin typeface="+mn-lt"/>
              </a:defRPr>
            </a:lvl1pPr>
          </a:lstStyle>
          <a:p>
            <a:pPr lvl="0"/>
            <a:r>
              <a:rPr lang="en-GB"/>
              <a:t>Click to edit Master text styles</a:t>
            </a:r>
          </a:p>
        </p:txBody>
      </p:sp>
      <p:sp>
        <p:nvSpPr>
          <p:cNvPr id="3" name="Subtitle 2">
            <a:extLst>
              <a:ext uri="{FF2B5EF4-FFF2-40B4-BE49-F238E27FC236}">
                <a16:creationId xmlns:a16="http://schemas.microsoft.com/office/drawing/2014/main" id="{82656D39-00E2-3D75-A589-E84FFB3BD69E}"/>
              </a:ext>
            </a:extLst>
          </p:cNvPr>
          <p:cNvSpPr>
            <a:spLocks noGrp="1"/>
          </p:cNvSpPr>
          <p:nvPr userDrawn="1">
            <p:ph type="subTitle" idx="1"/>
          </p:nvPr>
        </p:nvSpPr>
        <p:spPr>
          <a:xfrm>
            <a:off x="6291262" y="3452860"/>
            <a:ext cx="3510868" cy="719421"/>
          </a:xfrm>
        </p:spPr>
        <p:txBody>
          <a:bodyPr lIns="0" rIns="0">
            <a:normAutofit/>
          </a:bodyPr>
          <a:lstStyle>
            <a:lvl1pPr marL="0" indent="0" algn="l">
              <a:spcBef>
                <a:spcPts val="0"/>
              </a:spcBef>
              <a:buNone/>
              <a:defRPr sz="2000" b="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2" name="Title 1">
            <a:extLst>
              <a:ext uri="{FF2B5EF4-FFF2-40B4-BE49-F238E27FC236}">
                <a16:creationId xmlns:a16="http://schemas.microsoft.com/office/drawing/2014/main" id="{A98C49C1-E33C-EF10-364A-487EC7380881}"/>
              </a:ext>
            </a:extLst>
          </p:cNvPr>
          <p:cNvSpPr>
            <a:spLocks noGrp="1"/>
          </p:cNvSpPr>
          <p:nvPr userDrawn="1">
            <p:ph type="ctrTitle" hasCustomPrompt="1"/>
          </p:nvPr>
        </p:nvSpPr>
        <p:spPr>
          <a:xfrm>
            <a:off x="6291262" y="2212900"/>
            <a:ext cx="3510868" cy="1182810"/>
          </a:xfrm>
        </p:spPr>
        <p:txBody>
          <a:bodyPr lIns="0" rIns="0" anchor="b" anchorCtr="0">
            <a:noAutofit/>
          </a:bodyPr>
          <a:lstStyle>
            <a:lvl1pPr algn="l">
              <a:lnSpc>
                <a:spcPts val="4200"/>
              </a:lnSpc>
              <a:defRPr sz="4000" b="1"/>
            </a:lvl1pPr>
          </a:lstStyle>
          <a:p>
            <a:r>
              <a:rPr lang="en-GB"/>
              <a:t>Title</a:t>
            </a:r>
          </a:p>
        </p:txBody>
      </p:sp>
    </p:spTree>
    <p:extLst>
      <p:ext uri="{BB962C8B-B14F-4D97-AF65-F5344CB8AC3E}">
        <p14:creationId xmlns:p14="http://schemas.microsoft.com/office/powerpoint/2010/main" val="10944638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4B5E7-CDB1-942B-8410-8212DF152BC6}"/>
              </a:ext>
            </a:extLst>
          </p:cNvPr>
          <p:cNvSpPr>
            <a:spLocks noGrp="1"/>
          </p:cNvSpPr>
          <p:nvPr>
            <p:ph type="title"/>
          </p:nvPr>
        </p:nvSpPr>
        <p:spPr/>
        <p:txBody>
          <a:bodyPr/>
          <a:lstStyle/>
          <a:p>
            <a:r>
              <a:rPr lang="en-GB"/>
              <a:t>Click to edit Master title style</a:t>
            </a:r>
          </a:p>
        </p:txBody>
      </p:sp>
      <p:sp>
        <p:nvSpPr>
          <p:cNvPr id="3" name="Footer Placeholder 2">
            <a:extLst>
              <a:ext uri="{FF2B5EF4-FFF2-40B4-BE49-F238E27FC236}">
                <a16:creationId xmlns:a16="http://schemas.microsoft.com/office/drawing/2014/main" id="{588CEC44-D52C-2505-1758-72D4565A781F}"/>
              </a:ext>
            </a:extLst>
          </p:cNvPr>
          <p:cNvSpPr>
            <a:spLocks noGrp="1"/>
          </p:cNvSpPr>
          <p:nvPr>
            <p:ph type="ftr" sz="quarter" idx="10"/>
          </p:nvPr>
        </p:nvSpPr>
        <p:spPr/>
        <p:txBody>
          <a:bodyPr/>
          <a:lstStyle/>
          <a:p>
            <a:r>
              <a:rPr lang="en-GB"/>
              <a:t>The Quiet Revival</a:t>
            </a:r>
          </a:p>
        </p:txBody>
      </p:sp>
      <p:sp>
        <p:nvSpPr>
          <p:cNvPr id="4" name="Slide Number Placeholder 3">
            <a:extLst>
              <a:ext uri="{FF2B5EF4-FFF2-40B4-BE49-F238E27FC236}">
                <a16:creationId xmlns:a16="http://schemas.microsoft.com/office/drawing/2014/main" id="{DBC064C3-EBC1-5554-1229-3A72D3CC0415}"/>
              </a:ext>
            </a:extLst>
          </p:cNvPr>
          <p:cNvSpPr>
            <a:spLocks noGrp="1"/>
          </p:cNvSpPr>
          <p:nvPr>
            <p:ph type="sldNum" sz="quarter" idx="11"/>
          </p:nvPr>
        </p:nvSpPr>
        <p:spPr/>
        <p:txBody>
          <a:bodyPr/>
          <a:lstStyle/>
          <a:p>
            <a:fld id="{2C0BFA76-63D5-4AA7-9380-B533806EFC83}" type="slidenum">
              <a:rPr lang="en-GB" smtClean="0"/>
              <a:pPr/>
              <a:t>‹#›</a:t>
            </a:fld>
            <a:endParaRPr lang="en-GB"/>
          </a:p>
        </p:txBody>
      </p:sp>
      <p:sp>
        <p:nvSpPr>
          <p:cNvPr id="5" name="Text Placeholder 5">
            <a:extLst>
              <a:ext uri="{FF2B5EF4-FFF2-40B4-BE49-F238E27FC236}">
                <a16:creationId xmlns:a16="http://schemas.microsoft.com/office/drawing/2014/main" id="{C56992B2-58DA-86B9-28C7-BAF758C76C60}"/>
              </a:ext>
            </a:extLst>
          </p:cNvPr>
          <p:cNvSpPr>
            <a:spLocks noGrp="1"/>
          </p:cNvSpPr>
          <p:nvPr>
            <p:ph type="body" sz="quarter" idx="12"/>
          </p:nvPr>
        </p:nvSpPr>
        <p:spPr>
          <a:xfrm>
            <a:off x="892801" y="1800000"/>
            <a:ext cx="9723864" cy="4095975"/>
          </a:xfrm>
        </p:spPr>
        <p:txBody>
          <a:bodyPr numCol="2" spcCol="892800">
            <a:noAutofit/>
          </a:bodyPr>
          <a:lstStyle>
            <a:lvl1pPr marL="457200" indent="-457200">
              <a:buFont typeface="+mj-lt"/>
              <a:buAutoNum type="arabicPeriod"/>
              <a:defRPr sz="1600">
                <a:latin typeface="+mn-lt"/>
              </a:defRPr>
            </a:lvl1pPr>
            <a:lvl2pPr marL="457200" indent="0">
              <a:buNone/>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cxnSp>
        <p:nvCxnSpPr>
          <p:cNvPr id="9" name="Straight Connector 8">
            <a:extLst>
              <a:ext uri="{FF2B5EF4-FFF2-40B4-BE49-F238E27FC236}">
                <a16:creationId xmlns:a16="http://schemas.microsoft.com/office/drawing/2014/main" id="{19A716FB-8E3A-03B4-0347-97A4983A551E}"/>
              </a:ext>
            </a:extLst>
          </p:cNvPr>
          <p:cNvCxnSpPr>
            <a:cxnSpLocks/>
          </p:cNvCxnSpPr>
          <p:nvPr userDrawn="1"/>
        </p:nvCxnSpPr>
        <p:spPr>
          <a:xfrm>
            <a:off x="446400" y="6400800"/>
            <a:ext cx="1129792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17637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tx2"/>
        </a:solidFill>
        <a:effectLst/>
      </p:bgPr>
    </p:bg>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7CFF499-4FE2-007B-F3C9-FABAFC81739C}"/>
              </a:ext>
            </a:extLst>
          </p:cNvPr>
          <p:cNvSpPr>
            <a:spLocks noGrp="1"/>
          </p:cNvSpPr>
          <p:nvPr>
            <p:ph type="ftr" sz="quarter" idx="10"/>
          </p:nvPr>
        </p:nvSpPr>
        <p:spPr/>
        <p:txBody>
          <a:bodyPr/>
          <a:lstStyle/>
          <a:p>
            <a:r>
              <a:rPr lang="en-GB"/>
              <a:t>The Quiet Revival</a:t>
            </a:r>
          </a:p>
        </p:txBody>
      </p:sp>
      <p:sp>
        <p:nvSpPr>
          <p:cNvPr id="8" name="Slide Number Placeholder 7">
            <a:extLst>
              <a:ext uri="{FF2B5EF4-FFF2-40B4-BE49-F238E27FC236}">
                <a16:creationId xmlns:a16="http://schemas.microsoft.com/office/drawing/2014/main" id="{38BEEB5E-22C9-9413-89F1-69AA826C9AEA}"/>
              </a:ext>
            </a:extLst>
          </p:cNvPr>
          <p:cNvSpPr>
            <a:spLocks noGrp="1"/>
          </p:cNvSpPr>
          <p:nvPr>
            <p:ph type="sldNum" sz="quarter" idx="11"/>
          </p:nvPr>
        </p:nvSpPr>
        <p:spPr/>
        <p:txBody>
          <a:bodyPr/>
          <a:lstStyle/>
          <a:p>
            <a:fld id="{2C0BFA76-63D5-4AA7-9380-B533806EFC83}" type="slidenum">
              <a:rPr lang="en-GB" smtClean="0"/>
              <a:pPr/>
              <a:t>‹#›</a:t>
            </a:fld>
            <a:endParaRPr lang="en-GB"/>
          </a:p>
        </p:txBody>
      </p:sp>
      <p:sp>
        <p:nvSpPr>
          <p:cNvPr id="12" name="Title 11">
            <a:extLst>
              <a:ext uri="{FF2B5EF4-FFF2-40B4-BE49-F238E27FC236}">
                <a16:creationId xmlns:a16="http://schemas.microsoft.com/office/drawing/2014/main" id="{7ACF4F53-9334-39E3-88E6-6D57F626259A}"/>
              </a:ext>
            </a:extLst>
          </p:cNvPr>
          <p:cNvSpPr>
            <a:spLocks noGrp="1"/>
          </p:cNvSpPr>
          <p:nvPr>
            <p:ph type="title" hasCustomPrompt="1"/>
          </p:nvPr>
        </p:nvSpPr>
        <p:spPr>
          <a:xfrm>
            <a:off x="3573381" y="1569015"/>
            <a:ext cx="5041230" cy="3498285"/>
          </a:xfrm>
          <a:custGeom>
            <a:avLst/>
            <a:gdLst>
              <a:gd name="connsiteX0" fmla="*/ 5041230 w 5041230"/>
              <a:gd name="connsiteY0" fmla="*/ 0 h 3498285"/>
              <a:gd name="connsiteX1" fmla="*/ 5041230 w 5041230"/>
              <a:gd name="connsiteY1" fmla="*/ 2987488 h 3498285"/>
              <a:gd name="connsiteX2" fmla="*/ 0 w 5041230"/>
              <a:gd name="connsiteY2" fmla="*/ 3498285 h 3498285"/>
              <a:gd name="connsiteX3" fmla="*/ 0 w 5041230"/>
              <a:gd name="connsiteY3" fmla="*/ 510797 h 3498285"/>
            </a:gdLst>
            <a:ahLst/>
            <a:cxnLst>
              <a:cxn ang="0">
                <a:pos x="connsiteX0" y="connsiteY0"/>
              </a:cxn>
              <a:cxn ang="0">
                <a:pos x="connsiteX1" y="connsiteY1"/>
              </a:cxn>
              <a:cxn ang="0">
                <a:pos x="connsiteX2" y="connsiteY2"/>
              </a:cxn>
              <a:cxn ang="0">
                <a:pos x="connsiteX3" y="connsiteY3"/>
              </a:cxn>
            </a:cxnLst>
            <a:rect l="l" t="t" r="r" b="b"/>
            <a:pathLst>
              <a:path w="5041230" h="3498285">
                <a:moveTo>
                  <a:pt x="5041230" y="0"/>
                </a:moveTo>
                <a:lnTo>
                  <a:pt x="5041230" y="2987488"/>
                </a:lnTo>
                <a:lnTo>
                  <a:pt x="0" y="3498285"/>
                </a:lnTo>
                <a:lnTo>
                  <a:pt x="0" y="510797"/>
                </a:lnTo>
                <a:close/>
              </a:path>
            </a:pathLst>
          </a:custGeom>
          <a:solidFill>
            <a:srgbClr val="D76E00">
              <a:alpha val="80000"/>
            </a:srgbClr>
          </a:solidFill>
        </p:spPr>
        <p:txBody>
          <a:bodyPr wrap="square" lIns="432000" tIns="1008000" rIns="432000" bIns="396000" anchor="t" anchorCtr="0">
            <a:noAutofit/>
          </a:bodyPr>
          <a:lstStyle>
            <a:lvl1pPr>
              <a:defRPr sz="5200">
                <a:solidFill>
                  <a:schemeClr val="bg1"/>
                </a:solidFill>
              </a:defRPr>
            </a:lvl1pPr>
          </a:lstStyle>
          <a:p>
            <a:r>
              <a:rPr lang="en-GB"/>
              <a:t>Section #</a:t>
            </a:r>
          </a:p>
        </p:txBody>
      </p:sp>
      <p:sp>
        <p:nvSpPr>
          <p:cNvPr id="3" name="Text Placeholder 2">
            <a:extLst>
              <a:ext uri="{FF2B5EF4-FFF2-40B4-BE49-F238E27FC236}">
                <a16:creationId xmlns:a16="http://schemas.microsoft.com/office/drawing/2014/main" id="{02846450-8397-EDE4-BFFD-8E7A401B29D2}"/>
              </a:ext>
            </a:extLst>
          </p:cNvPr>
          <p:cNvSpPr>
            <a:spLocks noGrp="1"/>
          </p:cNvSpPr>
          <p:nvPr>
            <p:ph type="body" idx="1"/>
          </p:nvPr>
        </p:nvSpPr>
        <p:spPr>
          <a:xfrm>
            <a:off x="3573381" y="3380872"/>
            <a:ext cx="5041230" cy="1500187"/>
          </a:xfrm>
          <a:noFill/>
        </p:spPr>
        <p:txBody>
          <a:bodyPr lIns="396000" rIns="396000"/>
          <a:lstStyle>
            <a:lvl1pPr marL="0" indent="0">
              <a:buNone/>
              <a:defRPr sz="2800" b="0">
                <a:solidFill>
                  <a:schemeClr val="bg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Tree>
    <p:extLst>
      <p:ext uri="{BB962C8B-B14F-4D97-AF65-F5344CB8AC3E}">
        <p14:creationId xmlns:p14="http://schemas.microsoft.com/office/powerpoint/2010/main" val="8752817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Header 2">
    <p:bg>
      <p:bgPr>
        <a:solidFill>
          <a:schemeClr val="tx2"/>
        </a:solidFill>
        <a:effectLst/>
      </p:bgPr>
    </p:bg>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7CFF499-4FE2-007B-F3C9-FABAFC81739C}"/>
              </a:ext>
            </a:extLst>
          </p:cNvPr>
          <p:cNvSpPr>
            <a:spLocks noGrp="1"/>
          </p:cNvSpPr>
          <p:nvPr>
            <p:ph type="ftr" sz="quarter" idx="10"/>
          </p:nvPr>
        </p:nvSpPr>
        <p:spPr/>
        <p:txBody>
          <a:bodyPr/>
          <a:lstStyle/>
          <a:p>
            <a:r>
              <a:rPr lang="en-GB"/>
              <a:t>The Quiet Revival</a:t>
            </a:r>
          </a:p>
        </p:txBody>
      </p:sp>
      <p:sp>
        <p:nvSpPr>
          <p:cNvPr id="8" name="Slide Number Placeholder 7">
            <a:extLst>
              <a:ext uri="{FF2B5EF4-FFF2-40B4-BE49-F238E27FC236}">
                <a16:creationId xmlns:a16="http://schemas.microsoft.com/office/drawing/2014/main" id="{38BEEB5E-22C9-9413-89F1-69AA826C9AEA}"/>
              </a:ext>
            </a:extLst>
          </p:cNvPr>
          <p:cNvSpPr>
            <a:spLocks noGrp="1"/>
          </p:cNvSpPr>
          <p:nvPr>
            <p:ph type="sldNum" sz="quarter" idx="11"/>
          </p:nvPr>
        </p:nvSpPr>
        <p:spPr/>
        <p:txBody>
          <a:bodyPr/>
          <a:lstStyle/>
          <a:p>
            <a:fld id="{2C0BFA76-63D5-4AA7-9380-B533806EFC83}" type="slidenum">
              <a:rPr lang="en-GB" smtClean="0"/>
              <a:pPr/>
              <a:t>‹#›</a:t>
            </a:fld>
            <a:endParaRPr lang="en-GB"/>
          </a:p>
        </p:txBody>
      </p:sp>
      <p:sp>
        <p:nvSpPr>
          <p:cNvPr id="12" name="Title 11">
            <a:extLst>
              <a:ext uri="{FF2B5EF4-FFF2-40B4-BE49-F238E27FC236}">
                <a16:creationId xmlns:a16="http://schemas.microsoft.com/office/drawing/2014/main" id="{7ACF4F53-9334-39E3-88E6-6D57F626259A}"/>
              </a:ext>
            </a:extLst>
          </p:cNvPr>
          <p:cNvSpPr>
            <a:spLocks noGrp="1"/>
          </p:cNvSpPr>
          <p:nvPr>
            <p:ph type="title" hasCustomPrompt="1"/>
          </p:nvPr>
        </p:nvSpPr>
        <p:spPr>
          <a:xfrm flipH="1">
            <a:off x="3573381" y="1569015"/>
            <a:ext cx="5041230" cy="3498285"/>
          </a:xfrm>
          <a:custGeom>
            <a:avLst/>
            <a:gdLst>
              <a:gd name="connsiteX0" fmla="*/ 5041230 w 5041230"/>
              <a:gd name="connsiteY0" fmla="*/ 0 h 3498285"/>
              <a:gd name="connsiteX1" fmla="*/ 5041230 w 5041230"/>
              <a:gd name="connsiteY1" fmla="*/ 2987488 h 3498285"/>
              <a:gd name="connsiteX2" fmla="*/ 0 w 5041230"/>
              <a:gd name="connsiteY2" fmla="*/ 3498285 h 3498285"/>
              <a:gd name="connsiteX3" fmla="*/ 0 w 5041230"/>
              <a:gd name="connsiteY3" fmla="*/ 510797 h 3498285"/>
            </a:gdLst>
            <a:ahLst/>
            <a:cxnLst>
              <a:cxn ang="0">
                <a:pos x="connsiteX0" y="connsiteY0"/>
              </a:cxn>
              <a:cxn ang="0">
                <a:pos x="connsiteX1" y="connsiteY1"/>
              </a:cxn>
              <a:cxn ang="0">
                <a:pos x="connsiteX2" y="connsiteY2"/>
              </a:cxn>
              <a:cxn ang="0">
                <a:pos x="connsiteX3" y="connsiteY3"/>
              </a:cxn>
            </a:cxnLst>
            <a:rect l="l" t="t" r="r" b="b"/>
            <a:pathLst>
              <a:path w="5041230" h="3498285">
                <a:moveTo>
                  <a:pt x="5041230" y="0"/>
                </a:moveTo>
                <a:lnTo>
                  <a:pt x="5041230" y="2987488"/>
                </a:lnTo>
                <a:lnTo>
                  <a:pt x="0" y="3498285"/>
                </a:lnTo>
                <a:lnTo>
                  <a:pt x="0" y="510797"/>
                </a:lnTo>
                <a:close/>
              </a:path>
            </a:pathLst>
          </a:custGeom>
          <a:solidFill>
            <a:srgbClr val="005F4B">
              <a:alpha val="80000"/>
            </a:srgbClr>
          </a:solidFill>
        </p:spPr>
        <p:txBody>
          <a:bodyPr wrap="square" lIns="432000" tIns="1008000" rIns="432000" bIns="396000" anchor="t" anchorCtr="0">
            <a:noAutofit/>
          </a:bodyPr>
          <a:lstStyle>
            <a:lvl1pPr>
              <a:defRPr sz="5200">
                <a:solidFill>
                  <a:schemeClr val="bg1"/>
                </a:solidFill>
              </a:defRPr>
            </a:lvl1pPr>
          </a:lstStyle>
          <a:p>
            <a:r>
              <a:rPr lang="en-GB"/>
              <a:t>Section #</a:t>
            </a:r>
          </a:p>
        </p:txBody>
      </p:sp>
      <p:sp>
        <p:nvSpPr>
          <p:cNvPr id="3" name="Text Placeholder 2">
            <a:extLst>
              <a:ext uri="{FF2B5EF4-FFF2-40B4-BE49-F238E27FC236}">
                <a16:creationId xmlns:a16="http://schemas.microsoft.com/office/drawing/2014/main" id="{02846450-8397-EDE4-BFFD-8E7A401B29D2}"/>
              </a:ext>
            </a:extLst>
          </p:cNvPr>
          <p:cNvSpPr>
            <a:spLocks noGrp="1"/>
          </p:cNvSpPr>
          <p:nvPr>
            <p:ph type="body" idx="1"/>
          </p:nvPr>
        </p:nvSpPr>
        <p:spPr>
          <a:xfrm>
            <a:off x="3573381" y="3380872"/>
            <a:ext cx="5041230" cy="1500187"/>
          </a:xfrm>
          <a:noFill/>
        </p:spPr>
        <p:txBody>
          <a:bodyPr lIns="396000" rIns="396000"/>
          <a:lstStyle>
            <a:lvl1pPr marL="0" indent="0">
              <a:buNone/>
              <a:defRPr sz="2800" b="0">
                <a:solidFill>
                  <a:schemeClr val="bg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Tree>
    <p:extLst>
      <p:ext uri="{BB962C8B-B14F-4D97-AF65-F5344CB8AC3E}">
        <p14:creationId xmlns:p14="http://schemas.microsoft.com/office/powerpoint/2010/main" val="14617415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Quote">
    <p:bg>
      <p:bgPr>
        <a:solidFill>
          <a:srgbClr val="FFC3B9"/>
        </a:solidFill>
        <a:effectLst/>
      </p:bgPr>
    </p:bg>
    <p:spTree>
      <p:nvGrpSpPr>
        <p:cNvPr id="1" name=""/>
        <p:cNvGrpSpPr/>
        <p:nvPr/>
      </p:nvGrpSpPr>
      <p:grpSpPr>
        <a:xfrm>
          <a:off x="0" y="0"/>
          <a:ext cx="0" cy="0"/>
          <a:chOff x="0" y="0"/>
          <a:chExt cx="0" cy="0"/>
        </a:xfrm>
      </p:grpSpPr>
      <p:pic>
        <p:nvPicPr>
          <p:cNvPr id="5" name="Picture 4" descr="A picture containing text, businesscard&#10;&#10;Description automatically generated" hidden="1">
            <a:extLst>
              <a:ext uri="{FF2B5EF4-FFF2-40B4-BE49-F238E27FC236}">
                <a16:creationId xmlns:a16="http://schemas.microsoft.com/office/drawing/2014/main" id="{FA8EBDA9-C1EF-0DA0-8629-16F3452AC9A0}"/>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3568"/>
            <a:ext cx="12192000" cy="6850864"/>
          </a:xfrm>
          <a:prstGeom prst="rect">
            <a:avLst/>
          </a:prstGeom>
        </p:spPr>
      </p:pic>
      <p:sp>
        <p:nvSpPr>
          <p:cNvPr id="3" name="Footer Placeholder 2">
            <a:extLst>
              <a:ext uri="{FF2B5EF4-FFF2-40B4-BE49-F238E27FC236}">
                <a16:creationId xmlns:a16="http://schemas.microsoft.com/office/drawing/2014/main" id="{129E8E0B-1FE5-C260-9535-4D0E6BABCA6A}"/>
              </a:ext>
            </a:extLst>
          </p:cNvPr>
          <p:cNvSpPr>
            <a:spLocks noGrp="1"/>
          </p:cNvSpPr>
          <p:nvPr>
            <p:ph type="ftr" sz="quarter" idx="10"/>
          </p:nvPr>
        </p:nvSpPr>
        <p:spPr/>
        <p:txBody>
          <a:bodyPr/>
          <a:lstStyle/>
          <a:p>
            <a:r>
              <a:rPr lang="en-GB"/>
              <a:t>The Quiet Revival</a:t>
            </a:r>
          </a:p>
        </p:txBody>
      </p:sp>
      <p:sp>
        <p:nvSpPr>
          <p:cNvPr id="4" name="Slide Number Placeholder 3">
            <a:extLst>
              <a:ext uri="{FF2B5EF4-FFF2-40B4-BE49-F238E27FC236}">
                <a16:creationId xmlns:a16="http://schemas.microsoft.com/office/drawing/2014/main" id="{5D418497-BCCC-5D4F-1FD0-1AE21044BCBE}"/>
              </a:ext>
            </a:extLst>
          </p:cNvPr>
          <p:cNvSpPr>
            <a:spLocks noGrp="1"/>
          </p:cNvSpPr>
          <p:nvPr>
            <p:ph type="sldNum" sz="quarter" idx="11"/>
          </p:nvPr>
        </p:nvSpPr>
        <p:spPr/>
        <p:txBody>
          <a:bodyPr/>
          <a:lstStyle/>
          <a:p>
            <a:fld id="{2C0BFA76-63D5-4AA7-9380-B533806EFC83}" type="slidenum">
              <a:rPr lang="en-GB" smtClean="0"/>
              <a:pPr/>
              <a:t>‹#›</a:t>
            </a:fld>
            <a:endParaRPr lang="en-GB"/>
          </a:p>
        </p:txBody>
      </p:sp>
      <p:sp>
        <p:nvSpPr>
          <p:cNvPr id="12" name="Text Placeholder 11">
            <a:extLst>
              <a:ext uri="{FF2B5EF4-FFF2-40B4-BE49-F238E27FC236}">
                <a16:creationId xmlns:a16="http://schemas.microsoft.com/office/drawing/2014/main" id="{C758CF21-79F1-93F1-FB1C-BB7CA7666CF6}"/>
              </a:ext>
            </a:extLst>
          </p:cNvPr>
          <p:cNvSpPr>
            <a:spLocks noGrp="1"/>
          </p:cNvSpPr>
          <p:nvPr>
            <p:ph type="body" sz="quarter" idx="12" hasCustomPrompt="1"/>
          </p:nvPr>
        </p:nvSpPr>
        <p:spPr>
          <a:xfrm>
            <a:off x="3810000" y="885825"/>
            <a:ext cx="6572250" cy="4867275"/>
          </a:xfrm>
          <a:custGeom>
            <a:avLst/>
            <a:gdLst>
              <a:gd name="connsiteX0" fmla="*/ 0 w 6572250"/>
              <a:gd name="connsiteY0" fmla="*/ 0 h 4867275"/>
              <a:gd name="connsiteX1" fmla="*/ 6572250 w 6572250"/>
              <a:gd name="connsiteY1" fmla="*/ 771525 h 4867275"/>
              <a:gd name="connsiteX2" fmla="*/ 6572250 w 6572250"/>
              <a:gd name="connsiteY2" fmla="*/ 4867275 h 4867275"/>
              <a:gd name="connsiteX3" fmla="*/ 0 w 6572250"/>
              <a:gd name="connsiteY3" fmla="*/ 4095750 h 4867275"/>
            </a:gdLst>
            <a:ahLst/>
            <a:cxnLst>
              <a:cxn ang="0">
                <a:pos x="connsiteX0" y="connsiteY0"/>
              </a:cxn>
              <a:cxn ang="0">
                <a:pos x="connsiteX1" y="connsiteY1"/>
              </a:cxn>
              <a:cxn ang="0">
                <a:pos x="connsiteX2" y="connsiteY2"/>
              </a:cxn>
              <a:cxn ang="0">
                <a:pos x="connsiteX3" y="connsiteY3"/>
              </a:cxn>
            </a:cxnLst>
            <a:rect l="l" t="t" r="r" b="b"/>
            <a:pathLst>
              <a:path w="6572250" h="4867275">
                <a:moveTo>
                  <a:pt x="0" y="0"/>
                </a:moveTo>
                <a:lnTo>
                  <a:pt x="6572250" y="771525"/>
                </a:lnTo>
                <a:lnTo>
                  <a:pt x="6572250" y="4867275"/>
                </a:lnTo>
                <a:lnTo>
                  <a:pt x="0" y="4095750"/>
                </a:lnTo>
                <a:close/>
              </a:path>
            </a:pathLst>
          </a:custGeom>
          <a:solidFill>
            <a:srgbClr val="A00000">
              <a:alpha val="80000"/>
            </a:srgbClr>
          </a:solidFill>
          <a:ln w="50800">
            <a:solidFill>
              <a:schemeClr val="bg1"/>
            </a:solidFill>
            <a:miter lim="800000"/>
          </a:ln>
        </p:spPr>
        <p:txBody>
          <a:bodyPr wrap="square" lIns="2016000" tIns="1260000" rIns="828000" bIns="1260000">
            <a:noAutofit/>
          </a:bodyPr>
          <a:lstStyle>
            <a:lvl1pPr algn="ctr">
              <a:defRPr sz="26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Text</a:t>
            </a:r>
          </a:p>
        </p:txBody>
      </p:sp>
      <p:sp>
        <p:nvSpPr>
          <p:cNvPr id="19" name="Text Placeholder 4">
            <a:extLst>
              <a:ext uri="{FF2B5EF4-FFF2-40B4-BE49-F238E27FC236}">
                <a16:creationId xmlns:a16="http://schemas.microsoft.com/office/drawing/2014/main" id="{0771C383-13A9-6BCA-81AE-D5F6C0B0FB21}"/>
              </a:ext>
            </a:extLst>
          </p:cNvPr>
          <p:cNvSpPr>
            <a:spLocks noGrp="1"/>
          </p:cNvSpPr>
          <p:nvPr>
            <p:ph type="body" sz="quarter" idx="14"/>
          </p:nvPr>
        </p:nvSpPr>
        <p:spPr>
          <a:xfrm>
            <a:off x="5862637" y="4244354"/>
            <a:ext cx="3981450" cy="230832"/>
          </a:xfrm>
        </p:spPr>
        <p:txBody>
          <a:bodyPr wrap="square">
            <a:spAutoFit/>
          </a:bodyPr>
          <a:lstStyle>
            <a:lvl1pPr marL="0" indent="0" algn="ctr">
              <a:spcBef>
                <a:spcPts val="0"/>
              </a:spcBef>
              <a:buNone/>
              <a:defRPr sz="1500" b="0" i="0" cap="all" spc="160" baseline="0">
                <a:solidFill>
                  <a:schemeClr val="bg1"/>
                </a:solidFill>
                <a:latin typeface="+mn-lt"/>
              </a:defRPr>
            </a:lvl1pPr>
          </a:lstStyle>
          <a:p>
            <a:pPr lvl="0"/>
            <a:r>
              <a:rPr lang="en-GB"/>
              <a:t>Click to edit Master text styles</a:t>
            </a:r>
          </a:p>
        </p:txBody>
      </p:sp>
      <p:sp>
        <p:nvSpPr>
          <p:cNvPr id="20" name="Text Placeholder 6">
            <a:extLst>
              <a:ext uri="{FF2B5EF4-FFF2-40B4-BE49-F238E27FC236}">
                <a16:creationId xmlns:a16="http://schemas.microsoft.com/office/drawing/2014/main" id="{A62C473C-2477-E058-1876-04A6B055568E}"/>
              </a:ext>
            </a:extLst>
          </p:cNvPr>
          <p:cNvSpPr>
            <a:spLocks noGrp="1"/>
          </p:cNvSpPr>
          <p:nvPr>
            <p:ph type="body" sz="quarter" idx="15" hasCustomPrompt="1"/>
          </p:nvPr>
        </p:nvSpPr>
        <p:spPr>
          <a:xfrm>
            <a:off x="6291262" y="4105858"/>
            <a:ext cx="3124200" cy="0"/>
          </a:xfrm>
          <a:ln w="25400">
            <a:solidFill>
              <a:schemeClr val="bg1"/>
            </a:solidFill>
          </a:ln>
        </p:spPr>
        <p:txBody>
          <a:bodyPr/>
          <a:lstStyle>
            <a:lvl1pPr>
              <a:defRPr sz="800">
                <a:solidFill>
                  <a:schemeClr val="bg1">
                    <a:alpha val="0"/>
                  </a:schemeClr>
                </a:solidFill>
              </a:defRPr>
            </a:lvl1pPr>
          </a:lstStyle>
          <a:p>
            <a:pPr marL="0" marR="0" lvl="0" indent="0" algn="l" defTabSz="914400" rtl="0" eaLnBrk="1" fontAlgn="auto" latinLnBrk="0" hangingPunct="1">
              <a:lnSpc>
                <a:spcPct val="100000"/>
              </a:lnSpc>
              <a:spcBef>
                <a:spcPts val="800"/>
              </a:spcBef>
              <a:spcAft>
                <a:spcPts val="0"/>
              </a:spcAft>
              <a:buClrTx/>
              <a:buSzTx/>
              <a:buFont typeface="Arial" panose="020B0604020202020204" pitchFamily="34" charset="0"/>
              <a:buNone/>
              <a:tabLst/>
              <a:defRPr/>
            </a:pPr>
            <a:r>
              <a:rPr lang="en-GB"/>
              <a:t>Line does not print or appear in slide show</a:t>
            </a:r>
          </a:p>
        </p:txBody>
      </p:sp>
      <p:sp>
        <p:nvSpPr>
          <p:cNvPr id="18" name="Picture Placeholder 17">
            <a:extLst>
              <a:ext uri="{FF2B5EF4-FFF2-40B4-BE49-F238E27FC236}">
                <a16:creationId xmlns:a16="http://schemas.microsoft.com/office/drawing/2014/main" id="{6959E575-AFF8-A0F0-0B7B-95DCA0C23B76}"/>
              </a:ext>
            </a:extLst>
          </p:cNvPr>
          <p:cNvSpPr>
            <a:spLocks noGrp="1"/>
          </p:cNvSpPr>
          <p:nvPr>
            <p:ph type="pic" sz="quarter" idx="13"/>
          </p:nvPr>
        </p:nvSpPr>
        <p:spPr>
          <a:xfrm>
            <a:off x="895350" y="818147"/>
            <a:ext cx="4754563" cy="4934953"/>
          </a:xfrm>
          <a:custGeom>
            <a:avLst/>
            <a:gdLst>
              <a:gd name="connsiteX0" fmla="*/ 4754563 w 4754563"/>
              <a:gd name="connsiteY0" fmla="*/ 0 h 4934953"/>
              <a:gd name="connsiteX1" fmla="*/ 4754563 w 4754563"/>
              <a:gd name="connsiteY1" fmla="*/ 3212030 h 4934953"/>
              <a:gd name="connsiteX2" fmla="*/ 0 w 4754563"/>
              <a:gd name="connsiteY2" fmla="*/ 4934953 h 4934953"/>
              <a:gd name="connsiteX3" fmla="*/ 0 w 4754563"/>
              <a:gd name="connsiteY3" fmla="*/ 1722923 h 4934953"/>
            </a:gdLst>
            <a:ahLst/>
            <a:cxnLst>
              <a:cxn ang="0">
                <a:pos x="connsiteX0" y="connsiteY0"/>
              </a:cxn>
              <a:cxn ang="0">
                <a:pos x="connsiteX1" y="connsiteY1"/>
              </a:cxn>
              <a:cxn ang="0">
                <a:pos x="connsiteX2" y="connsiteY2"/>
              </a:cxn>
              <a:cxn ang="0">
                <a:pos x="connsiteX3" y="connsiteY3"/>
              </a:cxn>
            </a:cxnLst>
            <a:rect l="l" t="t" r="r" b="b"/>
            <a:pathLst>
              <a:path w="4754563" h="4934953">
                <a:moveTo>
                  <a:pt x="4754563" y="0"/>
                </a:moveTo>
                <a:lnTo>
                  <a:pt x="4754563" y="3212030"/>
                </a:lnTo>
                <a:lnTo>
                  <a:pt x="0" y="4934953"/>
                </a:lnTo>
                <a:lnTo>
                  <a:pt x="0" y="1722923"/>
                </a:lnTo>
                <a:close/>
              </a:path>
            </a:pathLst>
          </a:custGeom>
          <a:ln w="50800">
            <a:solidFill>
              <a:schemeClr val="bg1"/>
            </a:solidFill>
            <a:miter lim="800000"/>
          </a:ln>
        </p:spPr>
        <p:txBody>
          <a:bodyPr wrap="square" anchor="ctr" anchorCtr="0">
            <a:noAutofit/>
          </a:bodyPr>
          <a:lstStyle/>
          <a:p>
            <a:r>
              <a:rPr lang="en-GB"/>
              <a:t>Click icon to add picture</a:t>
            </a:r>
          </a:p>
        </p:txBody>
      </p:sp>
    </p:spTree>
    <p:extLst>
      <p:ext uri="{BB962C8B-B14F-4D97-AF65-F5344CB8AC3E}">
        <p14:creationId xmlns:p14="http://schemas.microsoft.com/office/powerpoint/2010/main" val="39813815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Quote (background picture)">
    <p:bg>
      <p:bgPr>
        <a:solidFill>
          <a:schemeClr val="tx2"/>
        </a:solidFill>
        <a:effectLst/>
      </p:bgPr>
    </p:bg>
    <p:spTree>
      <p:nvGrpSpPr>
        <p:cNvPr id="1" name=""/>
        <p:cNvGrpSpPr/>
        <p:nvPr/>
      </p:nvGrpSpPr>
      <p:grpSpPr>
        <a:xfrm>
          <a:off x="0" y="0"/>
          <a:ext cx="0" cy="0"/>
          <a:chOff x="0" y="0"/>
          <a:chExt cx="0" cy="0"/>
        </a:xfrm>
      </p:grpSpPr>
      <p:sp>
        <p:nvSpPr>
          <p:cNvPr id="31" name="Footer Placeholder 30">
            <a:extLst>
              <a:ext uri="{FF2B5EF4-FFF2-40B4-BE49-F238E27FC236}">
                <a16:creationId xmlns:a16="http://schemas.microsoft.com/office/drawing/2014/main" id="{957AFA69-8D8A-F969-3CB6-61CF09A62784}"/>
              </a:ext>
            </a:extLst>
          </p:cNvPr>
          <p:cNvSpPr>
            <a:spLocks noGrp="1"/>
          </p:cNvSpPr>
          <p:nvPr userDrawn="1">
            <p:ph type="ftr" sz="quarter" idx="11"/>
          </p:nvPr>
        </p:nvSpPr>
        <p:spPr/>
        <p:txBody>
          <a:bodyPr/>
          <a:lstStyle/>
          <a:p>
            <a:r>
              <a:rPr lang="en-GB"/>
              <a:t>The Quiet Revival</a:t>
            </a:r>
          </a:p>
        </p:txBody>
      </p:sp>
      <p:sp>
        <p:nvSpPr>
          <p:cNvPr id="32" name="Slide Number Placeholder 31">
            <a:extLst>
              <a:ext uri="{FF2B5EF4-FFF2-40B4-BE49-F238E27FC236}">
                <a16:creationId xmlns:a16="http://schemas.microsoft.com/office/drawing/2014/main" id="{3815C6E9-DC56-74F3-B12A-4A5FA1C75B34}"/>
              </a:ext>
            </a:extLst>
          </p:cNvPr>
          <p:cNvSpPr>
            <a:spLocks noGrp="1"/>
          </p:cNvSpPr>
          <p:nvPr userDrawn="1">
            <p:ph type="sldNum" sz="quarter" idx="12"/>
          </p:nvPr>
        </p:nvSpPr>
        <p:spPr/>
        <p:txBody>
          <a:bodyPr/>
          <a:lstStyle/>
          <a:p>
            <a:fld id="{2C0BFA76-63D5-4AA7-9380-B533806EFC83}" type="slidenum">
              <a:rPr lang="en-GB" smtClean="0"/>
              <a:pPr/>
              <a:t>‹#›</a:t>
            </a:fld>
            <a:endParaRPr lang="en-GB"/>
          </a:p>
        </p:txBody>
      </p:sp>
      <p:sp>
        <p:nvSpPr>
          <p:cNvPr id="5" name="Text Placeholder 4">
            <a:extLst>
              <a:ext uri="{FF2B5EF4-FFF2-40B4-BE49-F238E27FC236}">
                <a16:creationId xmlns:a16="http://schemas.microsoft.com/office/drawing/2014/main" id="{7F68FAA8-A47E-4235-EEC8-2DFE7E51ABAF}"/>
              </a:ext>
            </a:extLst>
          </p:cNvPr>
          <p:cNvSpPr>
            <a:spLocks noGrp="1"/>
          </p:cNvSpPr>
          <p:nvPr userDrawn="1">
            <p:ph type="body" sz="quarter" idx="13"/>
          </p:nvPr>
        </p:nvSpPr>
        <p:spPr>
          <a:xfrm>
            <a:off x="895350" y="3815146"/>
            <a:ext cx="3981450" cy="230832"/>
          </a:xfrm>
        </p:spPr>
        <p:txBody>
          <a:bodyPr wrap="square">
            <a:spAutoFit/>
          </a:bodyPr>
          <a:lstStyle>
            <a:lvl1pPr marL="0" indent="0" algn="ctr">
              <a:spcBef>
                <a:spcPts val="0"/>
              </a:spcBef>
              <a:buNone/>
              <a:defRPr sz="1500" b="0" i="0" cap="all" spc="160" baseline="0">
                <a:solidFill>
                  <a:schemeClr val="bg1"/>
                </a:solidFill>
                <a:latin typeface="+mn-lt"/>
              </a:defRPr>
            </a:lvl1pPr>
          </a:lstStyle>
          <a:p>
            <a:pPr lvl="0"/>
            <a:r>
              <a:rPr lang="en-GB"/>
              <a:t>Click to edit Master text styles</a:t>
            </a:r>
          </a:p>
        </p:txBody>
      </p:sp>
      <p:sp>
        <p:nvSpPr>
          <p:cNvPr id="2" name="Title 1">
            <a:extLst>
              <a:ext uri="{FF2B5EF4-FFF2-40B4-BE49-F238E27FC236}">
                <a16:creationId xmlns:a16="http://schemas.microsoft.com/office/drawing/2014/main" id="{A98C49C1-E33C-EF10-364A-487EC7380881}"/>
              </a:ext>
            </a:extLst>
          </p:cNvPr>
          <p:cNvSpPr>
            <a:spLocks noGrp="1"/>
          </p:cNvSpPr>
          <p:nvPr userDrawn="1">
            <p:ph type="ctrTitle" hasCustomPrompt="1"/>
          </p:nvPr>
        </p:nvSpPr>
        <p:spPr>
          <a:xfrm>
            <a:off x="895349" y="1636630"/>
            <a:ext cx="3981451" cy="1786109"/>
          </a:xfrm>
        </p:spPr>
        <p:txBody>
          <a:bodyPr lIns="0" rIns="0" anchor="t" anchorCtr="0">
            <a:noAutofit/>
          </a:bodyPr>
          <a:lstStyle>
            <a:lvl1pPr algn="ctr">
              <a:defRPr sz="2600" b="0">
                <a:solidFill>
                  <a:schemeClr val="bg1"/>
                </a:solidFill>
              </a:defRPr>
            </a:lvl1pPr>
          </a:lstStyle>
          <a:p>
            <a:r>
              <a:rPr lang="en-GB"/>
              <a:t>Title</a:t>
            </a:r>
          </a:p>
        </p:txBody>
      </p:sp>
      <p:sp>
        <p:nvSpPr>
          <p:cNvPr id="7" name="Text Placeholder 6">
            <a:extLst>
              <a:ext uri="{FF2B5EF4-FFF2-40B4-BE49-F238E27FC236}">
                <a16:creationId xmlns:a16="http://schemas.microsoft.com/office/drawing/2014/main" id="{488C2358-AC85-A3B1-3B1F-CA303B6A4C8A}"/>
              </a:ext>
            </a:extLst>
          </p:cNvPr>
          <p:cNvSpPr>
            <a:spLocks noGrp="1"/>
          </p:cNvSpPr>
          <p:nvPr>
            <p:ph type="body" sz="quarter" idx="14" hasCustomPrompt="1"/>
          </p:nvPr>
        </p:nvSpPr>
        <p:spPr>
          <a:xfrm>
            <a:off x="1323975" y="3676650"/>
            <a:ext cx="3124200" cy="0"/>
          </a:xfrm>
          <a:ln w="25400">
            <a:solidFill>
              <a:schemeClr val="bg1"/>
            </a:solidFill>
          </a:ln>
        </p:spPr>
        <p:txBody>
          <a:bodyPr/>
          <a:lstStyle>
            <a:lvl1pPr>
              <a:defRPr sz="800">
                <a:solidFill>
                  <a:schemeClr val="bg1">
                    <a:alpha val="0"/>
                  </a:schemeClr>
                </a:solidFill>
              </a:defRPr>
            </a:lvl1pPr>
          </a:lstStyle>
          <a:p>
            <a:pPr marL="0" marR="0" lvl="0" indent="0" algn="l" defTabSz="914400" rtl="0" eaLnBrk="1" fontAlgn="auto" latinLnBrk="0" hangingPunct="1">
              <a:lnSpc>
                <a:spcPct val="100000"/>
              </a:lnSpc>
              <a:spcBef>
                <a:spcPts val="800"/>
              </a:spcBef>
              <a:spcAft>
                <a:spcPts val="0"/>
              </a:spcAft>
              <a:buClrTx/>
              <a:buSzTx/>
              <a:buFont typeface="Arial" panose="020B0604020202020204" pitchFamily="34" charset="0"/>
              <a:buNone/>
              <a:tabLst/>
              <a:defRPr/>
            </a:pPr>
            <a:r>
              <a:rPr lang="en-GB"/>
              <a:t>Line does not print or appear in slide show</a:t>
            </a:r>
          </a:p>
        </p:txBody>
      </p:sp>
    </p:spTree>
    <p:extLst>
      <p:ext uri="{BB962C8B-B14F-4D97-AF65-F5344CB8AC3E}">
        <p14:creationId xmlns:p14="http://schemas.microsoft.com/office/powerpoint/2010/main" val="14389586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Quote (background colour)">
    <p:bg>
      <p:bgPr>
        <a:solidFill>
          <a:srgbClr val="FFEB78"/>
        </a:solidFill>
        <a:effectLst/>
      </p:bgPr>
    </p:bg>
    <p:spTree>
      <p:nvGrpSpPr>
        <p:cNvPr id="1" name=""/>
        <p:cNvGrpSpPr/>
        <p:nvPr/>
      </p:nvGrpSpPr>
      <p:grpSpPr>
        <a:xfrm>
          <a:off x="0" y="0"/>
          <a:ext cx="0" cy="0"/>
          <a:chOff x="0" y="0"/>
          <a:chExt cx="0" cy="0"/>
        </a:xfrm>
      </p:grpSpPr>
      <p:sp>
        <p:nvSpPr>
          <p:cNvPr id="31" name="Footer Placeholder 30">
            <a:extLst>
              <a:ext uri="{FF2B5EF4-FFF2-40B4-BE49-F238E27FC236}">
                <a16:creationId xmlns:a16="http://schemas.microsoft.com/office/drawing/2014/main" id="{957AFA69-8D8A-F969-3CB6-61CF09A62784}"/>
              </a:ext>
            </a:extLst>
          </p:cNvPr>
          <p:cNvSpPr>
            <a:spLocks noGrp="1"/>
          </p:cNvSpPr>
          <p:nvPr userDrawn="1">
            <p:ph type="ftr" sz="quarter" idx="11"/>
          </p:nvPr>
        </p:nvSpPr>
        <p:spPr/>
        <p:txBody>
          <a:bodyPr/>
          <a:lstStyle/>
          <a:p>
            <a:r>
              <a:rPr lang="en-GB"/>
              <a:t>The Quiet Revival</a:t>
            </a:r>
          </a:p>
        </p:txBody>
      </p:sp>
      <p:sp>
        <p:nvSpPr>
          <p:cNvPr id="32" name="Slide Number Placeholder 31">
            <a:extLst>
              <a:ext uri="{FF2B5EF4-FFF2-40B4-BE49-F238E27FC236}">
                <a16:creationId xmlns:a16="http://schemas.microsoft.com/office/drawing/2014/main" id="{3815C6E9-DC56-74F3-B12A-4A5FA1C75B34}"/>
              </a:ext>
            </a:extLst>
          </p:cNvPr>
          <p:cNvSpPr>
            <a:spLocks noGrp="1"/>
          </p:cNvSpPr>
          <p:nvPr userDrawn="1">
            <p:ph type="sldNum" sz="quarter" idx="12"/>
          </p:nvPr>
        </p:nvSpPr>
        <p:spPr/>
        <p:txBody>
          <a:bodyPr/>
          <a:lstStyle/>
          <a:p>
            <a:fld id="{2C0BFA76-63D5-4AA7-9380-B533806EFC83}" type="slidenum">
              <a:rPr lang="en-GB" smtClean="0"/>
              <a:pPr/>
              <a:t>‹#›</a:t>
            </a:fld>
            <a:endParaRPr lang="en-GB"/>
          </a:p>
        </p:txBody>
      </p:sp>
      <p:sp>
        <p:nvSpPr>
          <p:cNvPr id="5" name="Text Placeholder 4">
            <a:extLst>
              <a:ext uri="{FF2B5EF4-FFF2-40B4-BE49-F238E27FC236}">
                <a16:creationId xmlns:a16="http://schemas.microsoft.com/office/drawing/2014/main" id="{7F68FAA8-A47E-4235-EEC8-2DFE7E51ABAF}"/>
              </a:ext>
            </a:extLst>
          </p:cNvPr>
          <p:cNvSpPr>
            <a:spLocks noGrp="1"/>
          </p:cNvSpPr>
          <p:nvPr userDrawn="1">
            <p:ph type="body" sz="quarter" idx="13"/>
          </p:nvPr>
        </p:nvSpPr>
        <p:spPr>
          <a:xfrm>
            <a:off x="895350" y="4537799"/>
            <a:ext cx="3981450" cy="230832"/>
          </a:xfrm>
        </p:spPr>
        <p:txBody>
          <a:bodyPr wrap="square">
            <a:spAutoFit/>
          </a:bodyPr>
          <a:lstStyle>
            <a:lvl1pPr marL="0" indent="0" algn="l">
              <a:spcBef>
                <a:spcPts val="0"/>
              </a:spcBef>
              <a:buNone/>
              <a:defRPr sz="1500" b="0" i="0" cap="all" spc="160" baseline="0">
                <a:solidFill>
                  <a:schemeClr val="tx1"/>
                </a:solidFill>
                <a:latin typeface="+mn-lt"/>
              </a:defRPr>
            </a:lvl1pPr>
          </a:lstStyle>
          <a:p>
            <a:pPr lvl="0"/>
            <a:r>
              <a:rPr lang="en-GB"/>
              <a:t>Click to edit Master text styles</a:t>
            </a:r>
          </a:p>
        </p:txBody>
      </p:sp>
      <p:sp>
        <p:nvSpPr>
          <p:cNvPr id="2" name="Title 1">
            <a:extLst>
              <a:ext uri="{FF2B5EF4-FFF2-40B4-BE49-F238E27FC236}">
                <a16:creationId xmlns:a16="http://schemas.microsoft.com/office/drawing/2014/main" id="{A98C49C1-E33C-EF10-364A-487EC7380881}"/>
              </a:ext>
            </a:extLst>
          </p:cNvPr>
          <p:cNvSpPr>
            <a:spLocks noGrp="1"/>
          </p:cNvSpPr>
          <p:nvPr userDrawn="1">
            <p:ph type="ctrTitle" hasCustomPrompt="1"/>
          </p:nvPr>
        </p:nvSpPr>
        <p:spPr>
          <a:xfrm>
            <a:off x="895349" y="1346087"/>
            <a:ext cx="6010275" cy="2650513"/>
          </a:xfrm>
        </p:spPr>
        <p:txBody>
          <a:bodyPr lIns="0" rIns="0" anchor="t" anchorCtr="0">
            <a:noAutofit/>
          </a:bodyPr>
          <a:lstStyle>
            <a:lvl1pPr algn="l">
              <a:defRPr sz="4200" b="0" i="1">
                <a:solidFill>
                  <a:schemeClr val="tx1"/>
                </a:solidFill>
              </a:defRPr>
            </a:lvl1pPr>
          </a:lstStyle>
          <a:p>
            <a:r>
              <a:rPr lang="en-GB"/>
              <a:t>Title</a:t>
            </a:r>
          </a:p>
        </p:txBody>
      </p:sp>
      <p:sp>
        <p:nvSpPr>
          <p:cNvPr id="7" name="Text Placeholder 6">
            <a:extLst>
              <a:ext uri="{FF2B5EF4-FFF2-40B4-BE49-F238E27FC236}">
                <a16:creationId xmlns:a16="http://schemas.microsoft.com/office/drawing/2014/main" id="{488C2358-AC85-A3B1-3B1F-CA303B6A4C8A}"/>
              </a:ext>
            </a:extLst>
          </p:cNvPr>
          <p:cNvSpPr>
            <a:spLocks noGrp="1"/>
          </p:cNvSpPr>
          <p:nvPr>
            <p:ph type="body" sz="quarter" idx="14" hasCustomPrompt="1"/>
          </p:nvPr>
        </p:nvSpPr>
        <p:spPr>
          <a:xfrm>
            <a:off x="895350" y="4267200"/>
            <a:ext cx="5220000" cy="0"/>
          </a:xfrm>
          <a:ln w="25400">
            <a:solidFill>
              <a:schemeClr val="tx1"/>
            </a:solidFill>
          </a:ln>
        </p:spPr>
        <p:txBody>
          <a:bodyPr/>
          <a:lstStyle>
            <a:lvl1pPr>
              <a:defRPr sz="800">
                <a:solidFill>
                  <a:schemeClr val="tx1">
                    <a:alpha val="0"/>
                  </a:schemeClr>
                </a:solidFill>
              </a:defRPr>
            </a:lvl1pPr>
          </a:lstStyle>
          <a:p>
            <a:pPr marL="0" marR="0" lvl="0" indent="0" algn="l" defTabSz="914400" rtl="0" eaLnBrk="1" fontAlgn="auto" latinLnBrk="0" hangingPunct="1">
              <a:lnSpc>
                <a:spcPct val="100000"/>
              </a:lnSpc>
              <a:spcBef>
                <a:spcPts val="800"/>
              </a:spcBef>
              <a:spcAft>
                <a:spcPts val="0"/>
              </a:spcAft>
              <a:buClrTx/>
              <a:buSzTx/>
              <a:buFont typeface="Arial" panose="020B0604020202020204" pitchFamily="34" charset="0"/>
              <a:buNone/>
              <a:tabLst/>
              <a:defRPr/>
            </a:pPr>
            <a:r>
              <a:rPr lang="en-GB"/>
              <a:t>Line does not print or appear in slide show</a:t>
            </a:r>
          </a:p>
        </p:txBody>
      </p:sp>
    </p:spTree>
    <p:extLst>
      <p:ext uri="{BB962C8B-B14F-4D97-AF65-F5344CB8AC3E}">
        <p14:creationId xmlns:p14="http://schemas.microsoft.com/office/powerpoint/2010/main" val="21430842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Hero picture (caption in frame)">
    <p:bg>
      <p:bgPr>
        <a:solidFill>
          <a:srgbClr val="D2BEFF"/>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D418497-BCCC-5D4F-1FD0-1AE21044BCBE}"/>
              </a:ext>
            </a:extLst>
          </p:cNvPr>
          <p:cNvSpPr>
            <a:spLocks noGrp="1"/>
          </p:cNvSpPr>
          <p:nvPr>
            <p:ph type="sldNum" sz="quarter" idx="11"/>
          </p:nvPr>
        </p:nvSpPr>
        <p:spPr/>
        <p:txBody>
          <a:bodyPr/>
          <a:lstStyle/>
          <a:p>
            <a:fld id="{2C0BFA76-63D5-4AA7-9380-B533806EFC83}" type="slidenum">
              <a:rPr lang="en-GB" smtClean="0"/>
              <a:pPr/>
              <a:t>‹#›</a:t>
            </a:fld>
            <a:endParaRPr lang="en-GB"/>
          </a:p>
        </p:txBody>
      </p:sp>
      <p:sp>
        <p:nvSpPr>
          <p:cNvPr id="21" name="Bottom banner">
            <a:extLst>
              <a:ext uri="{FF2B5EF4-FFF2-40B4-BE49-F238E27FC236}">
                <a16:creationId xmlns:a16="http://schemas.microsoft.com/office/drawing/2014/main" id="{5E02ED1E-DB45-58E9-345A-FD8B7F6094D1}"/>
              </a:ext>
            </a:extLst>
          </p:cNvPr>
          <p:cNvSpPr/>
          <p:nvPr userDrawn="1"/>
        </p:nvSpPr>
        <p:spPr>
          <a:xfrm>
            <a:off x="0" y="6410325"/>
            <a:ext cx="5720316" cy="447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ooter Placeholder 2">
            <a:extLst>
              <a:ext uri="{FF2B5EF4-FFF2-40B4-BE49-F238E27FC236}">
                <a16:creationId xmlns:a16="http://schemas.microsoft.com/office/drawing/2014/main" id="{129E8E0B-1FE5-C260-9535-4D0E6BABCA6A}"/>
              </a:ext>
            </a:extLst>
          </p:cNvPr>
          <p:cNvSpPr>
            <a:spLocks noGrp="1"/>
          </p:cNvSpPr>
          <p:nvPr>
            <p:ph type="ftr" sz="quarter" idx="10"/>
          </p:nvPr>
        </p:nvSpPr>
        <p:spPr/>
        <p:txBody>
          <a:bodyPr/>
          <a:lstStyle/>
          <a:p>
            <a:r>
              <a:rPr lang="en-GB"/>
              <a:t>The Quiet Revival</a:t>
            </a:r>
          </a:p>
        </p:txBody>
      </p:sp>
      <p:sp>
        <p:nvSpPr>
          <p:cNvPr id="7" name="Text Placeholder 6">
            <a:extLst>
              <a:ext uri="{FF2B5EF4-FFF2-40B4-BE49-F238E27FC236}">
                <a16:creationId xmlns:a16="http://schemas.microsoft.com/office/drawing/2014/main" id="{9A363EC5-CE70-FF53-BB82-00E81637E9E1}"/>
              </a:ext>
            </a:extLst>
          </p:cNvPr>
          <p:cNvSpPr>
            <a:spLocks noGrp="1"/>
          </p:cNvSpPr>
          <p:nvPr>
            <p:ph type="body" sz="quarter" idx="16"/>
          </p:nvPr>
        </p:nvSpPr>
        <p:spPr>
          <a:xfrm>
            <a:off x="3296094" y="446088"/>
            <a:ext cx="7548231" cy="5646704"/>
          </a:xfrm>
          <a:custGeom>
            <a:avLst/>
            <a:gdLst>
              <a:gd name="connsiteX0" fmla="*/ 0 w 7548231"/>
              <a:gd name="connsiteY0" fmla="*/ 0 h 5646704"/>
              <a:gd name="connsiteX1" fmla="*/ 3 w 7548231"/>
              <a:gd name="connsiteY1" fmla="*/ 0 h 5646704"/>
              <a:gd name="connsiteX2" fmla="*/ 7548231 w 7548231"/>
              <a:gd name="connsiteY2" fmla="*/ 1531405 h 5646704"/>
              <a:gd name="connsiteX3" fmla="*/ 7548231 w 7548231"/>
              <a:gd name="connsiteY3" fmla="*/ 5646704 h 5646704"/>
              <a:gd name="connsiteX4" fmla="*/ 0 w 7548231"/>
              <a:gd name="connsiteY4" fmla="*/ 4100950 h 56467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48231" h="5646704">
                <a:moveTo>
                  <a:pt x="0" y="0"/>
                </a:moveTo>
                <a:lnTo>
                  <a:pt x="3" y="0"/>
                </a:lnTo>
                <a:lnTo>
                  <a:pt x="7548231" y="1531405"/>
                </a:lnTo>
                <a:lnTo>
                  <a:pt x="7548231" y="5646704"/>
                </a:lnTo>
                <a:lnTo>
                  <a:pt x="0" y="4100950"/>
                </a:lnTo>
                <a:close/>
              </a:path>
            </a:pathLst>
          </a:custGeom>
          <a:ln w="50800">
            <a:solidFill>
              <a:schemeClr val="bg1"/>
            </a:solidFill>
            <a:miter lim="800000"/>
          </a:ln>
        </p:spPr>
        <p:txBody>
          <a:bodyPr wrap="square" lIns="4968000" tIns="2556000" rIns="180000" bIns="180000">
            <a:noAutofit/>
          </a:bodyPr>
          <a:lstStyle>
            <a:lvl1pPr>
              <a:defRPr sz="1800" b="0">
                <a:latin typeface="+mn-lt"/>
              </a:defRPr>
            </a:lvl1pPr>
          </a:lstStyle>
          <a:p>
            <a:pPr lvl="0"/>
            <a:r>
              <a:rPr lang="en-GB"/>
              <a:t>Click to edit Master text styles</a:t>
            </a:r>
          </a:p>
        </p:txBody>
      </p:sp>
      <p:sp>
        <p:nvSpPr>
          <p:cNvPr id="16" name="Picture Placeholder 15">
            <a:extLst>
              <a:ext uri="{FF2B5EF4-FFF2-40B4-BE49-F238E27FC236}">
                <a16:creationId xmlns:a16="http://schemas.microsoft.com/office/drawing/2014/main" id="{2C094ED2-C3E7-05C9-461F-BBDFFD018FA0}"/>
              </a:ext>
            </a:extLst>
          </p:cNvPr>
          <p:cNvSpPr>
            <a:spLocks noGrp="1"/>
          </p:cNvSpPr>
          <p:nvPr>
            <p:ph type="pic" sz="quarter" idx="15"/>
          </p:nvPr>
        </p:nvSpPr>
        <p:spPr>
          <a:xfrm>
            <a:off x="1576136" y="-669858"/>
            <a:ext cx="6345119" cy="7080183"/>
          </a:xfrm>
          <a:custGeom>
            <a:avLst/>
            <a:gdLst>
              <a:gd name="connsiteX0" fmla="*/ 6345118 w 6345119"/>
              <a:gd name="connsiteY0" fmla="*/ 0 h 7080183"/>
              <a:gd name="connsiteX1" fmla="*/ 6345119 w 6345119"/>
              <a:gd name="connsiteY1" fmla="*/ 0 h 7080183"/>
              <a:gd name="connsiteX2" fmla="*/ 6345119 w 6345119"/>
              <a:gd name="connsiteY2" fmla="*/ 5168071 h 7080183"/>
              <a:gd name="connsiteX3" fmla="*/ 2192605 w 6345119"/>
              <a:gd name="connsiteY3" fmla="*/ 7080183 h 7080183"/>
              <a:gd name="connsiteX4" fmla="*/ 8112 w 6345119"/>
              <a:gd name="connsiteY4" fmla="*/ 7080183 h 7080183"/>
              <a:gd name="connsiteX5" fmla="*/ 0 w 6345119"/>
              <a:gd name="connsiteY5" fmla="*/ 7080183 h 7080183"/>
              <a:gd name="connsiteX6" fmla="*/ 0 w 6345119"/>
              <a:gd name="connsiteY6" fmla="*/ 2921742 h 7080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45119" h="7080183">
                <a:moveTo>
                  <a:pt x="6345118" y="0"/>
                </a:moveTo>
                <a:lnTo>
                  <a:pt x="6345119" y="0"/>
                </a:lnTo>
                <a:lnTo>
                  <a:pt x="6345119" y="5168071"/>
                </a:lnTo>
                <a:lnTo>
                  <a:pt x="2192605" y="7080183"/>
                </a:lnTo>
                <a:lnTo>
                  <a:pt x="8112" y="7080183"/>
                </a:lnTo>
                <a:lnTo>
                  <a:pt x="0" y="7080183"/>
                </a:lnTo>
                <a:lnTo>
                  <a:pt x="0" y="2921742"/>
                </a:lnTo>
                <a:close/>
              </a:path>
            </a:pathLst>
          </a:custGeom>
          <a:ln w="50800">
            <a:solidFill>
              <a:schemeClr val="bg1"/>
            </a:solidFill>
            <a:miter lim="800000"/>
          </a:ln>
        </p:spPr>
        <p:txBody>
          <a:bodyPr wrap="square">
            <a:noAutofit/>
          </a:bodyPr>
          <a:lstStyle/>
          <a:p>
            <a:r>
              <a:rPr lang="en-GB"/>
              <a:t>Click icon to add picture</a:t>
            </a:r>
          </a:p>
        </p:txBody>
      </p:sp>
      <p:sp>
        <p:nvSpPr>
          <p:cNvPr id="18" name="Title 17">
            <a:extLst>
              <a:ext uri="{FF2B5EF4-FFF2-40B4-BE49-F238E27FC236}">
                <a16:creationId xmlns:a16="http://schemas.microsoft.com/office/drawing/2014/main" id="{CF1A23B8-6BE5-2BA6-1E41-7DFB49368DE8}"/>
              </a:ext>
            </a:extLst>
          </p:cNvPr>
          <p:cNvSpPr>
            <a:spLocks noGrp="1"/>
          </p:cNvSpPr>
          <p:nvPr>
            <p:ph type="title" hasCustomPrompt="1"/>
          </p:nvPr>
        </p:nvSpPr>
        <p:spPr>
          <a:xfrm>
            <a:off x="8271796" y="2559228"/>
            <a:ext cx="2335956" cy="338554"/>
          </a:xfrm>
        </p:spPr>
        <p:txBody>
          <a:bodyPr/>
          <a:lstStyle>
            <a:lvl1pPr>
              <a:defRPr sz="2200"/>
            </a:lvl1pPr>
          </a:lstStyle>
          <a:p>
            <a:r>
              <a:rPr lang="en-GB"/>
              <a:t>Subtitle</a:t>
            </a:r>
          </a:p>
        </p:txBody>
      </p:sp>
    </p:spTree>
    <p:extLst>
      <p:ext uri="{BB962C8B-B14F-4D97-AF65-F5344CB8AC3E}">
        <p14:creationId xmlns:p14="http://schemas.microsoft.com/office/powerpoint/2010/main" val="5499406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Hero picture (caption out frame)">
    <p:bg>
      <p:bgPr>
        <a:solidFill>
          <a:srgbClr val="005F4B"/>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662E3D7-62C6-A433-F70D-22618B560984}"/>
              </a:ext>
            </a:extLst>
          </p:cNvPr>
          <p:cNvSpPr>
            <a:spLocks noGrp="1"/>
          </p:cNvSpPr>
          <p:nvPr>
            <p:ph type="ftr" sz="quarter" idx="10"/>
          </p:nvPr>
        </p:nvSpPr>
        <p:spPr/>
        <p:txBody>
          <a:bodyPr/>
          <a:lstStyle/>
          <a:p>
            <a:r>
              <a:rPr lang="en-GB"/>
              <a:t>The Quiet Revival</a:t>
            </a:r>
          </a:p>
        </p:txBody>
      </p:sp>
      <p:sp>
        <p:nvSpPr>
          <p:cNvPr id="11" name="Parallelogram 10">
            <a:extLst>
              <a:ext uri="{FF2B5EF4-FFF2-40B4-BE49-F238E27FC236}">
                <a16:creationId xmlns:a16="http://schemas.microsoft.com/office/drawing/2014/main" id="{749B6B1B-DEA7-7519-AE48-18A696440DB8}"/>
              </a:ext>
            </a:extLst>
          </p:cNvPr>
          <p:cNvSpPr/>
          <p:nvPr userDrawn="1"/>
        </p:nvSpPr>
        <p:spPr>
          <a:xfrm rot="5400000" flipH="1">
            <a:off x="1350011" y="-726736"/>
            <a:ext cx="7120260" cy="7734298"/>
          </a:xfrm>
          <a:prstGeom prst="parallelogram">
            <a:avLst>
              <a:gd name="adj" fmla="val 27675"/>
            </a:avLst>
          </a:prstGeom>
          <a:noFill/>
          <a:ln w="508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Slide Number Placeholder 3">
            <a:extLst>
              <a:ext uri="{FF2B5EF4-FFF2-40B4-BE49-F238E27FC236}">
                <a16:creationId xmlns:a16="http://schemas.microsoft.com/office/drawing/2014/main" id="{4C126A2B-29CB-A847-2A83-309CEB32B566}"/>
              </a:ext>
            </a:extLst>
          </p:cNvPr>
          <p:cNvSpPr>
            <a:spLocks noGrp="1"/>
          </p:cNvSpPr>
          <p:nvPr>
            <p:ph type="sldNum" sz="quarter" idx="11"/>
          </p:nvPr>
        </p:nvSpPr>
        <p:spPr/>
        <p:txBody>
          <a:bodyPr/>
          <a:lstStyle/>
          <a:p>
            <a:fld id="{2C0BFA76-63D5-4AA7-9380-B533806EFC83}" type="slidenum">
              <a:rPr lang="en-GB" smtClean="0"/>
              <a:pPr/>
              <a:t>‹#›</a:t>
            </a:fld>
            <a:endParaRPr lang="en-GB"/>
          </a:p>
        </p:txBody>
      </p:sp>
      <p:sp>
        <p:nvSpPr>
          <p:cNvPr id="6" name="Text Placeholder 19">
            <a:extLst>
              <a:ext uri="{FF2B5EF4-FFF2-40B4-BE49-F238E27FC236}">
                <a16:creationId xmlns:a16="http://schemas.microsoft.com/office/drawing/2014/main" id="{3B673629-CAA6-247A-1D02-2D1F6035991F}"/>
              </a:ext>
            </a:extLst>
          </p:cNvPr>
          <p:cNvSpPr>
            <a:spLocks noGrp="1"/>
          </p:cNvSpPr>
          <p:nvPr>
            <p:ph type="body" sz="quarter" idx="14"/>
          </p:nvPr>
        </p:nvSpPr>
        <p:spPr>
          <a:xfrm>
            <a:off x="9101138" y="3044231"/>
            <a:ext cx="2185987" cy="1946275"/>
          </a:xfrm>
        </p:spPr>
        <p:txBody>
          <a:bodyPr/>
          <a:lstStyle>
            <a:lvl1pPr>
              <a:defRPr sz="1800" b="0">
                <a:solidFill>
                  <a:schemeClr val="bg1"/>
                </a:solidFill>
                <a:latin typeface="+mn-lt"/>
              </a:defRPr>
            </a:lvl1pPr>
          </a:lstStyle>
          <a:p>
            <a:pPr lvl="0"/>
            <a:r>
              <a:rPr lang="en-GB"/>
              <a:t>Click to edit Master text styles</a:t>
            </a:r>
          </a:p>
        </p:txBody>
      </p:sp>
      <p:sp>
        <p:nvSpPr>
          <p:cNvPr id="2" name="Title 1">
            <a:extLst>
              <a:ext uri="{FF2B5EF4-FFF2-40B4-BE49-F238E27FC236}">
                <a16:creationId xmlns:a16="http://schemas.microsoft.com/office/drawing/2014/main" id="{8E0EEBFA-4AFB-2D2C-2969-DEB4C45418C0}"/>
              </a:ext>
            </a:extLst>
          </p:cNvPr>
          <p:cNvSpPr>
            <a:spLocks noGrp="1"/>
          </p:cNvSpPr>
          <p:nvPr>
            <p:ph type="title" hasCustomPrompt="1"/>
          </p:nvPr>
        </p:nvSpPr>
        <p:spPr>
          <a:xfrm>
            <a:off x="9101138" y="2606853"/>
            <a:ext cx="2185987" cy="338554"/>
          </a:xfrm>
        </p:spPr>
        <p:txBody>
          <a:bodyPr/>
          <a:lstStyle>
            <a:lvl1pPr>
              <a:defRPr sz="2200">
                <a:solidFill>
                  <a:schemeClr val="bg1"/>
                </a:solidFill>
              </a:defRPr>
            </a:lvl1pPr>
          </a:lstStyle>
          <a:p>
            <a:r>
              <a:rPr lang="en-GB"/>
              <a:t>Subtitle</a:t>
            </a:r>
          </a:p>
        </p:txBody>
      </p:sp>
      <p:sp>
        <p:nvSpPr>
          <p:cNvPr id="19" name="Picture Placeholder 18">
            <a:extLst>
              <a:ext uri="{FF2B5EF4-FFF2-40B4-BE49-F238E27FC236}">
                <a16:creationId xmlns:a16="http://schemas.microsoft.com/office/drawing/2014/main" id="{BF27B258-426E-436C-EFAB-69781F978947}"/>
              </a:ext>
            </a:extLst>
          </p:cNvPr>
          <p:cNvSpPr>
            <a:spLocks noGrp="1"/>
          </p:cNvSpPr>
          <p:nvPr>
            <p:ph type="pic" sz="quarter" idx="15"/>
          </p:nvPr>
        </p:nvSpPr>
        <p:spPr>
          <a:xfrm>
            <a:off x="2101850" y="446088"/>
            <a:ext cx="6181725" cy="5572125"/>
          </a:xfrm>
          <a:custGeom>
            <a:avLst/>
            <a:gdLst>
              <a:gd name="connsiteX0" fmla="*/ 0 w 6181725"/>
              <a:gd name="connsiteY0" fmla="*/ 0 h 5572125"/>
              <a:gd name="connsiteX1" fmla="*/ 7 w 6181725"/>
              <a:gd name="connsiteY1" fmla="*/ 0 h 5572125"/>
              <a:gd name="connsiteX2" fmla="*/ 6181725 w 6181725"/>
              <a:gd name="connsiteY2" fmla="*/ 1389764 h 5572125"/>
              <a:gd name="connsiteX3" fmla="*/ 6181725 w 6181725"/>
              <a:gd name="connsiteY3" fmla="*/ 5572125 h 5572125"/>
              <a:gd name="connsiteX4" fmla="*/ 0 w 6181725"/>
              <a:gd name="connsiteY4" fmla="*/ 4148470 h 5572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81725" h="5572125">
                <a:moveTo>
                  <a:pt x="0" y="0"/>
                </a:moveTo>
                <a:lnTo>
                  <a:pt x="7" y="0"/>
                </a:lnTo>
                <a:lnTo>
                  <a:pt x="6181725" y="1389764"/>
                </a:lnTo>
                <a:lnTo>
                  <a:pt x="6181725" y="5572125"/>
                </a:lnTo>
                <a:lnTo>
                  <a:pt x="0" y="4148470"/>
                </a:lnTo>
                <a:close/>
              </a:path>
            </a:pathLst>
          </a:custGeom>
          <a:ln w="50800">
            <a:solidFill>
              <a:schemeClr val="bg1"/>
            </a:solidFill>
            <a:miter lim="800000"/>
          </a:ln>
        </p:spPr>
        <p:txBody>
          <a:bodyPr wrap="square" anchor="ctr" anchorCtr="0">
            <a:noAutofit/>
          </a:bodyPr>
          <a:lstStyle/>
          <a:p>
            <a:r>
              <a:rPr lang="en-GB"/>
              <a:t>Click icon to add picture</a:t>
            </a:r>
          </a:p>
        </p:txBody>
      </p:sp>
    </p:spTree>
    <p:extLst>
      <p:ext uri="{BB962C8B-B14F-4D97-AF65-F5344CB8AC3E}">
        <p14:creationId xmlns:p14="http://schemas.microsoft.com/office/powerpoint/2010/main" val="69051970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Hero picture (background)">
    <p:bg>
      <p:bgPr>
        <a:solidFill>
          <a:schemeClr val="tx2"/>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58375B1C-D423-FF8F-0C7A-F7F6DC97F190}"/>
              </a:ext>
            </a:extLst>
          </p:cNvPr>
          <p:cNvSpPr>
            <a:spLocks noGrp="1"/>
          </p:cNvSpPr>
          <p:nvPr>
            <p:ph type="ftr" sz="quarter" idx="10"/>
          </p:nvPr>
        </p:nvSpPr>
        <p:spPr/>
        <p:txBody>
          <a:bodyPr/>
          <a:lstStyle/>
          <a:p>
            <a:r>
              <a:rPr lang="en-GB"/>
              <a:t>The Quiet Revival</a:t>
            </a:r>
          </a:p>
        </p:txBody>
      </p:sp>
      <p:sp>
        <p:nvSpPr>
          <p:cNvPr id="4" name="Slide Number Placeholder 3">
            <a:extLst>
              <a:ext uri="{FF2B5EF4-FFF2-40B4-BE49-F238E27FC236}">
                <a16:creationId xmlns:a16="http://schemas.microsoft.com/office/drawing/2014/main" id="{DEDFEB59-A921-C2C5-A3A3-082BC695E425}"/>
              </a:ext>
            </a:extLst>
          </p:cNvPr>
          <p:cNvSpPr>
            <a:spLocks noGrp="1"/>
          </p:cNvSpPr>
          <p:nvPr>
            <p:ph type="sldNum" sz="quarter" idx="11"/>
          </p:nvPr>
        </p:nvSpPr>
        <p:spPr/>
        <p:txBody>
          <a:bodyPr/>
          <a:lstStyle/>
          <a:p>
            <a:fld id="{2C0BFA76-63D5-4AA7-9380-B533806EFC83}" type="slidenum">
              <a:rPr lang="en-GB" smtClean="0"/>
              <a:pPr/>
              <a:t>‹#›</a:t>
            </a:fld>
            <a:endParaRPr lang="en-GB"/>
          </a:p>
        </p:txBody>
      </p:sp>
      <p:sp>
        <p:nvSpPr>
          <p:cNvPr id="7" name="TextBox 6">
            <a:extLst>
              <a:ext uri="{FF2B5EF4-FFF2-40B4-BE49-F238E27FC236}">
                <a16:creationId xmlns:a16="http://schemas.microsoft.com/office/drawing/2014/main" id="{827C1BCB-4D61-84FB-467E-598254DAFC23}"/>
              </a:ext>
            </a:extLst>
          </p:cNvPr>
          <p:cNvSpPr txBox="1"/>
          <p:nvPr userDrawn="1"/>
        </p:nvSpPr>
        <p:spPr>
          <a:xfrm>
            <a:off x="12368463" y="490835"/>
            <a:ext cx="1431757" cy="923330"/>
          </a:xfrm>
          <a:prstGeom prst="rect">
            <a:avLst/>
          </a:prstGeom>
          <a:noFill/>
        </p:spPr>
        <p:txBody>
          <a:bodyPr wrap="square" rtlCol="0">
            <a:spAutoFit/>
          </a:bodyPr>
          <a:lstStyle/>
          <a:p>
            <a:r>
              <a:rPr lang="en-GB"/>
              <a:t>Format Background</a:t>
            </a:r>
          </a:p>
          <a:p>
            <a:r>
              <a:rPr lang="en-GB"/>
              <a:t>Picture</a:t>
            </a:r>
          </a:p>
        </p:txBody>
      </p:sp>
      <p:sp>
        <p:nvSpPr>
          <p:cNvPr id="20" name="Text Placeholder 19">
            <a:extLst>
              <a:ext uri="{FF2B5EF4-FFF2-40B4-BE49-F238E27FC236}">
                <a16:creationId xmlns:a16="http://schemas.microsoft.com/office/drawing/2014/main" id="{7B74AF83-8886-1FB5-1F92-8112C1A11992}"/>
              </a:ext>
            </a:extLst>
          </p:cNvPr>
          <p:cNvSpPr>
            <a:spLocks noGrp="1"/>
          </p:cNvSpPr>
          <p:nvPr>
            <p:ph type="body" sz="quarter" idx="12" hasCustomPrompt="1"/>
          </p:nvPr>
        </p:nvSpPr>
        <p:spPr>
          <a:xfrm>
            <a:off x="895349" y="2597498"/>
            <a:ext cx="3822351" cy="2998439"/>
          </a:xfrm>
          <a:custGeom>
            <a:avLst/>
            <a:gdLst>
              <a:gd name="connsiteX0" fmla="*/ 3822351 w 3822351"/>
              <a:gd name="connsiteY0" fmla="*/ 0 h 2998439"/>
              <a:gd name="connsiteX1" fmla="*/ 3822351 w 3822351"/>
              <a:gd name="connsiteY1" fmla="*/ 2596504 h 2998439"/>
              <a:gd name="connsiteX2" fmla="*/ 0 w 3822351"/>
              <a:gd name="connsiteY2" fmla="*/ 2998439 h 2998439"/>
              <a:gd name="connsiteX3" fmla="*/ 0 w 3822351"/>
              <a:gd name="connsiteY3" fmla="*/ 401935 h 2998439"/>
            </a:gdLst>
            <a:ahLst/>
            <a:cxnLst>
              <a:cxn ang="0">
                <a:pos x="connsiteX0" y="connsiteY0"/>
              </a:cxn>
              <a:cxn ang="0">
                <a:pos x="connsiteX1" y="connsiteY1"/>
              </a:cxn>
              <a:cxn ang="0">
                <a:pos x="connsiteX2" y="connsiteY2"/>
              </a:cxn>
              <a:cxn ang="0">
                <a:pos x="connsiteX3" y="connsiteY3"/>
              </a:cxn>
            </a:cxnLst>
            <a:rect l="l" t="t" r="r" b="b"/>
            <a:pathLst>
              <a:path w="3822351" h="2998439">
                <a:moveTo>
                  <a:pt x="3822351" y="0"/>
                </a:moveTo>
                <a:lnTo>
                  <a:pt x="3822351" y="2596504"/>
                </a:lnTo>
                <a:lnTo>
                  <a:pt x="0" y="2998439"/>
                </a:lnTo>
                <a:lnTo>
                  <a:pt x="0" y="401935"/>
                </a:lnTo>
                <a:close/>
              </a:path>
            </a:pathLst>
          </a:custGeom>
          <a:solidFill>
            <a:srgbClr val="D76E00"/>
          </a:solidFill>
        </p:spPr>
        <p:txBody>
          <a:bodyPr wrap="square" lIns="468000" tIns="702000" rIns="468000" bIns="68400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Subtitle</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53277367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Muliple pictures ans intro">
    <p:bg>
      <p:bgPr>
        <a:solidFill>
          <a:srgbClr val="D7F08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7ADC1-3C57-71B7-802B-12DA902401AA}"/>
              </a:ext>
            </a:extLst>
          </p:cNvPr>
          <p:cNvSpPr>
            <a:spLocks noGrp="1"/>
          </p:cNvSpPr>
          <p:nvPr>
            <p:ph type="title"/>
          </p:nvPr>
        </p:nvSpPr>
        <p:spPr/>
        <p:txBody>
          <a:bodyPr/>
          <a:lstStyle/>
          <a:p>
            <a:r>
              <a:rPr lang="en-GB"/>
              <a:t>Click to edit Master title style</a:t>
            </a:r>
          </a:p>
        </p:txBody>
      </p:sp>
      <p:sp>
        <p:nvSpPr>
          <p:cNvPr id="3" name="Footer Placeholder 2">
            <a:extLst>
              <a:ext uri="{FF2B5EF4-FFF2-40B4-BE49-F238E27FC236}">
                <a16:creationId xmlns:a16="http://schemas.microsoft.com/office/drawing/2014/main" id="{4996EFA1-1BC2-255E-E4D5-83FE1683AE7A}"/>
              </a:ext>
            </a:extLst>
          </p:cNvPr>
          <p:cNvSpPr>
            <a:spLocks noGrp="1"/>
          </p:cNvSpPr>
          <p:nvPr>
            <p:ph type="ftr" sz="quarter" idx="10"/>
          </p:nvPr>
        </p:nvSpPr>
        <p:spPr/>
        <p:txBody>
          <a:bodyPr/>
          <a:lstStyle/>
          <a:p>
            <a:r>
              <a:rPr lang="en-GB"/>
              <a:t>The Quiet Revival</a:t>
            </a:r>
          </a:p>
        </p:txBody>
      </p:sp>
      <p:sp>
        <p:nvSpPr>
          <p:cNvPr id="4" name="Slide Number Placeholder 3">
            <a:extLst>
              <a:ext uri="{FF2B5EF4-FFF2-40B4-BE49-F238E27FC236}">
                <a16:creationId xmlns:a16="http://schemas.microsoft.com/office/drawing/2014/main" id="{C197B114-E619-1203-3CEA-6820BF47B0DD}"/>
              </a:ext>
            </a:extLst>
          </p:cNvPr>
          <p:cNvSpPr>
            <a:spLocks noGrp="1"/>
          </p:cNvSpPr>
          <p:nvPr>
            <p:ph type="sldNum" sz="quarter" idx="11"/>
          </p:nvPr>
        </p:nvSpPr>
        <p:spPr/>
        <p:txBody>
          <a:bodyPr/>
          <a:lstStyle/>
          <a:p>
            <a:fld id="{2C0BFA76-63D5-4AA7-9380-B533806EFC83}" type="slidenum">
              <a:rPr lang="en-GB" smtClean="0"/>
              <a:pPr/>
              <a:t>‹#›</a:t>
            </a:fld>
            <a:endParaRPr lang="en-GB"/>
          </a:p>
        </p:txBody>
      </p:sp>
      <p:sp>
        <p:nvSpPr>
          <p:cNvPr id="6" name="Text Placeholder 5">
            <a:extLst>
              <a:ext uri="{FF2B5EF4-FFF2-40B4-BE49-F238E27FC236}">
                <a16:creationId xmlns:a16="http://schemas.microsoft.com/office/drawing/2014/main" id="{BC5DECD6-50C9-19C1-A329-1B3DB790A8EA}"/>
              </a:ext>
            </a:extLst>
          </p:cNvPr>
          <p:cNvSpPr>
            <a:spLocks noGrp="1"/>
          </p:cNvSpPr>
          <p:nvPr>
            <p:ph type="body" sz="quarter" idx="12"/>
          </p:nvPr>
        </p:nvSpPr>
        <p:spPr>
          <a:xfrm>
            <a:off x="892176" y="1731963"/>
            <a:ext cx="6077792" cy="1191711"/>
          </a:xfrm>
        </p:spPr>
        <p:txBody>
          <a:bodyPr/>
          <a:lstStyle/>
          <a:p>
            <a:pPr lvl="0"/>
            <a:r>
              <a:rPr lang="en-GB"/>
              <a:t>Click to edit Master text styles</a:t>
            </a:r>
          </a:p>
          <a:p>
            <a:pPr lvl="1"/>
            <a:r>
              <a:rPr lang="en-GB"/>
              <a:t>Second level</a:t>
            </a:r>
          </a:p>
        </p:txBody>
      </p:sp>
      <p:sp>
        <p:nvSpPr>
          <p:cNvPr id="19" name="Picture Placeholder 18">
            <a:extLst>
              <a:ext uri="{FF2B5EF4-FFF2-40B4-BE49-F238E27FC236}">
                <a16:creationId xmlns:a16="http://schemas.microsoft.com/office/drawing/2014/main" id="{C62D897C-90CA-B4D2-E580-328D591A42BA}"/>
              </a:ext>
            </a:extLst>
          </p:cNvPr>
          <p:cNvSpPr>
            <a:spLocks noGrp="1"/>
          </p:cNvSpPr>
          <p:nvPr>
            <p:ph type="pic" sz="quarter" idx="13"/>
          </p:nvPr>
        </p:nvSpPr>
        <p:spPr>
          <a:xfrm>
            <a:off x="1323976" y="3248024"/>
            <a:ext cx="2793100" cy="2543175"/>
          </a:xfrm>
          <a:custGeom>
            <a:avLst/>
            <a:gdLst>
              <a:gd name="connsiteX0" fmla="*/ 2793100 w 2793100"/>
              <a:gd name="connsiteY0" fmla="*/ 0 h 2543175"/>
              <a:gd name="connsiteX1" fmla="*/ 2793100 w 2793100"/>
              <a:gd name="connsiteY1" fmla="*/ 2301921 h 2543175"/>
              <a:gd name="connsiteX2" fmla="*/ 0 w 2793100"/>
              <a:gd name="connsiteY2" fmla="*/ 2543175 h 2543175"/>
              <a:gd name="connsiteX3" fmla="*/ 0 w 2793100"/>
              <a:gd name="connsiteY3" fmla="*/ 241254 h 2543175"/>
            </a:gdLst>
            <a:ahLst/>
            <a:cxnLst>
              <a:cxn ang="0">
                <a:pos x="connsiteX0" y="connsiteY0"/>
              </a:cxn>
              <a:cxn ang="0">
                <a:pos x="connsiteX1" y="connsiteY1"/>
              </a:cxn>
              <a:cxn ang="0">
                <a:pos x="connsiteX2" y="connsiteY2"/>
              </a:cxn>
              <a:cxn ang="0">
                <a:pos x="connsiteX3" y="connsiteY3"/>
              </a:cxn>
            </a:cxnLst>
            <a:rect l="l" t="t" r="r" b="b"/>
            <a:pathLst>
              <a:path w="2793100" h="2543175">
                <a:moveTo>
                  <a:pt x="2793100" y="0"/>
                </a:moveTo>
                <a:lnTo>
                  <a:pt x="2793100" y="2301921"/>
                </a:lnTo>
                <a:lnTo>
                  <a:pt x="0" y="2543175"/>
                </a:lnTo>
                <a:lnTo>
                  <a:pt x="0" y="241254"/>
                </a:lnTo>
                <a:close/>
              </a:path>
            </a:pathLst>
          </a:custGeom>
          <a:ln w="50800">
            <a:solidFill>
              <a:schemeClr val="bg1"/>
            </a:solidFill>
            <a:miter lim="800000"/>
          </a:ln>
        </p:spPr>
        <p:txBody>
          <a:bodyPr wrap="square" anchor="ctr" anchorCtr="0">
            <a:noAutofit/>
          </a:bodyPr>
          <a:lstStyle/>
          <a:p>
            <a:r>
              <a:rPr lang="en-GB"/>
              <a:t>Click icon to add picture</a:t>
            </a:r>
          </a:p>
        </p:txBody>
      </p:sp>
      <p:sp>
        <p:nvSpPr>
          <p:cNvPr id="20" name="Picture Placeholder 19">
            <a:extLst>
              <a:ext uri="{FF2B5EF4-FFF2-40B4-BE49-F238E27FC236}">
                <a16:creationId xmlns:a16="http://schemas.microsoft.com/office/drawing/2014/main" id="{DD1017DF-4110-32CD-FEED-BBB59E6BB49D}"/>
              </a:ext>
            </a:extLst>
          </p:cNvPr>
          <p:cNvSpPr>
            <a:spLocks noGrp="1"/>
          </p:cNvSpPr>
          <p:nvPr>
            <p:ph type="pic" sz="quarter" idx="14"/>
          </p:nvPr>
        </p:nvSpPr>
        <p:spPr>
          <a:xfrm>
            <a:off x="7439026" y="3248024"/>
            <a:ext cx="2793100" cy="2543175"/>
          </a:xfrm>
          <a:custGeom>
            <a:avLst/>
            <a:gdLst>
              <a:gd name="connsiteX0" fmla="*/ 2793100 w 2793100"/>
              <a:gd name="connsiteY0" fmla="*/ 0 h 2543175"/>
              <a:gd name="connsiteX1" fmla="*/ 2793100 w 2793100"/>
              <a:gd name="connsiteY1" fmla="*/ 2301921 h 2543175"/>
              <a:gd name="connsiteX2" fmla="*/ 0 w 2793100"/>
              <a:gd name="connsiteY2" fmla="*/ 2543175 h 2543175"/>
              <a:gd name="connsiteX3" fmla="*/ 0 w 2793100"/>
              <a:gd name="connsiteY3" fmla="*/ 241254 h 2543175"/>
            </a:gdLst>
            <a:ahLst/>
            <a:cxnLst>
              <a:cxn ang="0">
                <a:pos x="connsiteX0" y="connsiteY0"/>
              </a:cxn>
              <a:cxn ang="0">
                <a:pos x="connsiteX1" y="connsiteY1"/>
              </a:cxn>
              <a:cxn ang="0">
                <a:pos x="connsiteX2" y="connsiteY2"/>
              </a:cxn>
              <a:cxn ang="0">
                <a:pos x="connsiteX3" y="connsiteY3"/>
              </a:cxn>
            </a:cxnLst>
            <a:rect l="l" t="t" r="r" b="b"/>
            <a:pathLst>
              <a:path w="2793100" h="2543175">
                <a:moveTo>
                  <a:pt x="2793100" y="0"/>
                </a:moveTo>
                <a:lnTo>
                  <a:pt x="2793100" y="2301921"/>
                </a:lnTo>
                <a:lnTo>
                  <a:pt x="0" y="2543175"/>
                </a:lnTo>
                <a:lnTo>
                  <a:pt x="0" y="241254"/>
                </a:lnTo>
                <a:close/>
              </a:path>
            </a:pathLst>
          </a:custGeom>
          <a:ln w="50800">
            <a:solidFill>
              <a:schemeClr val="bg1"/>
            </a:solidFill>
            <a:miter lim="800000"/>
          </a:ln>
        </p:spPr>
        <p:txBody>
          <a:bodyPr wrap="square" anchor="ctr" anchorCtr="0">
            <a:noAutofit/>
          </a:bodyPr>
          <a:lstStyle>
            <a:lvl1pPr rtl="0">
              <a:defRPr/>
            </a:lvl1pPr>
          </a:lstStyle>
          <a:p>
            <a:r>
              <a:rPr lang="en-GB"/>
              <a:t>Click icon to add picture</a:t>
            </a:r>
          </a:p>
        </p:txBody>
      </p:sp>
      <p:sp>
        <p:nvSpPr>
          <p:cNvPr id="29" name="Picture Placeholder 28">
            <a:extLst>
              <a:ext uri="{FF2B5EF4-FFF2-40B4-BE49-F238E27FC236}">
                <a16:creationId xmlns:a16="http://schemas.microsoft.com/office/drawing/2014/main" id="{DC13FCD0-7089-8A7D-4283-895CE0902748}"/>
              </a:ext>
            </a:extLst>
          </p:cNvPr>
          <p:cNvSpPr>
            <a:spLocks noGrp="1"/>
          </p:cNvSpPr>
          <p:nvPr>
            <p:ph type="pic" sz="quarter" idx="15"/>
          </p:nvPr>
        </p:nvSpPr>
        <p:spPr>
          <a:xfrm>
            <a:off x="4381501" y="3248024"/>
            <a:ext cx="2793099" cy="2543175"/>
          </a:xfrm>
          <a:custGeom>
            <a:avLst/>
            <a:gdLst>
              <a:gd name="connsiteX0" fmla="*/ 0 w 2793099"/>
              <a:gd name="connsiteY0" fmla="*/ 0 h 2543175"/>
              <a:gd name="connsiteX1" fmla="*/ 9 w 2793099"/>
              <a:gd name="connsiteY1" fmla="*/ 0 h 2543175"/>
              <a:gd name="connsiteX2" fmla="*/ 2793099 w 2793099"/>
              <a:gd name="connsiteY2" fmla="*/ 256200 h 2543175"/>
              <a:gd name="connsiteX3" fmla="*/ 2793099 w 2793099"/>
              <a:gd name="connsiteY3" fmla="*/ 2543175 h 2543175"/>
              <a:gd name="connsiteX4" fmla="*/ 0 w 2793099"/>
              <a:gd name="connsiteY4" fmla="*/ 2283228 h 2543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93099" h="2543175">
                <a:moveTo>
                  <a:pt x="0" y="0"/>
                </a:moveTo>
                <a:lnTo>
                  <a:pt x="9" y="0"/>
                </a:lnTo>
                <a:lnTo>
                  <a:pt x="2793099" y="256200"/>
                </a:lnTo>
                <a:lnTo>
                  <a:pt x="2793099" y="2543175"/>
                </a:lnTo>
                <a:lnTo>
                  <a:pt x="0" y="2283228"/>
                </a:lnTo>
                <a:close/>
              </a:path>
            </a:pathLst>
          </a:custGeom>
          <a:ln w="50800">
            <a:solidFill>
              <a:schemeClr val="bg1"/>
            </a:solidFill>
            <a:miter lim="800000"/>
          </a:ln>
        </p:spPr>
        <p:txBody>
          <a:bodyPr wrap="square" anchor="ctr" anchorCtr="0">
            <a:noAutofit/>
          </a:bodyPr>
          <a:lstStyle/>
          <a:p>
            <a:r>
              <a:rPr lang="en-GB"/>
              <a:t>Click icon to add picture</a:t>
            </a:r>
          </a:p>
        </p:txBody>
      </p:sp>
    </p:spTree>
    <p:extLst>
      <p:ext uri="{BB962C8B-B14F-4D97-AF65-F5344CB8AC3E}">
        <p14:creationId xmlns:p14="http://schemas.microsoft.com/office/powerpoint/2010/main" val="35142916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E6930-03BA-53BB-E23F-742295C7299C}"/>
              </a:ext>
            </a:extLst>
          </p:cNvPr>
          <p:cNvSpPr>
            <a:spLocks noGrp="1"/>
          </p:cNvSpPr>
          <p:nvPr>
            <p:ph type="title"/>
          </p:nvPr>
        </p:nvSpPr>
        <p:spPr/>
        <p:txBody>
          <a:bodyPr/>
          <a:lstStyle/>
          <a:p>
            <a:r>
              <a:rPr lang="en-GB"/>
              <a:t>Click to edit Master title style</a:t>
            </a:r>
          </a:p>
        </p:txBody>
      </p:sp>
      <p:sp>
        <p:nvSpPr>
          <p:cNvPr id="7" name="Footer Placeholder 6">
            <a:extLst>
              <a:ext uri="{FF2B5EF4-FFF2-40B4-BE49-F238E27FC236}">
                <a16:creationId xmlns:a16="http://schemas.microsoft.com/office/drawing/2014/main" id="{035797B6-9169-60FC-C7D0-CB64D4C1CF2B}"/>
              </a:ext>
            </a:extLst>
          </p:cNvPr>
          <p:cNvSpPr>
            <a:spLocks noGrp="1"/>
          </p:cNvSpPr>
          <p:nvPr>
            <p:ph type="ftr" sz="quarter" idx="10"/>
          </p:nvPr>
        </p:nvSpPr>
        <p:spPr/>
        <p:txBody>
          <a:bodyPr/>
          <a:lstStyle/>
          <a:p>
            <a:r>
              <a:rPr lang="en-GB"/>
              <a:t>The Quiet Revival</a:t>
            </a:r>
          </a:p>
        </p:txBody>
      </p:sp>
      <p:sp>
        <p:nvSpPr>
          <p:cNvPr id="8" name="Slide Number Placeholder 7">
            <a:extLst>
              <a:ext uri="{FF2B5EF4-FFF2-40B4-BE49-F238E27FC236}">
                <a16:creationId xmlns:a16="http://schemas.microsoft.com/office/drawing/2014/main" id="{74415186-3DC9-A6F0-556B-C58CDD4AC5E8}"/>
              </a:ext>
            </a:extLst>
          </p:cNvPr>
          <p:cNvSpPr>
            <a:spLocks noGrp="1"/>
          </p:cNvSpPr>
          <p:nvPr>
            <p:ph type="sldNum" sz="quarter" idx="11"/>
          </p:nvPr>
        </p:nvSpPr>
        <p:spPr/>
        <p:txBody>
          <a:bodyPr/>
          <a:lstStyle/>
          <a:p>
            <a:fld id="{2C0BFA76-63D5-4AA7-9380-B533806EFC83}" type="slidenum">
              <a:rPr lang="en-GB" smtClean="0"/>
              <a:pPr/>
              <a:t>‹#›</a:t>
            </a:fld>
            <a:endParaRPr lang="en-GB"/>
          </a:p>
        </p:txBody>
      </p:sp>
      <p:sp>
        <p:nvSpPr>
          <p:cNvPr id="5" name="Text Placeholder 4">
            <a:extLst>
              <a:ext uri="{FF2B5EF4-FFF2-40B4-BE49-F238E27FC236}">
                <a16:creationId xmlns:a16="http://schemas.microsoft.com/office/drawing/2014/main" id="{4F9B4420-1C4C-1D59-D8CB-1E2CF5C598A9}"/>
              </a:ext>
            </a:extLst>
          </p:cNvPr>
          <p:cNvSpPr>
            <a:spLocks noGrp="1"/>
          </p:cNvSpPr>
          <p:nvPr>
            <p:ph type="body" sz="quarter" idx="12"/>
          </p:nvPr>
        </p:nvSpPr>
        <p:spPr>
          <a:xfrm>
            <a:off x="892800" y="1800000"/>
            <a:ext cx="6217200" cy="40959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cxnSp>
        <p:nvCxnSpPr>
          <p:cNvPr id="6" name="Straight Connector 5">
            <a:extLst>
              <a:ext uri="{FF2B5EF4-FFF2-40B4-BE49-F238E27FC236}">
                <a16:creationId xmlns:a16="http://schemas.microsoft.com/office/drawing/2014/main" id="{219976A3-00B8-89C0-9F08-0D1646822C67}"/>
              </a:ext>
            </a:extLst>
          </p:cNvPr>
          <p:cNvCxnSpPr>
            <a:cxnSpLocks/>
          </p:cNvCxnSpPr>
          <p:nvPr userDrawn="1"/>
        </p:nvCxnSpPr>
        <p:spPr>
          <a:xfrm>
            <a:off x="446400" y="6400800"/>
            <a:ext cx="1129792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63722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wo Text">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C9F8D228-80BA-BFEB-F492-1CC858A84272}"/>
              </a:ext>
            </a:extLst>
          </p:cNvPr>
          <p:cNvSpPr>
            <a:spLocks noGrp="1"/>
          </p:cNvSpPr>
          <p:nvPr>
            <p:ph type="ftr" sz="quarter" idx="10"/>
          </p:nvPr>
        </p:nvSpPr>
        <p:spPr/>
        <p:txBody>
          <a:bodyPr/>
          <a:lstStyle/>
          <a:p>
            <a:r>
              <a:rPr lang="en-GB"/>
              <a:t>The Quiet Revival</a:t>
            </a:r>
          </a:p>
        </p:txBody>
      </p:sp>
      <p:sp>
        <p:nvSpPr>
          <p:cNvPr id="9" name="Slide Number Placeholder 8">
            <a:extLst>
              <a:ext uri="{FF2B5EF4-FFF2-40B4-BE49-F238E27FC236}">
                <a16:creationId xmlns:a16="http://schemas.microsoft.com/office/drawing/2014/main" id="{4FC381A1-705D-9889-FD0B-6002E2D925E1}"/>
              </a:ext>
            </a:extLst>
          </p:cNvPr>
          <p:cNvSpPr>
            <a:spLocks noGrp="1"/>
          </p:cNvSpPr>
          <p:nvPr>
            <p:ph type="sldNum" sz="quarter" idx="11"/>
          </p:nvPr>
        </p:nvSpPr>
        <p:spPr/>
        <p:txBody>
          <a:bodyPr/>
          <a:lstStyle/>
          <a:p>
            <a:fld id="{2C0BFA76-63D5-4AA7-9380-B533806EFC83}" type="slidenum">
              <a:rPr lang="en-GB" smtClean="0"/>
              <a:pPr/>
              <a:t>‹#›</a:t>
            </a:fld>
            <a:endParaRPr lang="en-GB"/>
          </a:p>
        </p:txBody>
      </p:sp>
      <p:sp>
        <p:nvSpPr>
          <p:cNvPr id="6" name="Text Placeholder 5">
            <a:extLst>
              <a:ext uri="{FF2B5EF4-FFF2-40B4-BE49-F238E27FC236}">
                <a16:creationId xmlns:a16="http://schemas.microsoft.com/office/drawing/2014/main" id="{916D8575-C20F-19A2-9015-4815B13FDBC0}"/>
              </a:ext>
            </a:extLst>
          </p:cNvPr>
          <p:cNvSpPr>
            <a:spLocks noGrp="1"/>
          </p:cNvSpPr>
          <p:nvPr>
            <p:ph type="body" sz="quarter" idx="12"/>
          </p:nvPr>
        </p:nvSpPr>
        <p:spPr>
          <a:xfrm>
            <a:off x="892801" y="1800000"/>
            <a:ext cx="4593599" cy="40959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Text Placeholder 5">
            <a:extLst>
              <a:ext uri="{FF2B5EF4-FFF2-40B4-BE49-F238E27FC236}">
                <a16:creationId xmlns:a16="http://schemas.microsoft.com/office/drawing/2014/main" id="{939AC4A9-0A91-382B-FFA1-E7FE818AFF42}"/>
              </a:ext>
            </a:extLst>
          </p:cNvPr>
          <p:cNvSpPr>
            <a:spLocks noGrp="1"/>
          </p:cNvSpPr>
          <p:nvPr>
            <p:ph type="body" sz="quarter" idx="13"/>
          </p:nvPr>
        </p:nvSpPr>
        <p:spPr>
          <a:xfrm>
            <a:off x="6023066" y="1800000"/>
            <a:ext cx="4593599" cy="40959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cxnSp>
        <p:nvCxnSpPr>
          <p:cNvPr id="10" name="Straight Connector 9">
            <a:extLst>
              <a:ext uri="{FF2B5EF4-FFF2-40B4-BE49-F238E27FC236}">
                <a16:creationId xmlns:a16="http://schemas.microsoft.com/office/drawing/2014/main" id="{99104772-57BE-7287-6449-DB6B6E838AFF}"/>
              </a:ext>
            </a:extLst>
          </p:cNvPr>
          <p:cNvCxnSpPr>
            <a:cxnSpLocks/>
          </p:cNvCxnSpPr>
          <p:nvPr userDrawn="1"/>
        </p:nvCxnSpPr>
        <p:spPr>
          <a:xfrm>
            <a:off x="446400" y="6400800"/>
            <a:ext cx="1129792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F5CB7E6-2235-339A-DA56-149A36109A7B}"/>
              </a:ext>
            </a:extLst>
          </p:cNvPr>
          <p:cNvSpPr>
            <a:spLocks noGrp="1"/>
          </p:cNvSpPr>
          <p:nvPr>
            <p:ph type="title"/>
          </p:nvPr>
        </p:nvSpPr>
        <p:spPr/>
        <p:txBody>
          <a:bodyPr/>
          <a:lstStyle/>
          <a:p>
            <a:r>
              <a:rPr lang="en-GB"/>
              <a:t>Click to edit Master title style</a:t>
            </a:r>
          </a:p>
        </p:txBody>
      </p:sp>
    </p:spTree>
    <p:extLst>
      <p:ext uri="{BB962C8B-B14F-4D97-AF65-F5344CB8AC3E}">
        <p14:creationId xmlns:p14="http://schemas.microsoft.com/office/powerpoint/2010/main" val="8091610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xt and Picture (righ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54FEB-FE9A-33CC-7D12-CF4C52336E76}"/>
              </a:ext>
            </a:extLst>
          </p:cNvPr>
          <p:cNvSpPr>
            <a:spLocks noGrp="1"/>
          </p:cNvSpPr>
          <p:nvPr>
            <p:ph type="title" hasCustomPrompt="1"/>
          </p:nvPr>
        </p:nvSpPr>
        <p:spPr>
          <a:xfrm>
            <a:off x="892799" y="1270704"/>
            <a:ext cx="5481387" cy="646331"/>
          </a:xfrm>
        </p:spPr>
        <p:txBody>
          <a:bodyPr/>
          <a:lstStyle>
            <a:lvl1pPr>
              <a:defRPr sz="4200"/>
            </a:lvl1pPr>
          </a:lstStyle>
          <a:p>
            <a:r>
              <a:rPr lang="en-GB"/>
              <a:t>Title</a:t>
            </a:r>
          </a:p>
        </p:txBody>
      </p:sp>
      <p:sp>
        <p:nvSpPr>
          <p:cNvPr id="3" name="Footer Placeholder 2">
            <a:extLst>
              <a:ext uri="{FF2B5EF4-FFF2-40B4-BE49-F238E27FC236}">
                <a16:creationId xmlns:a16="http://schemas.microsoft.com/office/drawing/2014/main" id="{BFCEC370-67C1-5FBA-13B7-5817040C7E7A}"/>
              </a:ext>
            </a:extLst>
          </p:cNvPr>
          <p:cNvSpPr>
            <a:spLocks noGrp="1"/>
          </p:cNvSpPr>
          <p:nvPr>
            <p:ph type="ftr" sz="quarter" idx="10"/>
          </p:nvPr>
        </p:nvSpPr>
        <p:spPr/>
        <p:txBody>
          <a:bodyPr/>
          <a:lstStyle/>
          <a:p>
            <a:r>
              <a:rPr lang="en-GB"/>
              <a:t>The Quiet Revival</a:t>
            </a:r>
          </a:p>
        </p:txBody>
      </p:sp>
      <p:sp>
        <p:nvSpPr>
          <p:cNvPr id="4" name="Slide Number Placeholder 3">
            <a:extLst>
              <a:ext uri="{FF2B5EF4-FFF2-40B4-BE49-F238E27FC236}">
                <a16:creationId xmlns:a16="http://schemas.microsoft.com/office/drawing/2014/main" id="{1DF05FA8-EB3A-28C6-B2F6-39F660CC459E}"/>
              </a:ext>
            </a:extLst>
          </p:cNvPr>
          <p:cNvSpPr>
            <a:spLocks noGrp="1"/>
          </p:cNvSpPr>
          <p:nvPr>
            <p:ph type="sldNum" sz="quarter" idx="11"/>
          </p:nvPr>
        </p:nvSpPr>
        <p:spPr/>
        <p:txBody>
          <a:bodyPr/>
          <a:lstStyle/>
          <a:p>
            <a:fld id="{2C0BFA76-63D5-4AA7-9380-B533806EFC83}" type="slidenum">
              <a:rPr lang="en-GB" smtClean="0"/>
              <a:pPr/>
              <a:t>‹#›</a:t>
            </a:fld>
            <a:endParaRPr lang="en-GB"/>
          </a:p>
        </p:txBody>
      </p:sp>
      <p:sp>
        <p:nvSpPr>
          <p:cNvPr id="6" name="Text Placeholder 5">
            <a:extLst>
              <a:ext uri="{FF2B5EF4-FFF2-40B4-BE49-F238E27FC236}">
                <a16:creationId xmlns:a16="http://schemas.microsoft.com/office/drawing/2014/main" id="{1242F36E-A532-AFE2-E6F0-A1FD235A62B3}"/>
              </a:ext>
            </a:extLst>
          </p:cNvPr>
          <p:cNvSpPr>
            <a:spLocks noGrp="1"/>
          </p:cNvSpPr>
          <p:nvPr>
            <p:ph type="body" sz="quarter" idx="12"/>
          </p:nvPr>
        </p:nvSpPr>
        <p:spPr>
          <a:xfrm>
            <a:off x="895350" y="2201779"/>
            <a:ext cx="5481387" cy="3694196"/>
          </a:xfrm>
          <a:noFill/>
        </p:spPr>
        <p:txBody>
          <a:bodyPr/>
          <a:lstStyle>
            <a:lvl1pPr>
              <a:spcAft>
                <a:spcPts val="450"/>
              </a:spcAft>
              <a:defRPr/>
            </a:lvl1pPr>
            <a:lvl3pPr>
              <a:spcBef>
                <a:spcPts val="800"/>
              </a:spcBef>
              <a:defRPr/>
            </a:lvl3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1" name="Picture Placeholder 20">
            <a:extLst>
              <a:ext uri="{FF2B5EF4-FFF2-40B4-BE49-F238E27FC236}">
                <a16:creationId xmlns:a16="http://schemas.microsoft.com/office/drawing/2014/main" id="{D7EF1232-39E8-E715-F085-B0AD111B7E60}"/>
              </a:ext>
            </a:extLst>
          </p:cNvPr>
          <p:cNvSpPr>
            <a:spLocks noGrp="1"/>
          </p:cNvSpPr>
          <p:nvPr>
            <p:ph type="pic" sz="quarter" idx="14"/>
          </p:nvPr>
        </p:nvSpPr>
        <p:spPr>
          <a:xfrm>
            <a:off x="7170738" y="1155700"/>
            <a:ext cx="3248025" cy="4378325"/>
          </a:xfrm>
          <a:custGeom>
            <a:avLst/>
            <a:gdLst>
              <a:gd name="connsiteX0" fmla="*/ 3248008 w 3248025"/>
              <a:gd name="connsiteY0" fmla="*/ 0 h 4378325"/>
              <a:gd name="connsiteX1" fmla="*/ 3248025 w 3248025"/>
              <a:gd name="connsiteY1" fmla="*/ 0 h 4378325"/>
              <a:gd name="connsiteX2" fmla="*/ 3248025 w 3248025"/>
              <a:gd name="connsiteY2" fmla="*/ 4003932 h 4378325"/>
              <a:gd name="connsiteX3" fmla="*/ 0 w 3248025"/>
              <a:gd name="connsiteY3" fmla="*/ 4378325 h 4378325"/>
              <a:gd name="connsiteX4" fmla="*/ 0 w 3248025"/>
              <a:gd name="connsiteY4" fmla="*/ 384089 h 4378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8025" h="4378325">
                <a:moveTo>
                  <a:pt x="3248008" y="0"/>
                </a:moveTo>
                <a:lnTo>
                  <a:pt x="3248025" y="0"/>
                </a:lnTo>
                <a:lnTo>
                  <a:pt x="3248025" y="4003932"/>
                </a:lnTo>
                <a:lnTo>
                  <a:pt x="0" y="4378325"/>
                </a:lnTo>
                <a:lnTo>
                  <a:pt x="0" y="384089"/>
                </a:lnTo>
                <a:close/>
              </a:path>
            </a:pathLst>
          </a:custGeom>
          <a:noFill/>
          <a:ln w="50800">
            <a:solidFill>
              <a:schemeClr val="bg1"/>
            </a:solidFill>
            <a:miter lim="800000"/>
          </a:ln>
        </p:spPr>
        <p:txBody>
          <a:bodyPr wrap="square" anchor="ctr" anchorCtr="0">
            <a:noAutofit/>
          </a:bodyPr>
          <a:lstStyle/>
          <a:p>
            <a:r>
              <a:rPr lang="en-GB"/>
              <a:t>Click icon to add picture</a:t>
            </a:r>
          </a:p>
        </p:txBody>
      </p:sp>
    </p:spTree>
    <p:extLst>
      <p:ext uri="{BB962C8B-B14F-4D97-AF65-F5344CB8AC3E}">
        <p14:creationId xmlns:p14="http://schemas.microsoft.com/office/powerpoint/2010/main" val="34123446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xt and Picture (right, no bor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54FEB-FE9A-33CC-7D12-CF4C52336E76}"/>
              </a:ext>
            </a:extLst>
          </p:cNvPr>
          <p:cNvSpPr>
            <a:spLocks noGrp="1"/>
          </p:cNvSpPr>
          <p:nvPr>
            <p:ph type="title" hasCustomPrompt="1"/>
          </p:nvPr>
        </p:nvSpPr>
        <p:spPr>
          <a:xfrm>
            <a:off x="892799" y="1270704"/>
            <a:ext cx="5481387" cy="646331"/>
          </a:xfrm>
        </p:spPr>
        <p:txBody>
          <a:bodyPr/>
          <a:lstStyle>
            <a:lvl1pPr>
              <a:defRPr sz="4200"/>
            </a:lvl1pPr>
          </a:lstStyle>
          <a:p>
            <a:r>
              <a:rPr lang="en-GB"/>
              <a:t>Title</a:t>
            </a:r>
          </a:p>
        </p:txBody>
      </p:sp>
      <p:sp>
        <p:nvSpPr>
          <p:cNvPr id="3" name="Footer Placeholder 2">
            <a:extLst>
              <a:ext uri="{FF2B5EF4-FFF2-40B4-BE49-F238E27FC236}">
                <a16:creationId xmlns:a16="http://schemas.microsoft.com/office/drawing/2014/main" id="{BFCEC370-67C1-5FBA-13B7-5817040C7E7A}"/>
              </a:ext>
            </a:extLst>
          </p:cNvPr>
          <p:cNvSpPr>
            <a:spLocks noGrp="1"/>
          </p:cNvSpPr>
          <p:nvPr>
            <p:ph type="ftr" sz="quarter" idx="10"/>
          </p:nvPr>
        </p:nvSpPr>
        <p:spPr/>
        <p:txBody>
          <a:bodyPr/>
          <a:lstStyle/>
          <a:p>
            <a:r>
              <a:rPr lang="en-GB"/>
              <a:t>The Quiet Revival</a:t>
            </a:r>
          </a:p>
        </p:txBody>
      </p:sp>
      <p:sp>
        <p:nvSpPr>
          <p:cNvPr id="4" name="Slide Number Placeholder 3">
            <a:extLst>
              <a:ext uri="{FF2B5EF4-FFF2-40B4-BE49-F238E27FC236}">
                <a16:creationId xmlns:a16="http://schemas.microsoft.com/office/drawing/2014/main" id="{1DF05FA8-EB3A-28C6-B2F6-39F660CC459E}"/>
              </a:ext>
            </a:extLst>
          </p:cNvPr>
          <p:cNvSpPr>
            <a:spLocks noGrp="1"/>
          </p:cNvSpPr>
          <p:nvPr>
            <p:ph type="sldNum" sz="quarter" idx="11"/>
          </p:nvPr>
        </p:nvSpPr>
        <p:spPr/>
        <p:txBody>
          <a:bodyPr/>
          <a:lstStyle/>
          <a:p>
            <a:fld id="{2C0BFA76-63D5-4AA7-9380-B533806EFC83}" type="slidenum">
              <a:rPr lang="en-GB" smtClean="0"/>
              <a:pPr/>
              <a:t>‹#›</a:t>
            </a:fld>
            <a:endParaRPr lang="en-GB"/>
          </a:p>
        </p:txBody>
      </p:sp>
      <p:sp>
        <p:nvSpPr>
          <p:cNvPr id="6" name="Text Placeholder 5">
            <a:extLst>
              <a:ext uri="{FF2B5EF4-FFF2-40B4-BE49-F238E27FC236}">
                <a16:creationId xmlns:a16="http://schemas.microsoft.com/office/drawing/2014/main" id="{1242F36E-A532-AFE2-E6F0-A1FD235A62B3}"/>
              </a:ext>
            </a:extLst>
          </p:cNvPr>
          <p:cNvSpPr>
            <a:spLocks noGrp="1"/>
          </p:cNvSpPr>
          <p:nvPr>
            <p:ph type="body" sz="quarter" idx="12"/>
          </p:nvPr>
        </p:nvSpPr>
        <p:spPr>
          <a:xfrm>
            <a:off x="895350" y="2201779"/>
            <a:ext cx="5481387" cy="3694196"/>
          </a:xfrm>
          <a:noFill/>
        </p:spPr>
        <p:txBody>
          <a:bodyPr/>
          <a:lstStyle>
            <a:lvl1pPr>
              <a:spcAft>
                <a:spcPts val="450"/>
              </a:spcAft>
              <a:defRPr/>
            </a:lvl1pPr>
            <a:lvl3pPr>
              <a:spcBef>
                <a:spcPts val="800"/>
              </a:spcBef>
              <a:defRPr/>
            </a:lvl3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Picture Placeholder 6">
            <a:extLst>
              <a:ext uri="{FF2B5EF4-FFF2-40B4-BE49-F238E27FC236}">
                <a16:creationId xmlns:a16="http://schemas.microsoft.com/office/drawing/2014/main" id="{0E5EEF46-1DFA-56F6-946A-9B70455136D9}"/>
              </a:ext>
            </a:extLst>
          </p:cNvPr>
          <p:cNvSpPr>
            <a:spLocks noGrp="1"/>
          </p:cNvSpPr>
          <p:nvPr>
            <p:ph type="pic" sz="quarter" idx="15"/>
          </p:nvPr>
        </p:nvSpPr>
        <p:spPr>
          <a:xfrm>
            <a:off x="7170738" y="1270000"/>
            <a:ext cx="3262312" cy="4625975"/>
          </a:xfrm>
        </p:spPr>
        <p:txBody>
          <a:bodyPr/>
          <a:lstStyle/>
          <a:p>
            <a:r>
              <a:rPr lang="en-GB"/>
              <a:t>Click icon to add picture</a:t>
            </a:r>
          </a:p>
        </p:txBody>
      </p:sp>
    </p:spTree>
    <p:extLst>
      <p:ext uri="{BB962C8B-B14F-4D97-AF65-F5344CB8AC3E}">
        <p14:creationId xmlns:p14="http://schemas.microsoft.com/office/powerpoint/2010/main" val="206824446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 and Picture (lef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54FEB-FE9A-33CC-7D12-CF4C52336E76}"/>
              </a:ext>
            </a:extLst>
          </p:cNvPr>
          <p:cNvSpPr>
            <a:spLocks noGrp="1"/>
          </p:cNvSpPr>
          <p:nvPr>
            <p:ph type="title" hasCustomPrompt="1"/>
          </p:nvPr>
        </p:nvSpPr>
        <p:spPr>
          <a:xfrm>
            <a:off x="4945035" y="1270704"/>
            <a:ext cx="5481387" cy="646331"/>
          </a:xfrm>
        </p:spPr>
        <p:txBody>
          <a:bodyPr/>
          <a:lstStyle>
            <a:lvl1pPr>
              <a:defRPr sz="4200"/>
            </a:lvl1pPr>
          </a:lstStyle>
          <a:p>
            <a:r>
              <a:rPr lang="en-GB"/>
              <a:t>Title</a:t>
            </a:r>
          </a:p>
        </p:txBody>
      </p:sp>
      <p:sp>
        <p:nvSpPr>
          <p:cNvPr id="3" name="Footer Placeholder 2">
            <a:extLst>
              <a:ext uri="{FF2B5EF4-FFF2-40B4-BE49-F238E27FC236}">
                <a16:creationId xmlns:a16="http://schemas.microsoft.com/office/drawing/2014/main" id="{BFCEC370-67C1-5FBA-13B7-5817040C7E7A}"/>
              </a:ext>
            </a:extLst>
          </p:cNvPr>
          <p:cNvSpPr>
            <a:spLocks noGrp="1"/>
          </p:cNvSpPr>
          <p:nvPr>
            <p:ph type="ftr" sz="quarter" idx="10"/>
          </p:nvPr>
        </p:nvSpPr>
        <p:spPr/>
        <p:txBody>
          <a:bodyPr/>
          <a:lstStyle/>
          <a:p>
            <a:r>
              <a:rPr lang="en-GB"/>
              <a:t>The Quiet Revival</a:t>
            </a:r>
          </a:p>
        </p:txBody>
      </p:sp>
      <p:sp>
        <p:nvSpPr>
          <p:cNvPr id="4" name="Slide Number Placeholder 3">
            <a:extLst>
              <a:ext uri="{FF2B5EF4-FFF2-40B4-BE49-F238E27FC236}">
                <a16:creationId xmlns:a16="http://schemas.microsoft.com/office/drawing/2014/main" id="{1DF05FA8-EB3A-28C6-B2F6-39F660CC459E}"/>
              </a:ext>
            </a:extLst>
          </p:cNvPr>
          <p:cNvSpPr>
            <a:spLocks noGrp="1"/>
          </p:cNvSpPr>
          <p:nvPr>
            <p:ph type="sldNum" sz="quarter" idx="11"/>
          </p:nvPr>
        </p:nvSpPr>
        <p:spPr/>
        <p:txBody>
          <a:bodyPr/>
          <a:lstStyle/>
          <a:p>
            <a:fld id="{2C0BFA76-63D5-4AA7-9380-B533806EFC83}" type="slidenum">
              <a:rPr lang="en-GB" smtClean="0"/>
              <a:pPr/>
              <a:t>‹#›</a:t>
            </a:fld>
            <a:endParaRPr lang="en-GB"/>
          </a:p>
        </p:txBody>
      </p:sp>
      <p:sp>
        <p:nvSpPr>
          <p:cNvPr id="6" name="Text Placeholder 5">
            <a:extLst>
              <a:ext uri="{FF2B5EF4-FFF2-40B4-BE49-F238E27FC236}">
                <a16:creationId xmlns:a16="http://schemas.microsoft.com/office/drawing/2014/main" id="{1242F36E-A532-AFE2-E6F0-A1FD235A62B3}"/>
              </a:ext>
            </a:extLst>
          </p:cNvPr>
          <p:cNvSpPr>
            <a:spLocks noGrp="1"/>
          </p:cNvSpPr>
          <p:nvPr>
            <p:ph type="body" sz="quarter" idx="12"/>
          </p:nvPr>
        </p:nvSpPr>
        <p:spPr>
          <a:xfrm>
            <a:off x="4947586" y="2201779"/>
            <a:ext cx="5481387" cy="3694196"/>
          </a:xfrm>
          <a:noFill/>
        </p:spPr>
        <p:txBody>
          <a:bodyPr/>
          <a:lstStyle>
            <a:lvl1pPr>
              <a:spcAft>
                <a:spcPts val="450"/>
              </a:spcAft>
              <a:defRPr/>
            </a:lvl1pPr>
            <a:lvl3pPr>
              <a:spcBef>
                <a:spcPts val="800"/>
              </a:spcBef>
              <a:defRPr/>
            </a:lvl3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1" name="Picture Placeholder 20">
            <a:extLst>
              <a:ext uri="{FF2B5EF4-FFF2-40B4-BE49-F238E27FC236}">
                <a16:creationId xmlns:a16="http://schemas.microsoft.com/office/drawing/2014/main" id="{D7EF1232-39E8-E715-F085-B0AD111B7E60}"/>
              </a:ext>
            </a:extLst>
          </p:cNvPr>
          <p:cNvSpPr>
            <a:spLocks noGrp="1"/>
          </p:cNvSpPr>
          <p:nvPr>
            <p:ph type="pic" sz="quarter" idx="14"/>
          </p:nvPr>
        </p:nvSpPr>
        <p:spPr>
          <a:xfrm>
            <a:off x="895350" y="1155700"/>
            <a:ext cx="3248025" cy="4378325"/>
          </a:xfrm>
          <a:custGeom>
            <a:avLst/>
            <a:gdLst>
              <a:gd name="connsiteX0" fmla="*/ 3248008 w 3248025"/>
              <a:gd name="connsiteY0" fmla="*/ 0 h 4378325"/>
              <a:gd name="connsiteX1" fmla="*/ 3248025 w 3248025"/>
              <a:gd name="connsiteY1" fmla="*/ 0 h 4378325"/>
              <a:gd name="connsiteX2" fmla="*/ 3248025 w 3248025"/>
              <a:gd name="connsiteY2" fmla="*/ 4003932 h 4378325"/>
              <a:gd name="connsiteX3" fmla="*/ 0 w 3248025"/>
              <a:gd name="connsiteY3" fmla="*/ 4378325 h 4378325"/>
              <a:gd name="connsiteX4" fmla="*/ 0 w 3248025"/>
              <a:gd name="connsiteY4" fmla="*/ 384089 h 4378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8025" h="4378325">
                <a:moveTo>
                  <a:pt x="3248008" y="0"/>
                </a:moveTo>
                <a:lnTo>
                  <a:pt x="3248025" y="0"/>
                </a:lnTo>
                <a:lnTo>
                  <a:pt x="3248025" y="4003932"/>
                </a:lnTo>
                <a:lnTo>
                  <a:pt x="0" y="4378325"/>
                </a:lnTo>
                <a:lnTo>
                  <a:pt x="0" y="384089"/>
                </a:lnTo>
                <a:close/>
              </a:path>
            </a:pathLst>
          </a:custGeom>
          <a:noFill/>
          <a:ln w="50800">
            <a:solidFill>
              <a:schemeClr val="bg1"/>
            </a:solidFill>
          </a:ln>
        </p:spPr>
        <p:txBody>
          <a:bodyPr wrap="square" anchor="ctr" anchorCtr="0">
            <a:noAutofit/>
          </a:bodyPr>
          <a:lstStyle/>
          <a:p>
            <a:r>
              <a:rPr lang="en-GB"/>
              <a:t>Click icon to add picture</a:t>
            </a:r>
          </a:p>
        </p:txBody>
      </p:sp>
      <p:cxnSp>
        <p:nvCxnSpPr>
          <p:cNvPr id="5" name="Straight Connector 4">
            <a:extLst>
              <a:ext uri="{FF2B5EF4-FFF2-40B4-BE49-F238E27FC236}">
                <a16:creationId xmlns:a16="http://schemas.microsoft.com/office/drawing/2014/main" id="{9AD0C9D1-0BFD-D8BA-8ACD-2DF4970C10E0}"/>
              </a:ext>
            </a:extLst>
          </p:cNvPr>
          <p:cNvCxnSpPr>
            <a:cxnSpLocks/>
          </p:cNvCxnSpPr>
          <p:nvPr userDrawn="1"/>
        </p:nvCxnSpPr>
        <p:spPr>
          <a:xfrm>
            <a:off x="446400" y="6400800"/>
            <a:ext cx="1129792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358596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xt and Picture (left, no border)">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54FEB-FE9A-33CC-7D12-CF4C52336E76}"/>
              </a:ext>
            </a:extLst>
          </p:cNvPr>
          <p:cNvSpPr>
            <a:spLocks noGrp="1"/>
          </p:cNvSpPr>
          <p:nvPr>
            <p:ph type="title" hasCustomPrompt="1"/>
          </p:nvPr>
        </p:nvSpPr>
        <p:spPr>
          <a:xfrm>
            <a:off x="4945035" y="1270704"/>
            <a:ext cx="5481387" cy="646331"/>
          </a:xfrm>
        </p:spPr>
        <p:txBody>
          <a:bodyPr/>
          <a:lstStyle>
            <a:lvl1pPr>
              <a:defRPr sz="4200"/>
            </a:lvl1pPr>
          </a:lstStyle>
          <a:p>
            <a:r>
              <a:rPr lang="en-GB"/>
              <a:t>Title</a:t>
            </a:r>
          </a:p>
        </p:txBody>
      </p:sp>
      <p:sp>
        <p:nvSpPr>
          <p:cNvPr id="3" name="Footer Placeholder 2">
            <a:extLst>
              <a:ext uri="{FF2B5EF4-FFF2-40B4-BE49-F238E27FC236}">
                <a16:creationId xmlns:a16="http://schemas.microsoft.com/office/drawing/2014/main" id="{BFCEC370-67C1-5FBA-13B7-5817040C7E7A}"/>
              </a:ext>
            </a:extLst>
          </p:cNvPr>
          <p:cNvSpPr>
            <a:spLocks noGrp="1"/>
          </p:cNvSpPr>
          <p:nvPr>
            <p:ph type="ftr" sz="quarter" idx="10"/>
          </p:nvPr>
        </p:nvSpPr>
        <p:spPr/>
        <p:txBody>
          <a:bodyPr/>
          <a:lstStyle/>
          <a:p>
            <a:r>
              <a:rPr lang="en-GB"/>
              <a:t>The Quiet Revival</a:t>
            </a:r>
          </a:p>
        </p:txBody>
      </p:sp>
      <p:sp>
        <p:nvSpPr>
          <p:cNvPr id="4" name="Slide Number Placeholder 3">
            <a:extLst>
              <a:ext uri="{FF2B5EF4-FFF2-40B4-BE49-F238E27FC236}">
                <a16:creationId xmlns:a16="http://schemas.microsoft.com/office/drawing/2014/main" id="{1DF05FA8-EB3A-28C6-B2F6-39F660CC459E}"/>
              </a:ext>
            </a:extLst>
          </p:cNvPr>
          <p:cNvSpPr>
            <a:spLocks noGrp="1"/>
          </p:cNvSpPr>
          <p:nvPr>
            <p:ph type="sldNum" sz="quarter" idx="11"/>
          </p:nvPr>
        </p:nvSpPr>
        <p:spPr/>
        <p:txBody>
          <a:bodyPr/>
          <a:lstStyle/>
          <a:p>
            <a:fld id="{2C0BFA76-63D5-4AA7-9380-B533806EFC83}" type="slidenum">
              <a:rPr lang="en-GB" smtClean="0"/>
              <a:pPr/>
              <a:t>‹#›</a:t>
            </a:fld>
            <a:endParaRPr lang="en-GB"/>
          </a:p>
        </p:txBody>
      </p:sp>
      <p:sp>
        <p:nvSpPr>
          <p:cNvPr id="6" name="Text Placeholder 5">
            <a:extLst>
              <a:ext uri="{FF2B5EF4-FFF2-40B4-BE49-F238E27FC236}">
                <a16:creationId xmlns:a16="http://schemas.microsoft.com/office/drawing/2014/main" id="{1242F36E-A532-AFE2-E6F0-A1FD235A62B3}"/>
              </a:ext>
            </a:extLst>
          </p:cNvPr>
          <p:cNvSpPr>
            <a:spLocks noGrp="1"/>
          </p:cNvSpPr>
          <p:nvPr>
            <p:ph type="body" sz="quarter" idx="12"/>
          </p:nvPr>
        </p:nvSpPr>
        <p:spPr>
          <a:xfrm>
            <a:off x="4947586" y="2201779"/>
            <a:ext cx="5481387" cy="3694196"/>
          </a:xfrm>
          <a:noFill/>
        </p:spPr>
        <p:txBody>
          <a:bodyPr/>
          <a:lstStyle>
            <a:lvl1pPr>
              <a:spcAft>
                <a:spcPts val="450"/>
              </a:spcAft>
              <a:defRPr/>
            </a:lvl1pPr>
            <a:lvl3pPr>
              <a:spcBef>
                <a:spcPts val="800"/>
              </a:spcBef>
              <a:defRPr/>
            </a:lvl3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Picture Placeholder 7">
            <a:extLst>
              <a:ext uri="{FF2B5EF4-FFF2-40B4-BE49-F238E27FC236}">
                <a16:creationId xmlns:a16="http://schemas.microsoft.com/office/drawing/2014/main" id="{4BC4DC3F-04E3-F7B7-C759-93EF71C3A63F}"/>
              </a:ext>
            </a:extLst>
          </p:cNvPr>
          <p:cNvSpPr>
            <a:spLocks noGrp="1"/>
          </p:cNvSpPr>
          <p:nvPr>
            <p:ph type="pic" sz="quarter" idx="15"/>
          </p:nvPr>
        </p:nvSpPr>
        <p:spPr>
          <a:xfrm>
            <a:off x="895350" y="1270704"/>
            <a:ext cx="3262313" cy="4625271"/>
          </a:xfrm>
        </p:spPr>
        <p:txBody>
          <a:bodyPr/>
          <a:lstStyle/>
          <a:p>
            <a:r>
              <a:rPr lang="en-GB"/>
              <a:t>Click icon to add picture</a:t>
            </a:r>
          </a:p>
        </p:txBody>
      </p:sp>
    </p:spTree>
    <p:extLst>
      <p:ext uri="{BB962C8B-B14F-4D97-AF65-F5344CB8AC3E}">
        <p14:creationId xmlns:p14="http://schemas.microsoft.com/office/powerpoint/2010/main" val="407969590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xt and picture with quotes">
    <p:bg>
      <p:bgPr>
        <a:solidFill>
          <a:schemeClr val="bg1"/>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BFCEC370-67C1-5FBA-13B7-5817040C7E7A}"/>
              </a:ext>
            </a:extLst>
          </p:cNvPr>
          <p:cNvSpPr>
            <a:spLocks noGrp="1"/>
          </p:cNvSpPr>
          <p:nvPr>
            <p:ph type="ftr" sz="quarter" idx="10"/>
          </p:nvPr>
        </p:nvSpPr>
        <p:spPr/>
        <p:txBody>
          <a:bodyPr/>
          <a:lstStyle/>
          <a:p>
            <a:r>
              <a:rPr lang="en-GB"/>
              <a:t>The Quiet Revival</a:t>
            </a:r>
          </a:p>
        </p:txBody>
      </p:sp>
      <p:sp>
        <p:nvSpPr>
          <p:cNvPr id="4" name="Slide Number Placeholder 3">
            <a:extLst>
              <a:ext uri="{FF2B5EF4-FFF2-40B4-BE49-F238E27FC236}">
                <a16:creationId xmlns:a16="http://schemas.microsoft.com/office/drawing/2014/main" id="{1DF05FA8-EB3A-28C6-B2F6-39F660CC459E}"/>
              </a:ext>
            </a:extLst>
          </p:cNvPr>
          <p:cNvSpPr>
            <a:spLocks noGrp="1"/>
          </p:cNvSpPr>
          <p:nvPr>
            <p:ph type="sldNum" sz="quarter" idx="11"/>
          </p:nvPr>
        </p:nvSpPr>
        <p:spPr/>
        <p:txBody>
          <a:bodyPr/>
          <a:lstStyle/>
          <a:p>
            <a:fld id="{2C0BFA76-63D5-4AA7-9380-B533806EFC83}" type="slidenum">
              <a:rPr lang="en-GB" smtClean="0"/>
              <a:pPr/>
              <a:t>‹#›</a:t>
            </a:fld>
            <a:endParaRPr lang="en-GB"/>
          </a:p>
        </p:txBody>
      </p:sp>
      <p:sp>
        <p:nvSpPr>
          <p:cNvPr id="6" name="Text Placeholder 5">
            <a:extLst>
              <a:ext uri="{FF2B5EF4-FFF2-40B4-BE49-F238E27FC236}">
                <a16:creationId xmlns:a16="http://schemas.microsoft.com/office/drawing/2014/main" id="{1242F36E-A532-AFE2-E6F0-A1FD235A62B3}"/>
              </a:ext>
            </a:extLst>
          </p:cNvPr>
          <p:cNvSpPr>
            <a:spLocks noGrp="1"/>
          </p:cNvSpPr>
          <p:nvPr>
            <p:ph type="body" sz="quarter" idx="12"/>
          </p:nvPr>
        </p:nvSpPr>
        <p:spPr>
          <a:xfrm>
            <a:off x="5810250" y="1724027"/>
            <a:ext cx="4618723" cy="4171948"/>
          </a:xfrm>
          <a:noFill/>
        </p:spPr>
        <p:txBody>
          <a:bodyPr/>
          <a:lstStyle>
            <a:lvl2pPr marL="0" indent="0">
              <a:spcBef>
                <a:spcPts val="0"/>
              </a:spcBef>
              <a:spcAft>
                <a:spcPts val="1800"/>
              </a:spcAft>
              <a:buNone/>
              <a:defRPr sz="2200">
                <a:latin typeface="+mj-lt"/>
              </a:defRPr>
            </a:lvl2pPr>
            <a:lvl3pPr marL="0" indent="0">
              <a:spcAft>
                <a:spcPts val="500"/>
              </a:spcAft>
              <a:buNone/>
              <a:defRPr i="1"/>
            </a:lvl3pPr>
            <a:lvl4pPr marL="0" indent="0">
              <a:spcBef>
                <a:spcPts val="0"/>
              </a:spcBef>
              <a:buNone/>
              <a:defRPr sz="1400"/>
            </a:lvl4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cxnSp>
        <p:nvCxnSpPr>
          <p:cNvPr id="5" name="Straight Connector 4">
            <a:extLst>
              <a:ext uri="{FF2B5EF4-FFF2-40B4-BE49-F238E27FC236}">
                <a16:creationId xmlns:a16="http://schemas.microsoft.com/office/drawing/2014/main" id="{9AD0C9D1-0BFD-D8BA-8ACD-2DF4970C10E0}"/>
              </a:ext>
            </a:extLst>
          </p:cNvPr>
          <p:cNvCxnSpPr>
            <a:cxnSpLocks/>
          </p:cNvCxnSpPr>
          <p:nvPr userDrawn="1"/>
        </p:nvCxnSpPr>
        <p:spPr>
          <a:xfrm>
            <a:off x="446400" y="6400800"/>
            <a:ext cx="1129792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8" name="Picture Placeholder 7">
            <a:extLst>
              <a:ext uri="{FF2B5EF4-FFF2-40B4-BE49-F238E27FC236}">
                <a16:creationId xmlns:a16="http://schemas.microsoft.com/office/drawing/2014/main" id="{4BC4DC3F-04E3-F7B7-C759-93EF71C3A63F}"/>
              </a:ext>
            </a:extLst>
          </p:cNvPr>
          <p:cNvSpPr>
            <a:spLocks noGrp="1"/>
          </p:cNvSpPr>
          <p:nvPr>
            <p:ph type="pic" sz="quarter" idx="15"/>
          </p:nvPr>
        </p:nvSpPr>
        <p:spPr>
          <a:xfrm>
            <a:off x="895350" y="1724026"/>
            <a:ext cx="4476750" cy="4171949"/>
          </a:xfrm>
        </p:spPr>
        <p:txBody>
          <a:bodyPr/>
          <a:lstStyle/>
          <a:p>
            <a:r>
              <a:rPr lang="en-GB"/>
              <a:t>Click icon to add picture</a:t>
            </a:r>
          </a:p>
        </p:txBody>
      </p:sp>
      <p:sp>
        <p:nvSpPr>
          <p:cNvPr id="13" name="Title 12">
            <a:extLst>
              <a:ext uri="{FF2B5EF4-FFF2-40B4-BE49-F238E27FC236}">
                <a16:creationId xmlns:a16="http://schemas.microsoft.com/office/drawing/2014/main" id="{8FF803BC-049B-14DC-1304-191E4DB3E098}"/>
              </a:ext>
            </a:extLst>
          </p:cNvPr>
          <p:cNvSpPr>
            <a:spLocks noGrp="1"/>
          </p:cNvSpPr>
          <p:nvPr>
            <p:ph type="title"/>
          </p:nvPr>
        </p:nvSpPr>
        <p:spPr>
          <a:xfrm>
            <a:off x="892800" y="860296"/>
            <a:ext cx="9723865" cy="646331"/>
          </a:xfrm>
        </p:spPr>
        <p:txBody>
          <a:bodyPr/>
          <a:lstStyle>
            <a:lvl1pPr>
              <a:defRPr sz="4200"/>
            </a:lvl1pPr>
          </a:lstStyle>
          <a:p>
            <a:r>
              <a:rPr lang="en-GB"/>
              <a:t>Click to edit Master title style</a:t>
            </a:r>
          </a:p>
        </p:txBody>
      </p:sp>
    </p:spTree>
    <p:extLst>
      <p:ext uri="{BB962C8B-B14F-4D97-AF65-F5344CB8AC3E}">
        <p14:creationId xmlns:p14="http://schemas.microsoft.com/office/powerpoint/2010/main" val="194688784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xt and picture with quotes (framed)">
    <p:bg>
      <p:bgPr>
        <a:solidFill>
          <a:schemeClr val="bg1"/>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BFCEC370-67C1-5FBA-13B7-5817040C7E7A}"/>
              </a:ext>
            </a:extLst>
          </p:cNvPr>
          <p:cNvSpPr>
            <a:spLocks noGrp="1"/>
          </p:cNvSpPr>
          <p:nvPr>
            <p:ph type="ftr" sz="quarter" idx="10"/>
          </p:nvPr>
        </p:nvSpPr>
        <p:spPr/>
        <p:txBody>
          <a:bodyPr/>
          <a:lstStyle/>
          <a:p>
            <a:r>
              <a:rPr lang="en-GB"/>
              <a:t>The Quiet Revival</a:t>
            </a:r>
          </a:p>
        </p:txBody>
      </p:sp>
      <p:sp>
        <p:nvSpPr>
          <p:cNvPr id="4" name="Slide Number Placeholder 3">
            <a:extLst>
              <a:ext uri="{FF2B5EF4-FFF2-40B4-BE49-F238E27FC236}">
                <a16:creationId xmlns:a16="http://schemas.microsoft.com/office/drawing/2014/main" id="{1DF05FA8-EB3A-28C6-B2F6-39F660CC459E}"/>
              </a:ext>
            </a:extLst>
          </p:cNvPr>
          <p:cNvSpPr>
            <a:spLocks noGrp="1"/>
          </p:cNvSpPr>
          <p:nvPr>
            <p:ph type="sldNum" sz="quarter" idx="11"/>
          </p:nvPr>
        </p:nvSpPr>
        <p:spPr/>
        <p:txBody>
          <a:bodyPr/>
          <a:lstStyle/>
          <a:p>
            <a:fld id="{2C0BFA76-63D5-4AA7-9380-B533806EFC83}" type="slidenum">
              <a:rPr lang="en-GB" smtClean="0"/>
              <a:pPr/>
              <a:t>‹#›</a:t>
            </a:fld>
            <a:endParaRPr lang="en-GB"/>
          </a:p>
        </p:txBody>
      </p:sp>
      <p:sp>
        <p:nvSpPr>
          <p:cNvPr id="11" name="Text Placeholder 10">
            <a:extLst>
              <a:ext uri="{FF2B5EF4-FFF2-40B4-BE49-F238E27FC236}">
                <a16:creationId xmlns:a16="http://schemas.microsoft.com/office/drawing/2014/main" id="{99FA198D-4BC7-0018-CD66-4494A6696639}"/>
              </a:ext>
            </a:extLst>
          </p:cNvPr>
          <p:cNvSpPr>
            <a:spLocks noGrp="1"/>
          </p:cNvSpPr>
          <p:nvPr>
            <p:ph type="body" sz="quarter" idx="12"/>
          </p:nvPr>
        </p:nvSpPr>
        <p:spPr>
          <a:xfrm>
            <a:off x="2247900" y="1506626"/>
            <a:ext cx="8181073" cy="4560795"/>
          </a:xfrm>
          <a:custGeom>
            <a:avLst/>
            <a:gdLst>
              <a:gd name="connsiteX0" fmla="*/ 8181073 w 8181073"/>
              <a:gd name="connsiteY0" fmla="*/ 0 h 4560795"/>
              <a:gd name="connsiteX1" fmla="*/ 8181073 w 8181073"/>
              <a:gd name="connsiteY1" fmla="*/ 3844749 h 4560795"/>
              <a:gd name="connsiteX2" fmla="*/ 0 w 8181073"/>
              <a:gd name="connsiteY2" fmla="*/ 4560795 h 4560795"/>
              <a:gd name="connsiteX3" fmla="*/ 0 w 8181073"/>
              <a:gd name="connsiteY3" fmla="*/ 716046 h 4560795"/>
            </a:gdLst>
            <a:ahLst/>
            <a:cxnLst>
              <a:cxn ang="0">
                <a:pos x="connsiteX0" y="connsiteY0"/>
              </a:cxn>
              <a:cxn ang="0">
                <a:pos x="connsiteX1" y="connsiteY1"/>
              </a:cxn>
              <a:cxn ang="0">
                <a:pos x="connsiteX2" y="connsiteY2"/>
              </a:cxn>
              <a:cxn ang="0">
                <a:pos x="connsiteX3" y="connsiteY3"/>
              </a:cxn>
            </a:cxnLst>
            <a:rect l="l" t="t" r="r" b="b"/>
            <a:pathLst>
              <a:path w="8181073" h="4560795">
                <a:moveTo>
                  <a:pt x="8181073" y="0"/>
                </a:moveTo>
                <a:lnTo>
                  <a:pt x="8181073" y="3844749"/>
                </a:lnTo>
                <a:lnTo>
                  <a:pt x="0" y="4560795"/>
                </a:lnTo>
                <a:lnTo>
                  <a:pt x="0" y="716046"/>
                </a:lnTo>
                <a:close/>
              </a:path>
            </a:pathLst>
          </a:custGeom>
          <a:solidFill>
            <a:schemeClr val="accent1"/>
          </a:solidFill>
        </p:spPr>
        <p:txBody>
          <a:bodyPr wrap="square" lIns="3168000" tIns="756000" rIns="72000" bIns="144000">
            <a:noAutofit/>
          </a:bodyPr>
          <a:lstStyle>
            <a:lvl2pPr marL="0" indent="0">
              <a:spcBef>
                <a:spcPts val="0"/>
              </a:spcBef>
              <a:spcAft>
                <a:spcPts val="1800"/>
              </a:spcAft>
              <a:buNone/>
              <a:defRPr sz="2200">
                <a:latin typeface="+mj-lt"/>
              </a:defRPr>
            </a:lvl2pPr>
            <a:lvl3pPr marL="0" indent="0">
              <a:spcAft>
                <a:spcPts val="500"/>
              </a:spcAft>
              <a:buNone/>
              <a:defRPr i="1"/>
            </a:lvl3pPr>
            <a:lvl4pPr marL="0" indent="0">
              <a:spcBef>
                <a:spcPts val="0"/>
              </a:spcBef>
              <a:buNone/>
              <a:defRPr sz="1400"/>
            </a:lvl4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cxnSp>
        <p:nvCxnSpPr>
          <p:cNvPr id="5" name="Straight Connector 4">
            <a:extLst>
              <a:ext uri="{FF2B5EF4-FFF2-40B4-BE49-F238E27FC236}">
                <a16:creationId xmlns:a16="http://schemas.microsoft.com/office/drawing/2014/main" id="{9AD0C9D1-0BFD-D8BA-8ACD-2DF4970C10E0}"/>
              </a:ext>
            </a:extLst>
          </p:cNvPr>
          <p:cNvCxnSpPr>
            <a:cxnSpLocks/>
          </p:cNvCxnSpPr>
          <p:nvPr userDrawn="1"/>
        </p:nvCxnSpPr>
        <p:spPr>
          <a:xfrm>
            <a:off x="446400" y="6400800"/>
            <a:ext cx="1129792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8" name="Picture Placeholder 7">
            <a:extLst>
              <a:ext uri="{FF2B5EF4-FFF2-40B4-BE49-F238E27FC236}">
                <a16:creationId xmlns:a16="http://schemas.microsoft.com/office/drawing/2014/main" id="{4BC4DC3F-04E3-F7B7-C759-93EF71C3A63F}"/>
              </a:ext>
            </a:extLst>
          </p:cNvPr>
          <p:cNvSpPr>
            <a:spLocks noGrp="1"/>
          </p:cNvSpPr>
          <p:nvPr>
            <p:ph type="pic" sz="quarter" idx="15"/>
          </p:nvPr>
        </p:nvSpPr>
        <p:spPr>
          <a:xfrm>
            <a:off x="1347738" y="2271568"/>
            <a:ext cx="3703292" cy="3451152"/>
          </a:xfrm>
        </p:spPr>
        <p:txBody>
          <a:bodyPr/>
          <a:lstStyle/>
          <a:p>
            <a:r>
              <a:rPr lang="en-GB"/>
              <a:t>Click icon to add picture</a:t>
            </a:r>
          </a:p>
        </p:txBody>
      </p:sp>
      <p:sp>
        <p:nvSpPr>
          <p:cNvPr id="13" name="Title 12">
            <a:extLst>
              <a:ext uri="{FF2B5EF4-FFF2-40B4-BE49-F238E27FC236}">
                <a16:creationId xmlns:a16="http://schemas.microsoft.com/office/drawing/2014/main" id="{8FF803BC-049B-14DC-1304-191E4DB3E098}"/>
              </a:ext>
            </a:extLst>
          </p:cNvPr>
          <p:cNvSpPr>
            <a:spLocks noGrp="1"/>
          </p:cNvSpPr>
          <p:nvPr>
            <p:ph type="title"/>
          </p:nvPr>
        </p:nvSpPr>
        <p:spPr>
          <a:xfrm>
            <a:off x="892800" y="860296"/>
            <a:ext cx="9723865" cy="646331"/>
          </a:xfrm>
        </p:spPr>
        <p:txBody>
          <a:bodyPr/>
          <a:lstStyle>
            <a:lvl1pPr>
              <a:defRPr sz="4200"/>
            </a:lvl1pPr>
          </a:lstStyle>
          <a:p>
            <a:r>
              <a:rPr lang="en-GB"/>
              <a:t>Click to edit Master title style</a:t>
            </a:r>
          </a:p>
        </p:txBody>
      </p:sp>
    </p:spTree>
    <p:extLst>
      <p:ext uri="{BB962C8B-B14F-4D97-AF65-F5344CB8AC3E}">
        <p14:creationId xmlns:p14="http://schemas.microsoft.com/office/powerpoint/2010/main" val="258738352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Question">
    <p:bg>
      <p:bgPr>
        <a:solidFill>
          <a:srgbClr val="D7F087"/>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60955FF6-4DA9-1FE2-7BB6-7E2AABC78BBA}"/>
              </a:ext>
            </a:extLst>
          </p:cNvPr>
          <p:cNvSpPr>
            <a:spLocks noGrp="1"/>
          </p:cNvSpPr>
          <p:nvPr>
            <p:ph type="ftr" sz="quarter" idx="10"/>
          </p:nvPr>
        </p:nvSpPr>
        <p:spPr/>
        <p:txBody>
          <a:bodyPr/>
          <a:lstStyle/>
          <a:p>
            <a:r>
              <a:rPr lang="en-GB"/>
              <a:t>The Quiet Revival</a:t>
            </a:r>
          </a:p>
        </p:txBody>
      </p:sp>
      <p:sp>
        <p:nvSpPr>
          <p:cNvPr id="4" name="Slide Number Placeholder 3">
            <a:extLst>
              <a:ext uri="{FF2B5EF4-FFF2-40B4-BE49-F238E27FC236}">
                <a16:creationId xmlns:a16="http://schemas.microsoft.com/office/drawing/2014/main" id="{55C9BBCD-98BD-C146-59D3-FB9A6538B7AF}"/>
              </a:ext>
            </a:extLst>
          </p:cNvPr>
          <p:cNvSpPr>
            <a:spLocks noGrp="1"/>
          </p:cNvSpPr>
          <p:nvPr>
            <p:ph type="sldNum" sz="quarter" idx="11"/>
          </p:nvPr>
        </p:nvSpPr>
        <p:spPr/>
        <p:txBody>
          <a:bodyPr/>
          <a:lstStyle/>
          <a:p>
            <a:fld id="{2C0BFA76-63D5-4AA7-9380-B533806EFC83}" type="slidenum">
              <a:rPr lang="en-GB" smtClean="0"/>
              <a:pPr/>
              <a:t>‹#›</a:t>
            </a:fld>
            <a:endParaRPr lang="en-GB"/>
          </a:p>
        </p:txBody>
      </p:sp>
      <p:sp>
        <p:nvSpPr>
          <p:cNvPr id="11" name="Text Placeholder 10">
            <a:extLst>
              <a:ext uri="{FF2B5EF4-FFF2-40B4-BE49-F238E27FC236}">
                <a16:creationId xmlns:a16="http://schemas.microsoft.com/office/drawing/2014/main" id="{4716BF36-878A-D13A-05FA-31832C9685D0}"/>
              </a:ext>
            </a:extLst>
          </p:cNvPr>
          <p:cNvSpPr>
            <a:spLocks noGrp="1"/>
          </p:cNvSpPr>
          <p:nvPr>
            <p:ph type="body" sz="quarter" idx="12"/>
          </p:nvPr>
        </p:nvSpPr>
        <p:spPr>
          <a:xfrm>
            <a:off x="3400425" y="1095375"/>
            <a:ext cx="5505450" cy="4419600"/>
          </a:xfrm>
          <a:custGeom>
            <a:avLst/>
            <a:gdLst>
              <a:gd name="connsiteX0" fmla="*/ 5505449 w 5505450"/>
              <a:gd name="connsiteY0" fmla="*/ 0 h 4419600"/>
              <a:gd name="connsiteX1" fmla="*/ 5505450 w 5505450"/>
              <a:gd name="connsiteY1" fmla="*/ 0 h 4419600"/>
              <a:gd name="connsiteX2" fmla="*/ 5505450 w 5505450"/>
              <a:gd name="connsiteY2" fmla="*/ 3861480 h 4419600"/>
              <a:gd name="connsiteX3" fmla="*/ 0 w 5505450"/>
              <a:gd name="connsiteY3" fmla="*/ 4419600 h 4419600"/>
              <a:gd name="connsiteX4" fmla="*/ 0 w 5505450"/>
              <a:gd name="connsiteY4" fmla="*/ 558120 h 441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5450" h="4419600">
                <a:moveTo>
                  <a:pt x="5505449" y="0"/>
                </a:moveTo>
                <a:lnTo>
                  <a:pt x="5505450" y="0"/>
                </a:lnTo>
                <a:lnTo>
                  <a:pt x="5505450" y="3861480"/>
                </a:lnTo>
                <a:lnTo>
                  <a:pt x="0" y="4419600"/>
                </a:lnTo>
                <a:lnTo>
                  <a:pt x="0" y="558120"/>
                </a:lnTo>
                <a:close/>
              </a:path>
            </a:pathLst>
          </a:custGeom>
          <a:solidFill>
            <a:srgbClr val="005F4B"/>
          </a:solidFill>
          <a:ln w="50800">
            <a:solidFill>
              <a:schemeClr val="bg1"/>
            </a:solidFill>
            <a:miter lim="800000"/>
          </a:ln>
        </p:spPr>
        <p:txBody>
          <a:bodyPr wrap="square" lIns="468000" tIns="1980000" rIns="468000" bIns="288000">
            <a:noAutofit/>
          </a:bodyPr>
          <a:lstStyle>
            <a:lvl1pPr>
              <a:defRPr sz="2600" b="0">
                <a:solidFill>
                  <a:schemeClr val="bg1"/>
                </a:solidFill>
                <a:latin typeface="+mn-lt"/>
              </a:defRPr>
            </a:lvl1pPr>
            <a:lvl2pPr marL="0" indent="0">
              <a:buNone/>
              <a:defRPr/>
            </a:lvl2pPr>
          </a:lstStyle>
          <a:p>
            <a:pPr lvl="0"/>
            <a:r>
              <a:rPr lang="en-GB"/>
              <a:t>Click to edit Master text styles</a:t>
            </a:r>
          </a:p>
        </p:txBody>
      </p:sp>
      <p:sp>
        <p:nvSpPr>
          <p:cNvPr id="2" name="Title 1">
            <a:extLst>
              <a:ext uri="{FF2B5EF4-FFF2-40B4-BE49-F238E27FC236}">
                <a16:creationId xmlns:a16="http://schemas.microsoft.com/office/drawing/2014/main" id="{B7D55AC0-BD65-EF90-C189-92466FCA8392}"/>
              </a:ext>
            </a:extLst>
          </p:cNvPr>
          <p:cNvSpPr>
            <a:spLocks noGrp="1"/>
          </p:cNvSpPr>
          <p:nvPr>
            <p:ph type="title" hasCustomPrompt="1"/>
          </p:nvPr>
        </p:nvSpPr>
        <p:spPr>
          <a:xfrm>
            <a:off x="3400425" y="2064856"/>
            <a:ext cx="5505450" cy="800219"/>
          </a:xfrm>
        </p:spPr>
        <p:txBody>
          <a:bodyPr lIns="72000" rIns="72000"/>
          <a:lstStyle>
            <a:lvl1pPr algn="ctr">
              <a:defRPr sz="5200">
                <a:solidFill>
                  <a:schemeClr val="bg1"/>
                </a:solidFill>
              </a:defRPr>
            </a:lvl1pPr>
          </a:lstStyle>
          <a:p>
            <a:r>
              <a:rPr lang="en-GB"/>
              <a:t>Question #</a:t>
            </a:r>
          </a:p>
        </p:txBody>
      </p:sp>
    </p:spTree>
    <p:extLst>
      <p:ext uri="{BB962C8B-B14F-4D97-AF65-F5344CB8AC3E}">
        <p14:creationId xmlns:p14="http://schemas.microsoft.com/office/powerpoint/2010/main" val="126293732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1E528-230B-C709-E26D-C5A7289B51CF}"/>
              </a:ext>
            </a:extLst>
          </p:cNvPr>
          <p:cNvSpPr>
            <a:spLocks noGrp="1"/>
          </p:cNvSpPr>
          <p:nvPr>
            <p:ph type="title"/>
          </p:nvPr>
        </p:nvSpPr>
        <p:spPr>
          <a:xfrm>
            <a:off x="892800" y="855920"/>
            <a:ext cx="9723865" cy="369332"/>
          </a:xfrm>
        </p:spPr>
        <p:txBody>
          <a:bodyPr/>
          <a:lstStyle>
            <a:lvl1pPr>
              <a:defRPr sz="2400"/>
            </a:lvl1pPr>
          </a:lstStyle>
          <a:p>
            <a:r>
              <a:rPr lang="en-GB"/>
              <a:t>Click to edit Master title style</a:t>
            </a:r>
          </a:p>
        </p:txBody>
      </p:sp>
      <p:sp>
        <p:nvSpPr>
          <p:cNvPr id="3" name="Footer Placeholder 2">
            <a:extLst>
              <a:ext uri="{FF2B5EF4-FFF2-40B4-BE49-F238E27FC236}">
                <a16:creationId xmlns:a16="http://schemas.microsoft.com/office/drawing/2014/main" id="{2ECA202C-7E37-180A-8225-C0E223843B36}"/>
              </a:ext>
            </a:extLst>
          </p:cNvPr>
          <p:cNvSpPr>
            <a:spLocks noGrp="1"/>
          </p:cNvSpPr>
          <p:nvPr>
            <p:ph type="ftr" sz="quarter" idx="10"/>
          </p:nvPr>
        </p:nvSpPr>
        <p:spPr/>
        <p:txBody>
          <a:bodyPr/>
          <a:lstStyle/>
          <a:p>
            <a:r>
              <a:rPr lang="en-GB"/>
              <a:t>The Quiet Revival</a:t>
            </a:r>
          </a:p>
        </p:txBody>
      </p:sp>
      <p:sp>
        <p:nvSpPr>
          <p:cNvPr id="4" name="Slide Number Placeholder 3">
            <a:extLst>
              <a:ext uri="{FF2B5EF4-FFF2-40B4-BE49-F238E27FC236}">
                <a16:creationId xmlns:a16="http://schemas.microsoft.com/office/drawing/2014/main" id="{2C04E08C-41B2-1D74-513D-954B5101EC63}"/>
              </a:ext>
            </a:extLst>
          </p:cNvPr>
          <p:cNvSpPr>
            <a:spLocks noGrp="1"/>
          </p:cNvSpPr>
          <p:nvPr>
            <p:ph type="sldNum" sz="quarter" idx="11"/>
          </p:nvPr>
        </p:nvSpPr>
        <p:spPr/>
        <p:txBody>
          <a:bodyPr/>
          <a:lstStyle/>
          <a:p>
            <a:fld id="{2C0BFA76-63D5-4AA7-9380-B533806EFC83}" type="slidenum">
              <a:rPr lang="en-GB" smtClean="0"/>
              <a:pPr/>
              <a:t>‹#›</a:t>
            </a:fld>
            <a:endParaRPr lang="en-GB"/>
          </a:p>
        </p:txBody>
      </p:sp>
      <p:sp>
        <p:nvSpPr>
          <p:cNvPr id="6" name="Table Placeholder 5">
            <a:extLst>
              <a:ext uri="{FF2B5EF4-FFF2-40B4-BE49-F238E27FC236}">
                <a16:creationId xmlns:a16="http://schemas.microsoft.com/office/drawing/2014/main" id="{95BB3D91-43C9-4F97-44E0-1B9B1BDBD264}"/>
              </a:ext>
            </a:extLst>
          </p:cNvPr>
          <p:cNvSpPr>
            <a:spLocks noGrp="1"/>
          </p:cNvSpPr>
          <p:nvPr>
            <p:ph type="tbl" sz="quarter" idx="12"/>
          </p:nvPr>
        </p:nvSpPr>
        <p:spPr>
          <a:xfrm>
            <a:off x="892801" y="1800000"/>
            <a:ext cx="10394324" cy="4095975"/>
          </a:xfrm>
        </p:spPr>
        <p:txBody>
          <a:bodyPr/>
          <a:lstStyle/>
          <a:p>
            <a:r>
              <a:rPr lang="en-GB"/>
              <a:t>Click icon to add table</a:t>
            </a:r>
          </a:p>
        </p:txBody>
      </p:sp>
      <p:cxnSp>
        <p:nvCxnSpPr>
          <p:cNvPr id="5" name="Straight Connector 4">
            <a:extLst>
              <a:ext uri="{FF2B5EF4-FFF2-40B4-BE49-F238E27FC236}">
                <a16:creationId xmlns:a16="http://schemas.microsoft.com/office/drawing/2014/main" id="{06E6549B-0201-8D7C-0E7B-BD028317A0EF}"/>
              </a:ext>
            </a:extLst>
          </p:cNvPr>
          <p:cNvCxnSpPr>
            <a:cxnSpLocks/>
          </p:cNvCxnSpPr>
          <p:nvPr userDrawn="1"/>
        </p:nvCxnSpPr>
        <p:spPr>
          <a:xfrm>
            <a:off x="446400" y="6400800"/>
            <a:ext cx="1129792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235308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1E7DA-F2C7-A267-C269-3A1FDC40F3E8}"/>
              </a:ext>
            </a:extLst>
          </p:cNvPr>
          <p:cNvSpPr>
            <a:spLocks noGrp="1"/>
          </p:cNvSpPr>
          <p:nvPr>
            <p:ph type="title"/>
          </p:nvPr>
        </p:nvSpPr>
        <p:spPr>
          <a:xfrm>
            <a:off x="892800" y="855920"/>
            <a:ext cx="9723865" cy="369332"/>
          </a:xfrm>
        </p:spPr>
        <p:txBody>
          <a:bodyPr/>
          <a:lstStyle>
            <a:lvl1pPr>
              <a:defRPr sz="2400"/>
            </a:lvl1pPr>
          </a:lstStyle>
          <a:p>
            <a:r>
              <a:rPr lang="en-GB"/>
              <a:t>Click to edit Master title style</a:t>
            </a:r>
          </a:p>
        </p:txBody>
      </p:sp>
      <p:sp>
        <p:nvSpPr>
          <p:cNvPr id="3" name="Footer Placeholder 2">
            <a:extLst>
              <a:ext uri="{FF2B5EF4-FFF2-40B4-BE49-F238E27FC236}">
                <a16:creationId xmlns:a16="http://schemas.microsoft.com/office/drawing/2014/main" id="{8012646D-BB95-E54C-EBE5-068968677A55}"/>
              </a:ext>
            </a:extLst>
          </p:cNvPr>
          <p:cNvSpPr>
            <a:spLocks noGrp="1"/>
          </p:cNvSpPr>
          <p:nvPr>
            <p:ph type="ftr" sz="quarter" idx="10"/>
          </p:nvPr>
        </p:nvSpPr>
        <p:spPr/>
        <p:txBody>
          <a:bodyPr/>
          <a:lstStyle/>
          <a:p>
            <a:r>
              <a:rPr lang="en-GB"/>
              <a:t>The Quiet Revival</a:t>
            </a:r>
          </a:p>
        </p:txBody>
      </p:sp>
      <p:sp>
        <p:nvSpPr>
          <p:cNvPr id="4" name="Slide Number Placeholder 3">
            <a:extLst>
              <a:ext uri="{FF2B5EF4-FFF2-40B4-BE49-F238E27FC236}">
                <a16:creationId xmlns:a16="http://schemas.microsoft.com/office/drawing/2014/main" id="{886B0EF9-14AF-5E26-3BB8-381C54C5C5F4}"/>
              </a:ext>
            </a:extLst>
          </p:cNvPr>
          <p:cNvSpPr>
            <a:spLocks noGrp="1"/>
          </p:cNvSpPr>
          <p:nvPr>
            <p:ph type="sldNum" sz="quarter" idx="11"/>
          </p:nvPr>
        </p:nvSpPr>
        <p:spPr/>
        <p:txBody>
          <a:bodyPr/>
          <a:lstStyle/>
          <a:p>
            <a:fld id="{2C0BFA76-63D5-4AA7-9380-B533806EFC83}" type="slidenum">
              <a:rPr lang="en-GB" smtClean="0"/>
              <a:pPr/>
              <a:t>‹#›</a:t>
            </a:fld>
            <a:endParaRPr lang="en-GB"/>
          </a:p>
        </p:txBody>
      </p:sp>
      <p:sp>
        <p:nvSpPr>
          <p:cNvPr id="6" name="Chart Placeholder 5">
            <a:extLst>
              <a:ext uri="{FF2B5EF4-FFF2-40B4-BE49-F238E27FC236}">
                <a16:creationId xmlns:a16="http://schemas.microsoft.com/office/drawing/2014/main" id="{BF555CAE-4C8A-EDFF-9F68-7C7FAD760373}"/>
              </a:ext>
            </a:extLst>
          </p:cNvPr>
          <p:cNvSpPr>
            <a:spLocks noGrp="1"/>
          </p:cNvSpPr>
          <p:nvPr>
            <p:ph type="chart" sz="quarter" idx="12"/>
          </p:nvPr>
        </p:nvSpPr>
        <p:spPr>
          <a:xfrm>
            <a:off x="892801" y="1800000"/>
            <a:ext cx="10394324" cy="4095975"/>
          </a:xfrm>
        </p:spPr>
        <p:txBody>
          <a:bodyPr/>
          <a:lstStyle/>
          <a:p>
            <a:r>
              <a:rPr lang="en-GB"/>
              <a:t>Click icon to add chart</a:t>
            </a:r>
          </a:p>
        </p:txBody>
      </p:sp>
      <p:cxnSp>
        <p:nvCxnSpPr>
          <p:cNvPr id="5" name="Straight Connector 4">
            <a:extLst>
              <a:ext uri="{FF2B5EF4-FFF2-40B4-BE49-F238E27FC236}">
                <a16:creationId xmlns:a16="http://schemas.microsoft.com/office/drawing/2014/main" id="{5CEBF8A2-1683-51DB-D95E-B64E352A45DE}"/>
              </a:ext>
            </a:extLst>
          </p:cNvPr>
          <p:cNvCxnSpPr>
            <a:cxnSpLocks/>
          </p:cNvCxnSpPr>
          <p:nvPr userDrawn="1"/>
        </p:nvCxnSpPr>
        <p:spPr>
          <a:xfrm>
            <a:off x="446400" y="6400800"/>
            <a:ext cx="1129792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554356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los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845EC-17EE-95B7-B5F6-E68EF6212576}"/>
              </a:ext>
            </a:extLst>
          </p:cNvPr>
          <p:cNvSpPr>
            <a:spLocks noGrp="1"/>
          </p:cNvSpPr>
          <p:nvPr>
            <p:ph type="title"/>
          </p:nvPr>
        </p:nvSpPr>
        <p:spPr>
          <a:xfrm>
            <a:off x="1110242" y="1990547"/>
            <a:ext cx="9723865" cy="2400657"/>
          </a:xfrm>
        </p:spPr>
        <p:txBody>
          <a:bodyPr anchor="ctr" anchorCtr="1"/>
          <a:lstStyle>
            <a:lvl1pPr algn="ctr">
              <a:defRPr sz="7800"/>
            </a:lvl1pPr>
          </a:lstStyle>
          <a:p>
            <a:r>
              <a:rPr lang="en-GB"/>
              <a:t>Click to edit Master title style</a:t>
            </a:r>
          </a:p>
        </p:txBody>
      </p:sp>
      <p:sp>
        <p:nvSpPr>
          <p:cNvPr id="3" name="Footer Placeholder 2">
            <a:extLst>
              <a:ext uri="{FF2B5EF4-FFF2-40B4-BE49-F238E27FC236}">
                <a16:creationId xmlns:a16="http://schemas.microsoft.com/office/drawing/2014/main" id="{25C468E0-7074-66C0-61D5-358C16950CA5}"/>
              </a:ext>
            </a:extLst>
          </p:cNvPr>
          <p:cNvSpPr>
            <a:spLocks noGrp="1"/>
          </p:cNvSpPr>
          <p:nvPr>
            <p:ph type="ftr" sz="quarter" idx="10"/>
          </p:nvPr>
        </p:nvSpPr>
        <p:spPr/>
        <p:txBody>
          <a:bodyPr/>
          <a:lstStyle/>
          <a:p>
            <a:r>
              <a:rPr lang="en-GB"/>
              <a:t>The Quiet Revival</a:t>
            </a:r>
          </a:p>
        </p:txBody>
      </p:sp>
      <p:sp>
        <p:nvSpPr>
          <p:cNvPr id="4" name="Slide Number Placeholder 3">
            <a:extLst>
              <a:ext uri="{FF2B5EF4-FFF2-40B4-BE49-F238E27FC236}">
                <a16:creationId xmlns:a16="http://schemas.microsoft.com/office/drawing/2014/main" id="{690722D2-F821-B277-00C1-C78FF5DEDA24}"/>
              </a:ext>
            </a:extLst>
          </p:cNvPr>
          <p:cNvSpPr>
            <a:spLocks noGrp="1"/>
          </p:cNvSpPr>
          <p:nvPr>
            <p:ph type="sldNum" sz="quarter" idx="11"/>
          </p:nvPr>
        </p:nvSpPr>
        <p:spPr/>
        <p:txBody>
          <a:bodyPr/>
          <a:lstStyle/>
          <a:p>
            <a:fld id="{2C0BFA76-63D5-4AA7-9380-B533806EFC83}" type="slidenum">
              <a:rPr lang="en-GB" smtClean="0"/>
              <a:pPr/>
              <a:t>‹#›</a:t>
            </a:fld>
            <a:endParaRPr lang="en-GB"/>
          </a:p>
        </p:txBody>
      </p:sp>
    </p:spTree>
    <p:extLst>
      <p:ext uri="{BB962C8B-B14F-4D97-AF65-F5344CB8AC3E}">
        <p14:creationId xmlns:p14="http://schemas.microsoft.com/office/powerpoint/2010/main" val="317149412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lose with sub">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845EC-17EE-95B7-B5F6-E68EF6212576}"/>
              </a:ext>
            </a:extLst>
          </p:cNvPr>
          <p:cNvSpPr>
            <a:spLocks noGrp="1"/>
          </p:cNvSpPr>
          <p:nvPr>
            <p:ph type="title" hasCustomPrompt="1"/>
          </p:nvPr>
        </p:nvSpPr>
        <p:spPr>
          <a:xfrm>
            <a:off x="1110242" y="2200096"/>
            <a:ext cx="9723865" cy="1200329"/>
          </a:xfrm>
        </p:spPr>
        <p:txBody>
          <a:bodyPr anchor="ctr" anchorCtr="1"/>
          <a:lstStyle>
            <a:lvl1pPr algn="ctr">
              <a:defRPr sz="7800"/>
            </a:lvl1pPr>
          </a:lstStyle>
          <a:p>
            <a:r>
              <a:rPr lang="en-GB"/>
              <a:t>Title</a:t>
            </a:r>
          </a:p>
        </p:txBody>
      </p:sp>
      <p:sp>
        <p:nvSpPr>
          <p:cNvPr id="3" name="Footer Placeholder 2">
            <a:extLst>
              <a:ext uri="{FF2B5EF4-FFF2-40B4-BE49-F238E27FC236}">
                <a16:creationId xmlns:a16="http://schemas.microsoft.com/office/drawing/2014/main" id="{25C468E0-7074-66C0-61D5-358C16950CA5}"/>
              </a:ext>
            </a:extLst>
          </p:cNvPr>
          <p:cNvSpPr>
            <a:spLocks noGrp="1"/>
          </p:cNvSpPr>
          <p:nvPr>
            <p:ph type="ftr" sz="quarter" idx="10"/>
          </p:nvPr>
        </p:nvSpPr>
        <p:spPr/>
        <p:txBody>
          <a:bodyPr/>
          <a:lstStyle/>
          <a:p>
            <a:r>
              <a:rPr lang="en-GB"/>
              <a:t>The Quiet Revival</a:t>
            </a:r>
          </a:p>
        </p:txBody>
      </p:sp>
      <p:sp>
        <p:nvSpPr>
          <p:cNvPr id="4" name="Slide Number Placeholder 3">
            <a:extLst>
              <a:ext uri="{FF2B5EF4-FFF2-40B4-BE49-F238E27FC236}">
                <a16:creationId xmlns:a16="http://schemas.microsoft.com/office/drawing/2014/main" id="{690722D2-F821-B277-00C1-C78FF5DEDA24}"/>
              </a:ext>
            </a:extLst>
          </p:cNvPr>
          <p:cNvSpPr>
            <a:spLocks noGrp="1"/>
          </p:cNvSpPr>
          <p:nvPr>
            <p:ph type="sldNum" sz="quarter" idx="11"/>
          </p:nvPr>
        </p:nvSpPr>
        <p:spPr/>
        <p:txBody>
          <a:bodyPr/>
          <a:lstStyle/>
          <a:p>
            <a:fld id="{2C0BFA76-63D5-4AA7-9380-B533806EFC83}" type="slidenum">
              <a:rPr lang="en-GB" smtClean="0"/>
              <a:pPr/>
              <a:t>‹#›</a:t>
            </a:fld>
            <a:endParaRPr lang="en-GB"/>
          </a:p>
        </p:txBody>
      </p:sp>
      <p:sp>
        <p:nvSpPr>
          <p:cNvPr id="6" name="Text Placeholder 5">
            <a:extLst>
              <a:ext uri="{FF2B5EF4-FFF2-40B4-BE49-F238E27FC236}">
                <a16:creationId xmlns:a16="http://schemas.microsoft.com/office/drawing/2014/main" id="{FA47A9D3-250D-1E72-F600-348249FD7B17}"/>
              </a:ext>
            </a:extLst>
          </p:cNvPr>
          <p:cNvSpPr>
            <a:spLocks noGrp="1"/>
          </p:cNvSpPr>
          <p:nvPr>
            <p:ph type="body" sz="quarter" idx="12"/>
          </p:nvPr>
        </p:nvSpPr>
        <p:spPr>
          <a:xfrm>
            <a:off x="1106487" y="3623984"/>
            <a:ext cx="9731375" cy="1046441"/>
          </a:xfrm>
        </p:spPr>
        <p:txBody>
          <a:bodyPr/>
          <a:lstStyle>
            <a:lvl1pPr algn="ctr">
              <a:defRPr sz="3000">
                <a:latin typeface="+mn-lt"/>
              </a:defRPr>
            </a:lvl1pPr>
            <a:lvl2pPr algn="ctr">
              <a:defRPr sz="3000">
                <a:latin typeface="+mn-lt"/>
              </a:defRPr>
            </a:lvl2pPr>
          </a:lstStyle>
          <a:p>
            <a:pPr lvl="0"/>
            <a:r>
              <a:rPr lang="en-GB"/>
              <a:t>Click to edit Master text styles</a:t>
            </a:r>
          </a:p>
          <a:p>
            <a:pPr lvl="1"/>
            <a:r>
              <a:rPr lang="en-GB"/>
              <a:t>Second level</a:t>
            </a:r>
          </a:p>
        </p:txBody>
      </p:sp>
    </p:spTree>
    <p:extLst>
      <p:ext uri="{BB962C8B-B14F-4D97-AF65-F5344CB8AC3E}">
        <p14:creationId xmlns:p14="http://schemas.microsoft.com/office/powerpoint/2010/main" val="355573481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lose sub only">
    <p:bg>
      <p:bgPr>
        <a:solidFill>
          <a:schemeClr val="accent1"/>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5C468E0-7074-66C0-61D5-358C16950CA5}"/>
              </a:ext>
            </a:extLst>
          </p:cNvPr>
          <p:cNvSpPr>
            <a:spLocks noGrp="1"/>
          </p:cNvSpPr>
          <p:nvPr>
            <p:ph type="ftr" sz="quarter" idx="10"/>
          </p:nvPr>
        </p:nvSpPr>
        <p:spPr/>
        <p:txBody>
          <a:bodyPr/>
          <a:lstStyle/>
          <a:p>
            <a:r>
              <a:rPr lang="en-GB"/>
              <a:t>The Quiet Revival</a:t>
            </a:r>
          </a:p>
        </p:txBody>
      </p:sp>
      <p:sp>
        <p:nvSpPr>
          <p:cNvPr id="4" name="Slide Number Placeholder 3">
            <a:extLst>
              <a:ext uri="{FF2B5EF4-FFF2-40B4-BE49-F238E27FC236}">
                <a16:creationId xmlns:a16="http://schemas.microsoft.com/office/drawing/2014/main" id="{690722D2-F821-B277-00C1-C78FF5DEDA24}"/>
              </a:ext>
            </a:extLst>
          </p:cNvPr>
          <p:cNvSpPr>
            <a:spLocks noGrp="1"/>
          </p:cNvSpPr>
          <p:nvPr>
            <p:ph type="sldNum" sz="quarter" idx="11"/>
          </p:nvPr>
        </p:nvSpPr>
        <p:spPr/>
        <p:txBody>
          <a:bodyPr/>
          <a:lstStyle/>
          <a:p>
            <a:fld id="{2C0BFA76-63D5-4AA7-9380-B533806EFC83}" type="slidenum">
              <a:rPr lang="en-GB" smtClean="0"/>
              <a:pPr/>
              <a:t>‹#›</a:t>
            </a:fld>
            <a:endParaRPr lang="en-GB"/>
          </a:p>
        </p:txBody>
      </p:sp>
      <p:sp>
        <p:nvSpPr>
          <p:cNvPr id="6" name="Text Placeholder 5">
            <a:extLst>
              <a:ext uri="{FF2B5EF4-FFF2-40B4-BE49-F238E27FC236}">
                <a16:creationId xmlns:a16="http://schemas.microsoft.com/office/drawing/2014/main" id="{FA47A9D3-250D-1E72-F600-348249FD7B17}"/>
              </a:ext>
            </a:extLst>
          </p:cNvPr>
          <p:cNvSpPr>
            <a:spLocks noGrp="1"/>
          </p:cNvSpPr>
          <p:nvPr>
            <p:ph type="body" sz="quarter" idx="12"/>
          </p:nvPr>
        </p:nvSpPr>
        <p:spPr>
          <a:xfrm>
            <a:off x="1154112" y="3211201"/>
            <a:ext cx="9731375" cy="1046441"/>
          </a:xfrm>
        </p:spPr>
        <p:txBody>
          <a:bodyPr/>
          <a:lstStyle>
            <a:lvl1pPr algn="ctr">
              <a:defRPr sz="3000">
                <a:latin typeface="+mn-lt"/>
              </a:defRPr>
            </a:lvl1pPr>
            <a:lvl2pPr algn="ctr">
              <a:defRPr sz="3000">
                <a:latin typeface="+mn-lt"/>
              </a:defRPr>
            </a:lvl2pPr>
          </a:lstStyle>
          <a:p>
            <a:pPr lvl="0"/>
            <a:r>
              <a:rPr lang="en-GB"/>
              <a:t>Click to edit Master text styles</a:t>
            </a:r>
          </a:p>
          <a:p>
            <a:pPr lvl="1"/>
            <a:r>
              <a:rPr lang="en-GB"/>
              <a:t>Second level</a:t>
            </a:r>
          </a:p>
        </p:txBody>
      </p:sp>
    </p:spTree>
    <p:extLst>
      <p:ext uri="{BB962C8B-B14F-4D97-AF65-F5344CB8AC3E}">
        <p14:creationId xmlns:p14="http://schemas.microsoft.com/office/powerpoint/2010/main" val="130390993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6E095-5C92-B3FA-98EF-F8D29D65C418}"/>
              </a:ext>
            </a:extLst>
          </p:cNvPr>
          <p:cNvSpPr>
            <a:spLocks noGrp="1"/>
          </p:cNvSpPr>
          <p:nvPr>
            <p:ph type="title"/>
          </p:nvPr>
        </p:nvSpPr>
        <p:spPr/>
        <p:txBody>
          <a:bodyPr/>
          <a:lstStyle/>
          <a:p>
            <a:r>
              <a:rPr lang="en-GB"/>
              <a:t>Click to edit Master title style</a:t>
            </a:r>
          </a:p>
        </p:txBody>
      </p:sp>
      <p:sp>
        <p:nvSpPr>
          <p:cNvPr id="6" name="Footer Placeholder 5">
            <a:extLst>
              <a:ext uri="{FF2B5EF4-FFF2-40B4-BE49-F238E27FC236}">
                <a16:creationId xmlns:a16="http://schemas.microsoft.com/office/drawing/2014/main" id="{D5AB70C6-1402-BAFB-5888-9A2A22CFDB69}"/>
              </a:ext>
            </a:extLst>
          </p:cNvPr>
          <p:cNvSpPr>
            <a:spLocks noGrp="1"/>
          </p:cNvSpPr>
          <p:nvPr>
            <p:ph type="ftr" sz="quarter" idx="10"/>
          </p:nvPr>
        </p:nvSpPr>
        <p:spPr/>
        <p:txBody>
          <a:bodyPr/>
          <a:lstStyle/>
          <a:p>
            <a:r>
              <a:rPr lang="en-GB"/>
              <a:t>The Quiet Revival</a:t>
            </a:r>
          </a:p>
        </p:txBody>
      </p:sp>
      <p:sp>
        <p:nvSpPr>
          <p:cNvPr id="7" name="Slide Number Placeholder 6">
            <a:extLst>
              <a:ext uri="{FF2B5EF4-FFF2-40B4-BE49-F238E27FC236}">
                <a16:creationId xmlns:a16="http://schemas.microsoft.com/office/drawing/2014/main" id="{502C90A9-7F28-ED47-774D-23946E1C5B7C}"/>
              </a:ext>
            </a:extLst>
          </p:cNvPr>
          <p:cNvSpPr>
            <a:spLocks noGrp="1"/>
          </p:cNvSpPr>
          <p:nvPr>
            <p:ph type="sldNum" sz="quarter" idx="11"/>
          </p:nvPr>
        </p:nvSpPr>
        <p:spPr/>
        <p:txBody>
          <a:bodyPr/>
          <a:lstStyle/>
          <a:p>
            <a:fld id="{2C0BFA76-63D5-4AA7-9380-B533806EFC83}" type="slidenum">
              <a:rPr lang="en-GB" smtClean="0"/>
              <a:pPr/>
              <a:t>‹#›</a:t>
            </a:fld>
            <a:endParaRPr lang="en-GB"/>
          </a:p>
        </p:txBody>
      </p:sp>
      <p:cxnSp>
        <p:nvCxnSpPr>
          <p:cNvPr id="3" name="Straight Connector 2">
            <a:extLst>
              <a:ext uri="{FF2B5EF4-FFF2-40B4-BE49-F238E27FC236}">
                <a16:creationId xmlns:a16="http://schemas.microsoft.com/office/drawing/2014/main" id="{FEB763A5-9F1A-C075-05B3-D8A2A3C528A8}"/>
              </a:ext>
            </a:extLst>
          </p:cNvPr>
          <p:cNvCxnSpPr>
            <a:cxnSpLocks/>
          </p:cNvCxnSpPr>
          <p:nvPr userDrawn="1"/>
        </p:nvCxnSpPr>
        <p:spPr>
          <a:xfrm>
            <a:off x="446400" y="6400800"/>
            <a:ext cx="1129792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241432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BE6A79C1-496A-99B9-9D99-5B91EC191F6D}"/>
              </a:ext>
            </a:extLst>
          </p:cNvPr>
          <p:cNvSpPr>
            <a:spLocks noGrp="1"/>
          </p:cNvSpPr>
          <p:nvPr>
            <p:ph type="ftr" sz="quarter" idx="10"/>
          </p:nvPr>
        </p:nvSpPr>
        <p:spPr/>
        <p:txBody>
          <a:bodyPr/>
          <a:lstStyle/>
          <a:p>
            <a:r>
              <a:rPr lang="en-GB"/>
              <a:t>The Quiet Revival</a:t>
            </a:r>
          </a:p>
        </p:txBody>
      </p:sp>
      <p:sp>
        <p:nvSpPr>
          <p:cNvPr id="6" name="Slide Number Placeholder 5">
            <a:extLst>
              <a:ext uri="{FF2B5EF4-FFF2-40B4-BE49-F238E27FC236}">
                <a16:creationId xmlns:a16="http://schemas.microsoft.com/office/drawing/2014/main" id="{0ED5AE00-F565-0D8B-13CA-EEB76164A53E}"/>
              </a:ext>
            </a:extLst>
          </p:cNvPr>
          <p:cNvSpPr>
            <a:spLocks noGrp="1"/>
          </p:cNvSpPr>
          <p:nvPr>
            <p:ph type="sldNum" sz="quarter" idx="11"/>
          </p:nvPr>
        </p:nvSpPr>
        <p:spPr/>
        <p:txBody>
          <a:bodyPr/>
          <a:lstStyle/>
          <a:p>
            <a:fld id="{2C0BFA76-63D5-4AA7-9380-B533806EFC83}" type="slidenum">
              <a:rPr lang="en-GB" smtClean="0"/>
              <a:pPr/>
              <a:t>‹#›</a:t>
            </a:fld>
            <a:endParaRPr lang="en-GB"/>
          </a:p>
        </p:txBody>
      </p:sp>
      <p:cxnSp>
        <p:nvCxnSpPr>
          <p:cNvPr id="2" name="Straight Connector 1">
            <a:extLst>
              <a:ext uri="{FF2B5EF4-FFF2-40B4-BE49-F238E27FC236}">
                <a16:creationId xmlns:a16="http://schemas.microsoft.com/office/drawing/2014/main" id="{FBAFD97E-F31F-F9EC-179E-004232169503}"/>
              </a:ext>
            </a:extLst>
          </p:cNvPr>
          <p:cNvCxnSpPr>
            <a:cxnSpLocks/>
          </p:cNvCxnSpPr>
          <p:nvPr userDrawn="1"/>
        </p:nvCxnSpPr>
        <p:spPr>
          <a:xfrm>
            <a:off x="446400" y="6400800"/>
            <a:ext cx="1129792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73562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9.xml"/><Relationship Id="rId18" Type="http://schemas.openxmlformats.org/officeDocument/2006/relationships/slideLayout" Target="../slideLayouts/slideLayout34.xml"/><Relationship Id="rId26" Type="http://schemas.openxmlformats.org/officeDocument/2006/relationships/slideLayout" Target="../slideLayouts/slideLayout42.xml"/><Relationship Id="rId3" Type="http://schemas.openxmlformats.org/officeDocument/2006/relationships/slideLayout" Target="../slideLayouts/slideLayout19.xml"/><Relationship Id="rId21" Type="http://schemas.openxmlformats.org/officeDocument/2006/relationships/slideLayout" Target="../slideLayouts/slideLayout37.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5" Type="http://schemas.openxmlformats.org/officeDocument/2006/relationships/slideLayout" Target="../slideLayouts/slideLayout41.xml"/><Relationship Id="rId33" Type="http://schemas.openxmlformats.org/officeDocument/2006/relationships/image" Target="../media/image2.svg"/><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29" Type="http://schemas.openxmlformats.org/officeDocument/2006/relationships/slideLayout" Target="../slideLayouts/slideLayout45.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24" Type="http://schemas.openxmlformats.org/officeDocument/2006/relationships/slideLayout" Target="../slideLayouts/slideLayout40.xml"/><Relationship Id="rId32" Type="http://schemas.openxmlformats.org/officeDocument/2006/relationships/image" Target="../media/image1.png"/><Relationship Id="rId5" Type="http://schemas.openxmlformats.org/officeDocument/2006/relationships/slideLayout" Target="../slideLayouts/slideLayout21.xml"/><Relationship Id="rId15" Type="http://schemas.openxmlformats.org/officeDocument/2006/relationships/slideLayout" Target="../slideLayouts/slideLayout31.xml"/><Relationship Id="rId23" Type="http://schemas.openxmlformats.org/officeDocument/2006/relationships/slideLayout" Target="../slideLayouts/slideLayout39.xml"/><Relationship Id="rId28" Type="http://schemas.openxmlformats.org/officeDocument/2006/relationships/slideLayout" Target="../slideLayouts/slideLayout44.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31" Type="http://schemas.openxmlformats.org/officeDocument/2006/relationships/theme" Target="../theme/theme2.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 Id="rId27" Type="http://schemas.openxmlformats.org/officeDocument/2006/relationships/slideLayout" Target="../slideLayouts/slideLayout43.xml"/><Relationship Id="rId30" Type="http://schemas.openxmlformats.org/officeDocument/2006/relationships/slideLayout" Target="../slideLayouts/slideLayout46.xml"/><Relationship Id="rId8"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2C9A2E25-0B07-4F98-AA34-09B2EB944F7A}" type="datetimeFigureOut">
              <a:rPr lang="en-GB" smtClean="0"/>
              <a:t>08/06/2025</a:t>
            </a:fld>
            <a:endParaRPr lang="en-GB"/>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74788E77-0B6B-4FCB-AD1D-E40D52D5A5B3}" type="slidenum">
              <a:rPr lang="en-GB" smtClean="0"/>
              <a:t>‹#›</a:t>
            </a:fld>
            <a:endParaRPr lang="en-GB"/>
          </a:p>
        </p:txBody>
      </p:sp>
    </p:spTree>
    <p:extLst>
      <p:ext uri="{BB962C8B-B14F-4D97-AF65-F5344CB8AC3E}">
        <p14:creationId xmlns:p14="http://schemas.microsoft.com/office/powerpoint/2010/main" val="2564499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Bottom banner">
            <a:extLst>
              <a:ext uri="{FF2B5EF4-FFF2-40B4-BE49-F238E27FC236}">
                <a16:creationId xmlns:a16="http://schemas.microsoft.com/office/drawing/2014/main" id="{56AB75AA-D01F-D5FA-50AA-8047DB7E63E7}"/>
              </a:ext>
            </a:extLst>
          </p:cNvPr>
          <p:cNvSpPr/>
          <p:nvPr userDrawn="1"/>
        </p:nvSpPr>
        <p:spPr>
          <a:xfrm>
            <a:off x="0" y="6410325"/>
            <a:ext cx="12192000" cy="447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Placeholder 1">
            <a:extLst>
              <a:ext uri="{FF2B5EF4-FFF2-40B4-BE49-F238E27FC236}">
                <a16:creationId xmlns:a16="http://schemas.microsoft.com/office/drawing/2014/main" id="{9EEAE88D-3EB9-F898-35F9-EC94FA7A6773}"/>
              </a:ext>
            </a:extLst>
          </p:cNvPr>
          <p:cNvSpPr>
            <a:spLocks noGrp="1"/>
          </p:cNvSpPr>
          <p:nvPr>
            <p:ph type="title"/>
          </p:nvPr>
        </p:nvSpPr>
        <p:spPr>
          <a:xfrm>
            <a:off x="892800" y="831721"/>
            <a:ext cx="9723865" cy="646331"/>
          </a:xfrm>
          <a:prstGeom prst="rect">
            <a:avLst/>
          </a:prstGeom>
        </p:spPr>
        <p:txBody>
          <a:bodyPr vert="horz" wrap="square" lIns="0" tIns="0" rIns="0" bIns="0" rtlCol="0" anchor="ctr">
            <a:spAutoFit/>
          </a:bodyPr>
          <a:lstStyle/>
          <a:p>
            <a:r>
              <a:rPr lang="en-GB"/>
              <a:t>Click to edit Master title style</a:t>
            </a:r>
          </a:p>
        </p:txBody>
      </p:sp>
      <p:sp>
        <p:nvSpPr>
          <p:cNvPr id="3" name="Text Placeholder 2">
            <a:extLst>
              <a:ext uri="{FF2B5EF4-FFF2-40B4-BE49-F238E27FC236}">
                <a16:creationId xmlns:a16="http://schemas.microsoft.com/office/drawing/2014/main" id="{4CC63BC4-4DC2-2063-7441-70EE897CB22D}"/>
              </a:ext>
            </a:extLst>
          </p:cNvPr>
          <p:cNvSpPr>
            <a:spLocks noGrp="1"/>
          </p:cNvSpPr>
          <p:nvPr>
            <p:ph type="body" idx="1"/>
          </p:nvPr>
        </p:nvSpPr>
        <p:spPr>
          <a:xfrm>
            <a:off x="892800" y="1800000"/>
            <a:ext cx="9723865" cy="4095975"/>
          </a:xfrm>
          <a:prstGeom prst="rect">
            <a:avLst/>
          </a:prstGeom>
        </p:spPr>
        <p:txBody>
          <a:bodyPr vert="horz" lIns="0" tIns="0" rIns="0" bIns="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Footer Placeholder 4">
            <a:extLst>
              <a:ext uri="{FF2B5EF4-FFF2-40B4-BE49-F238E27FC236}">
                <a16:creationId xmlns:a16="http://schemas.microsoft.com/office/drawing/2014/main" id="{5BF61E76-93A4-11F8-A0CE-D828CB28A51B}"/>
              </a:ext>
            </a:extLst>
          </p:cNvPr>
          <p:cNvSpPr>
            <a:spLocks noGrp="1"/>
          </p:cNvSpPr>
          <p:nvPr>
            <p:ph type="ftr" sz="quarter" idx="3"/>
          </p:nvPr>
        </p:nvSpPr>
        <p:spPr>
          <a:xfrm>
            <a:off x="446400" y="6526800"/>
            <a:ext cx="4114800" cy="153888"/>
          </a:xfrm>
          <a:prstGeom prst="rect">
            <a:avLst/>
          </a:prstGeom>
        </p:spPr>
        <p:txBody>
          <a:bodyPr vert="horz" lIns="0" tIns="0" rIns="0" bIns="0" rtlCol="0" anchor="ctr">
            <a:noAutofit/>
          </a:bodyPr>
          <a:lstStyle>
            <a:lvl1pPr algn="l">
              <a:defRPr sz="1000">
                <a:solidFill>
                  <a:schemeClr val="tx1"/>
                </a:solidFill>
              </a:defRPr>
            </a:lvl1pPr>
          </a:lstStyle>
          <a:p>
            <a:r>
              <a:rPr lang="en-GB"/>
              <a:t>The Quiet Revival</a:t>
            </a:r>
          </a:p>
        </p:txBody>
      </p:sp>
      <p:sp>
        <p:nvSpPr>
          <p:cNvPr id="6" name="Slide Number Placeholder 5">
            <a:extLst>
              <a:ext uri="{FF2B5EF4-FFF2-40B4-BE49-F238E27FC236}">
                <a16:creationId xmlns:a16="http://schemas.microsoft.com/office/drawing/2014/main" id="{9BA795AC-9CBF-9CCC-47F6-FBADFA585358}"/>
              </a:ext>
            </a:extLst>
          </p:cNvPr>
          <p:cNvSpPr>
            <a:spLocks noGrp="1"/>
          </p:cNvSpPr>
          <p:nvPr>
            <p:ph type="sldNum" sz="quarter" idx="4"/>
          </p:nvPr>
        </p:nvSpPr>
        <p:spPr>
          <a:xfrm>
            <a:off x="5900737" y="6526800"/>
            <a:ext cx="390525" cy="153888"/>
          </a:xfrm>
          <a:prstGeom prst="rect">
            <a:avLst/>
          </a:prstGeom>
        </p:spPr>
        <p:txBody>
          <a:bodyPr vert="horz" wrap="square" lIns="0" tIns="0" rIns="0" bIns="0" rtlCol="0" anchor="ctr">
            <a:spAutoFit/>
          </a:bodyPr>
          <a:lstStyle>
            <a:lvl1pPr algn="ctr">
              <a:defRPr sz="1000">
                <a:solidFill>
                  <a:schemeClr val="tx1"/>
                </a:solidFill>
              </a:defRPr>
            </a:lvl1pPr>
          </a:lstStyle>
          <a:p>
            <a:fld id="{2C0BFA76-63D5-4AA7-9380-B533806EFC83}" type="slidenum">
              <a:rPr lang="en-GB" smtClean="0"/>
              <a:pPr/>
              <a:t>‹#›</a:t>
            </a:fld>
            <a:endParaRPr lang="en-GB"/>
          </a:p>
        </p:txBody>
      </p:sp>
      <p:sp>
        <p:nvSpPr>
          <p:cNvPr id="7" name="TextBox 6">
            <a:extLst>
              <a:ext uri="{FF2B5EF4-FFF2-40B4-BE49-F238E27FC236}">
                <a16:creationId xmlns:a16="http://schemas.microsoft.com/office/drawing/2014/main" id="{B0406461-E49E-1806-807D-6D0BEAB5586A}"/>
              </a:ext>
            </a:extLst>
          </p:cNvPr>
          <p:cNvSpPr txBox="1"/>
          <p:nvPr userDrawn="1"/>
        </p:nvSpPr>
        <p:spPr>
          <a:xfrm>
            <a:off x="10760081" y="6526800"/>
            <a:ext cx="984244" cy="153888"/>
          </a:xfrm>
          <a:prstGeom prst="rect">
            <a:avLst/>
          </a:prstGeom>
          <a:noFill/>
        </p:spPr>
        <p:txBody>
          <a:bodyPr wrap="none" lIns="0" tIns="0" rIns="0" bIns="0" rtlCol="0">
            <a:noAutofit/>
          </a:bodyPr>
          <a:lstStyle/>
          <a:p>
            <a:pPr algn="r"/>
            <a:r>
              <a:rPr lang="en-GB" sz="1000"/>
              <a:t>biblesociety.org.uk</a:t>
            </a:r>
          </a:p>
        </p:txBody>
      </p:sp>
      <p:sp>
        <p:nvSpPr>
          <p:cNvPr id="9" name="Rectangle 8" hidden="1">
            <a:extLst>
              <a:ext uri="{FF2B5EF4-FFF2-40B4-BE49-F238E27FC236}">
                <a16:creationId xmlns:a16="http://schemas.microsoft.com/office/drawing/2014/main" id="{A44E6A5C-16C5-B890-FF99-93110C10C38C}"/>
              </a:ext>
            </a:extLst>
          </p:cNvPr>
          <p:cNvSpPr/>
          <p:nvPr userDrawn="1"/>
        </p:nvSpPr>
        <p:spPr>
          <a:xfrm>
            <a:off x="0" y="0"/>
            <a:ext cx="892800" cy="950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Graphic 3">
            <a:extLst>
              <a:ext uri="{FF2B5EF4-FFF2-40B4-BE49-F238E27FC236}">
                <a16:creationId xmlns:a16="http://schemas.microsoft.com/office/drawing/2014/main" id="{5A697965-3956-6122-136B-E4819457217B}"/>
              </a:ext>
            </a:extLst>
          </p:cNvPr>
          <p:cNvPicPr>
            <a:picLocks noChangeAspect="1"/>
          </p:cNvPicPr>
          <p:nvPr userDrawn="1"/>
        </p:nvPicPr>
        <p:blipFill>
          <a:blip r:embed="rId32">
            <a:extLst>
              <a:ext uri="{28A0092B-C50C-407E-A947-70E740481C1C}">
                <a14:useLocalDpi xmlns:a14="http://schemas.microsoft.com/office/drawing/2010/main" val="0"/>
              </a:ext>
              <a:ext uri="{96DAC541-7B7A-43D3-8B79-37D633B846F1}">
                <asvg:svgBlip xmlns:asvg="http://schemas.microsoft.com/office/drawing/2016/SVG/main" r:embed="rId33"/>
              </a:ext>
            </a:extLst>
          </a:blip>
          <a:srcRect l="94" r="94"/>
          <a:stretch/>
        </p:blipFill>
        <p:spPr>
          <a:xfrm>
            <a:off x="10844325" y="446088"/>
            <a:ext cx="898310" cy="900000"/>
          </a:xfrm>
          <a:prstGeom prst="rect">
            <a:avLst/>
          </a:prstGeom>
        </p:spPr>
      </p:pic>
    </p:spTree>
    <p:extLst>
      <p:ext uri="{BB962C8B-B14F-4D97-AF65-F5344CB8AC3E}">
        <p14:creationId xmlns:p14="http://schemas.microsoft.com/office/powerpoint/2010/main" val="516011104"/>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 id="2147483695" r:id="rId18"/>
    <p:sldLayoutId id="2147483696" r:id="rId19"/>
    <p:sldLayoutId id="2147483697" r:id="rId20"/>
    <p:sldLayoutId id="2147483698" r:id="rId21"/>
    <p:sldLayoutId id="2147483699" r:id="rId22"/>
    <p:sldLayoutId id="2147483700" r:id="rId23"/>
    <p:sldLayoutId id="2147483701" r:id="rId24"/>
    <p:sldLayoutId id="2147483702" r:id="rId25"/>
    <p:sldLayoutId id="2147483703" r:id="rId26"/>
    <p:sldLayoutId id="2147483704" r:id="rId27"/>
    <p:sldLayoutId id="2147483705" r:id="rId28"/>
    <p:sldLayoutId id="2147483706" r:id="rId29"/>
    <p:sldLayoutId id="2147483707" r:id="rId30"/>
  </p:sldLayoutIdLst>
  <p:hf hdr="0" dt="0"/>
  <p:txStyles>
    <p:titleStyle>
      <a:lvl1pPr algn="l" defTabSz="914400" rtl="0" eaLnBrk="1" latinLnBrk="0" hangingPunct="1">
        <a:lnSpc>
          <a:spcPct val="100000"/>
        </a:lnSpc>
        <a:spcBef>
          <a:spcPct val="0"/>
        </a:spcBef>
        <a:buNone/>
        <a:defRPr sz="4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800"/>
        </a:spcBef>
        <a:buFont typeface="Arial" panose="020B0604020202020204" pitchFamily="34" charset="0"/>
        <a:buNone/>
        <a:defRPr sz="2200" b="1" kern="1200">
          <a:solidFill>
            <a:schemeClr val="tx1"/>
          </a:solidFill>
          <a:latin typeface="+mj-lt"/>
          <a:ea typeface="+mn-ea"/>
          <a:cs typeface="+mn-cs"/>
        </a:defRPr>
      </a:lvl1pPr>
      <a:lvl2pPr marL="457200" indent="-457200" algn="l" defTabSz="914400" rtl="0" eaLnBrk="1" latinLnBrk="0" hangingPunct="1">
        <a:lnSpc>
          <a:spcPct val="100000"/>
        </a:lnSpc>
        <a:spcBef>
          <a:spcPts val="800"/>
        </a:spcBef>
        <a:buFont typeface="Arial" panose="020B0604020202020204" pitchFamily="34" charset="0"/>
        <a:buChar char="–"/>
        <a:defRPr sz="2000" kern="1200">
          <a:solidFill>
            <a:schemeClr val="tx1"/>
          </a:solidFill>
          <a:latin typeface="+mn-lt"/>
          <a:ea typeface="+mn-ea"/>
          <a:cs typeface="+mn-cs"/>
        </a:defRPr>
      </a:lvl2pPr>
      <a:lvl3pPr marL="457200" indent="-4572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3pPr>
      <a:lvl4pPr marL="457200" indent="-4572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457200" indent="-4572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00C4FF"/>
          </p15:clr>
        </p15:guide>
        <p15:guide id="2" pos="7680">
          <p15:clr>
            <a:srgbClr val="00C4FF"/>
          </p15:clr>
        </p15:guide>
        <p15:guide id="3" pos="281">
          <p15:clr>
            <a:srgbClr val="00C4FF"/>
          </p15:clr>
        </p15:guide>
        <p15:guide id="4" pos="7398">
          <p15:clr>
            <a:srgbClr val="00C4FF"/>
          </p15:clr>
        </p15:guide>
        <p15:guide id="5" orient="horz">
          <p15:clr>
            <a:srgbClr val="00C4FF"/>
          </p15:clr>
        </p15:guide>
        <p15:guide id="6" orient="horz" pos="4320">
          <p15:clr>
            <a:srgbClr val="00C4FF"/>
          </p15:clr>
        </p15:guide>
        <p15:guide id="7" orient="horz" pos="281">
          <p15:clr>
            <a:srgbClr val="00C4FF"/>
          </p15:clr>
        </p15:guide>
        <p15:guide id="8" orient="horz" pos="4038">
          <p15:clr>
            <a:srgbClr val="00C4FF"/>
          </p15:clr>
        </p15:guide>
        <p15:guide id="9" orient="horz" pos="600">
          <p15:clr>
            <a:srgbClr val="00C4FF"/>
          </p15:clr>
        </p15:guide>
        <p15:guide id="10" pos="564">
          <p15:clr>
            <a:srgbClr val="00C4FF"/>
          </p15:clr>
        </p15:guide>
        <p15:guide id="11" pos="7110">
          <p15:clr>
            <a:srgbClr val="00C4FF"/>
          </p15:clr>
        </p15:guide>
        <p15:guide id="12" orient="horz" pos="3714">
          <p15:clr>
            <a:srgbClr val="00C4FF"/>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6.jp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9.emf"/><Relationship Id="rId7" Type="http://schemas.openxmlformats.org/officeDocument/2006/relationships/image" Target="../media/image13.emf"/><Relationship Id="rId2" Type="http://schemas.openxmlformats.org/officeDocument/2006/relationships/notesSlide" Target="../notesSlides/notesSlide11.xml"/><Relationship Id="rId1" Type="http://schemas.openxmlformats.org/officeDocument/2006/relationships/slideLayout" Target="../slideLayouts/slideLayout45.xml"/><Relationship Id="rId6" Type="http://schemas.openxmlformats.org/officeDocument/2006/relationships/image" Target="../media/image12.emf"/><Relationship Id="rId5" Type="http://schemas.openxmlformats.org/officeDocument/2006/relationships/image" Target="../media/image11.emf"/><Relationship Id="rId4" Type="http://schemas.openxmlformats.org/officeDocument/2006/relationships/image" Target="../media/image10.emf"/></Relationships>
</file>

<file path=ppt/slides/_rels/slide12.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2.xml"/><Relationship Id="rId1" Type="http://schemas.openxmlformats.org/officeDocument/2006/relationships/slideLayout" Target="../slideLayouts/slideLayout45.xml"/><Relationship Id="rId5" Type="http://schemas.openxmlformats.org/officeDocument/2006/relationships/image" Target="../media/image13.emf"/><Relationship Id="rId4" Type="http://schemas.openxmlformats.org/officeDocument/2006/relationships/image" Target="../media/image15.emf"/></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www.biblegateway.com/passage/?search=Acts%201%3A3&amp;version=NIVUK"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s://www.biblegateway.com/passage/?search=Acts%201%3A8&amp;version=NIV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7ABABA7-0420-4200-9B65-1C1967CE93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795735" cy="685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46F1E992-B14A-4FD5-8E41-E19C83492C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a:solidFill>
            <a:schemeClr val="bg2"/>
          </a:solidFill>
        </p:grpSpPr>
        <p:sp>
          <p:nvSpPr>
            <p:cNvPr id="11" name="Freeform 27">
              <a:extLst>
                <a:ext uri="{FF2B5EF4-FFF2-40B4-BE49-F238E27FC236}">
                  <a16:creationId xmlns:a16="http://schemas.microsoft.com/office/drawing/2014/main" id="{69C544B6-3EB8-40C0-BBA0-D6825A3399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endParaRPr lang="en-GB"/>
            </a:p>
          </p:txBody>
        </p:sp>
        <p:sp>
          <p:nvSpPr>
            <p:cNvPr id="12" name="Freeform 28">
              <a:extLst>
                <a:ext uri="{FF2B5EF4-FFF2-40B4-BE49-F238E27FC236}">
                  <a16:creationId xmlns:a16="http://schemas.microsoft.com/office/drawing/2014/main" id="{008ED5F3-C2B0-4C4B-864A-381723C87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endParaRPr lang="en-GB"/>
            </a:p>
          </p:txBody>
        </p:sp>
        <p:sp>
          <p:nvSpPr>
            <p:cNvPr id="13" name="Freeform 29">
              <a:extLst>
                <a:ext uri="{FF2B5EF4-FFF2-40B4-BE49-F238E27FC236}">
                  <a16:creationId xmlns:a16="http://schemas.microsoft.com/office/drawing/2014/main" id="{23CC4B0B-BFBC-4B5D-87E1-9E6415263B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endParaRPr lang="en-GB"/>
            </a:p>
          </p:txBody>
        </p:sp>
        <p:sp>
          <p:nvSpPr>
            <p:cNvPr id="14" name="Freeform 30">
              <a:extLst>
                <a:ext uri="{FF2B5EF4-FFF2-40B4-BE49-F238E27FC236}">
                  <a16:creationId xmlns:a16="http://schemas.microsoft.com/office/drawing/2014/main" id="{C346C5BB-C560-432B-B712-CC4188B6BE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endParaRPr lang="en-GB"/>
            </a:p>
          </p:txBody>
        </p:sp>
        <p:sp>
          <p:nvSpPr>
            <p:cNvPr id="15" name="Freeform 31">
              <a:extLst>
                <a:ext uri="{FF2B5EF4-FFF2-40B4-BE49-F238E27FC236}">
                  <a16:creationId xmlns:a16="http://schemas.microsoft.com/office/drawing/2014/main" id="{A5D527C1-B6DA-42CF-8499-7561AF3C1C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endParaRPr lang="en-GB"/>
            </a:p>
          </p:txBody>
        </p:sp>
        <p:sp>
          <p:nvSpPr>
            <p:cNvPr id="16" name="Freeform 32">
              <a:extLst>
                <a:ext uri="{FF2B5EF4-FFF2-40B4-BE49-F238E27FC236}">
                  <a16:creationId xmlns:a16="http://schemas.microsoft.com/office/drawing/2014/main" id="{79811171-A408-48D1-B498-29EEB218D8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endParaRPr lang="en-GB"/>
            </a:p>
          </p:txBody>
        </p:sp>
        <p:sp>
          <p:nvSpPr>
            <p:cNvPr id="17" name="Freeform 33">
              <a:extLst>
                <a:ext uri="{FF2B5EF4-FFF2-40B4-BE49-F238E27FC236}">
                  <a16:creationId xmlns:a16="http://schemas.microsoft.com/office/drawing/2014/main" id="{CAB35AA3-C384-40C1-972D-E9CF2ECEB0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endParaRPr lang="en-GB"/>
            </a:p>
          </p:txBody>
        </p:sp>
        <p:sp>
          <p:nvSpPr>
            <p:cNvPr id="18" name="Freeform 34">
              <a:extLst>
                <a:ext uri="{FF2B5EF4-FFF2-40B4-BE49-F238E27FC236}">
                  <a16:creationId xmlns:a16="http://schemas.microsoft.com/office/drawing/2014/main" id="{F1FB2FB4-BDB4-49C0-B229-C44C3A652A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endParaRPr lang="en-GB"/>
            </a:p>
          </p:txBody>
        </p:sp>
        <p:sp>
          <p:nvSpPr>
            <p:cNvPr id="19" name="Freeform 35">
              <a:extLst>
                <a:ext uri="{FF2B5EF4-FFF2-40B4-BE49-F238E27FC236}">
                  <a16:creationId xmlns:a16="http://schemas.microsoft.com/office/drawing/2014/main" id="{911B13BF-C299-4EDA-AC49-B43C6E01B0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endParaRPr lang="en-GB"/>
            </a:p>
          </p:txBody>
        </p:sp>
        <p:sp>
          <p:nvSpPr>
            <p:cNvPr id="20" name="Freeform 36">
              <a:extLst>
                <a:ext uri="{FF2B5EF4-FFF2-40B4-BE49-F238E27FC236}">
                  <a16:creationId xmlns:a16="http://schemas.microsoft.com/office/drawing/2014/main" id="{46744126-7C1B-4B5B-BBB2-8F25CE5573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endParaRPr lang="en-GB"/>
            </a:p>
          </p:txBody>
        </p:sp>
        <p:sp>
          <p:nvSpPr>
            <p:cNvPr id="21" name="Freeform 37">
              <a:extLst>
                <a:ext uri="{FF2B5EF4-FFF2-40B4-BE49-F238E27FC236}">
                  <a16:creationId xmlns:a16="http://schemas.microsoft.com/office/drawing/2014/main" id="{5DCDFB75-55EC-4221-A026-2DF2C8ACB4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endParaRPr lang="en-GB"/>
            </a:p>
          </p:txBody>
        </p:sp>
        <p:sp>
          <p:nvSpPr>
            <p:cNvPr id="22" name="Freeform 38">
              <a:extLst>
                <a:ext uri="{FF2B5EF4-FFF2-40B4-BE49-F238E27FC236}">
                  <a16:creationId xmlns:a16="http://schemas.microsoft.com/office/drawing/2014/main" id="{F9DB045F-5C45-45BF-AFCB-2EA8DE1445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endParaRPr lang="en-GB"/>
            </a:p>
          </p:txBody>
        </p:sp>
      </p:grpSp>
      <p:sp>
        <p:nvSpPr>
          <p:cNvPr id="24" name="Freeform 11">
            <a:extLst>
              <a:ext uri="{FF2B5EF4-FFF2-40B4-BE49-F238E27FC236}">
                <a16:creationId xmlns:a16="http://schemas.microsoft.com/office/drawing/2014/main" id="{1E86F813-D67B-409D-AA77-FA8878C2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GB"/>
          </a:p>
        </p:txBody>
      </p:sp>
      <p:sp>
        <p:nvSpPr>
          <p:cNvPr id="26" name="Rectangle 25">
            <a:extLst>
              <a:ext uri="{FF2B5EF4-FFF2-40B4-BE49-F238E27FC236}">
                <a16:creationId xmlns:a16="http://schemas.microsoft.com/office/drawing/2014/main" id="{1F0BB6E0-44F4-4938-8070-5992040BD1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61FE7C4-F7D4-2268-39A3-571EE9C06ED1}"/>
              </a:ext>
            </a:extLst>
          </p:cNvPr>
          <p:cNvSpPr>
            <a:spLocks noGrp="1"/>
          </p:cNvSpPr>
          <p:nvPr>
            <p:ph type="ctrTitle"/>
          </p:nvPr>
        </p:nvSpPr>
        <p:spPr>
          <a:xfrm>
            <a:off x="5618969" y="804335"/>
            <a:ext cx="5768697" cy="5249332"/>
          </a:xfrm>
        </p:spPr>
        <p:txBody>
          <a:bodyPr anchor="ctr">
            <a:normAutofit/>
          </a:bodyPr>
          <a:lstStyle/>
          <a:p>
            <a:r>
              <a:rPr lang="en-GB" b="1">
                <a:solidFill>
                  <a:schemeClr val="tx1"/>
                </a:solidFill>
              </a:rPr>
              <a:t>Shaped </a:t>
            </a:r>
            <a:r>
              <a:rPr lang="en-GB" b="1" i="1">
                <a:solidFill>
                  <a:schemeClr val="tx1"/>
                </a:solidFill>
              </a:rPr>
              <a:t>up for </a:t>
            </a:r>
            <a:r>
              <a:rPr lang="en-GB" b="1">
                <a:solidFill>
                  <a:schemeClr val="tx1"/>
                </a:solidFill>
              </a:rPr>
              <a:t>Apprenticeship </a:t>
            </a:r>
          </a:p>
        </p:txBody>
      </p:sp>
      <p:sp>
        <p:nvSpPr>
          <p:cNvPr id="3" name="Subtitle 2">
            <a:extLst>
              <a:ext uri="{FF2B5EF4-FFF2-40B4-BE49-F238E27FC236}">
                <a16:creationId xmlns:a16="http://schemas.microsoft.com/office/drawing/2014/main" id="{2E7D98D1-457B-C146-B907-0D7D2529F302}"/>
              </a:ext>
            </a:extLst>
          </p:cNvPr>
          <p:cNvSpPr>
            <a:spLocks noGrp="1"/>
          </p:cNvSpPr>
          <p:nvPr>
            <p:ph type="subTitle" idx="1"/>
          </p:nvPr>
        </p:nvSpPr>
        <p:spPr>
          <a:xfrm>
            <a:off x="1098035" y="804334"/>
            <a:ext cx="3348069" cy="5249332"/>
          </a:xfrm>
        </p:spPr>
        <p:txBody>
          <a:bodyPr anchor="ctr">
            <a:normAutofit/>
          </a:bodyPr>
          <a:lstStyle/>
          <a:p>
            <a:pPr algn="r"/>
            <a:r>
              <a:rPr lang="en-GB">
                <a:solidFill>
                  <a:schemeClr val="tx1"/>
                </a:solidFill>
              </a:rPr>
              <a:t>Acts series </a:t>
            </a:r>
          </a:p>
          <a:p>
            <a:pPr algn="r"/>
            <a:r>
              <a:rPr lang="en-GB">
                <a:solidFill>
                  <a:schemeClr val="tx1"/>
                </a:solidFill>
              </a:rPr>
              <a:t>Daniel Singleton </a:t>
            </a:r>
          </a:p>
          <a:p>
            <a:pPr algn="r"/>
            <a:r>
              <a:rPr lang="en-GB">
                <a:solidFill>
                  <a:schemeClr val="tx1"/>
                </a:solidFill>
              </a:rPr>
              <a:t>Lifeline Church – 8</a:t>
            </a:r>
            <a:r>
              <a:rPr lang="en-GB" baseline="30000">
                <a:solidFill>
                  <a:schemeClr val="tx1"/>
                </a:solidFill>
              </a:rPr>
              <a:t>th</a:t>
            </a:r>
            <a:r>
              <a:rPr lang="en-GB">
                <a:solidFill>
                  <a:schemeClr val="tx1"/>
                </a:solidFill>
              </a:rPr>
              <a:t> June 2025</a:t>
            </a:r>
          </a:p>
        </p:txBody>
      </p:sp>
    </p:spTree>
    <p:extLst>
      <p:ext uri="{BB962C8B-B14F-4D97-AF65-F5344CB8AC3E}">
        <p14:creationId xmlns:p14="http://schemas.microsoft.com/office/powerpoint/2010/main" val="498267630"/>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EE15A55-DC8E-A155-49B9-65645A98F63E}"/>
              </a:ext>
            </a:extLst>
          </p:cNvPr>
          <p:cNvSpPr>
            <a:spLocks noGrp="1"/>
          </p:cNvSpPr>
          <p:nvPr>
            <p:ph type="title"/>
          </p:nvPr>
        </p:nvSpPr>
        <p:spPr>
          <a:xfrm>
            <a:off x="1574800" y="609600"/>
            <a:ext cx="9753600" cy="4038600"/>
          </a:xfrm>
        </p:spPr>
        <p:txBody>
          <a:bodyPr>
            <a:noAutofit/>
          </a:bodyPr>
          <a:lstStyle/>
          <a:p>
            <a:pPr algn="ctr"/>
            <a:r>
              <a:rPr lang="en-GB" sz="5400" b="1" dirty="0"/>
              <a:t>Love </a:t>
            </a:r>
            <a:r>
              <a:rPr lang="en-GB" sz="5400" b="1" u="sng" dirty="0"/>
              <a:t>God</a:t>
            </a:r>
            <a:r>
              <a:rPr lang="en-GB" sz="5400" b="1" dirty="0"/>
              <a:t>, </a:t>
            </a:r>
            <a:br>
              <a:rPr lang="en-GB" sz="5400" b="1" dirty="0"/>
            </a:br>
            <a:r>
              <a:rPr lang="en-GB" sz="5400" b="1" dirty="0"/>
              <a:t>love </a:t>
            </a:r>
            <a:r>
              <a:rPr lang="en-GB" sz="5400" b="1" u="sng" dirty="0"/>
              <a:t>each other </a:t>
            </a:r>
            <a:br>
              <a:rPr lang="en-GB" sz="5400" b="1" dirty="0"/>
            </a:br>
            <a:r>
              <a:rPr lang="en-GB" sz="5400" b="1" dirty="0"/>
              <a:t>….and live like we </a:t>
            </a:r>
            <a:r>
              <a:rPr lang="en-GB" sz="5400" b="1" u="sng" dirty="0"/>
              <a:t>mean it </a:t>
            </a:r>
          </a:p>
        </p:txBody>
      </p:sp>
    </p:spTree>
    <p:extLst>
      <p:ext uri="{BB962C8B-B14F-4D97-AF65-F5344CB8AC3E}">
        <p14:creationId xmlns:p14="http://schemas.microsoft.com/office/powerpoint/2010/main" val="27364533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F0B87669-1B7F-3A7C-36D4-3BA3530D4DD2}"/>
              </a:ext>
            </a:extLst>
          </p:cNvPr>
          <p:cNvSpPr>
            <a:spLocks noGrp="1"/>
          </p:cNvSpPr>
          <p:nvPr>
            <p:ph idx="1"/>
          </p:nvPr>
        </p:nvSpPr>
        <p:spPr>
          <a:xfrm>
            <a:off x="2176531" y="446088"/>
            <a:ext cx="9569156" cy="5414963"/>
          </a:xfrm>
        </p:spPr>
        <p:txBody>
          <a:bodyPr/>
          <a:lstStyle/>
          <a:p>
            <a:r>
              <a:rPr lang="en-GB" sz="4000" b="1" i="1" dirty="0"/>
              <a:t>“This is how we know that we know him if we keep his commands” </a:t>
            </a:r>
            <a:r>
              <a:rPr lang="en-GB" sz="2800" dirty="0"/>
              <a:t>(1John 2 v 3) </a:t>
            </a:r>
          </a:p>
          <a:p>
            <a:endParaRPr lang="en-GB" sz="2400" dirty="0"/>
          </a:p>
          <a:p>
            <a:endParaRPr lang="en-GB" sz="2400" dirty="0"/>
          </a:p>
          <a:p>
            <a:r>
              <a:rPr lang="en-GB" sz="4000" b="1" i="1" dirty="0"/>
              <a:t>“This is how we know that we love God’s children: when we love God and obey his commands</a:t>
            </a:r>
            <a:r>
              <a:rPr lang="en-GB" sz="2800" b="1" i="1" dirty="0"/>
              <a:t>. </a:t>
            </a:r>
            <a:r>
              <a:rPr lang="en-GB" sz="2800" dirty="0"/>
              <a:t>(1John 5 v 2-3) </a:t>
            </a:r>
            <a:endParaRPr lang="en-GB" sz="4000" b="1" i="1" dirty="0"/>
          </a:p>
          <a:p>
            <a:endParaRPr lang="en-GB" dirty="0"/>
          </a:p>
        </p:txBody>
      </p:sp>
    </p:spTree>
    <p:extLst>
      <p:ext uri="{BB962C8B-B14F-4D97-AF65-F5344CB8AC3E}">
        <p14:creationId xmlns:p14="http://schemas.microsoft.com/office/powerpoint/2010/main" val="28680698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6" descr="A group of people posing for the camera&#10;&#10;Description automatically generated">
            <a:extLst>
              <a:ext uri="{FF2B5EF4-FFF2-40B4-BE49-F238E27FC236}">
                <a16:creationId xmlns:a16="http://schemas.microsoft.com/office/drawing/2014/main" id="{F5D8379B-42BF-5017-EF97-208E1094E588}"/>
              </a:ext>
            </a:extLst>
          </p:cNvPr>
          <p:cNvPicPr>
            <a:picLocks noChangeAspect="1"/>
          </p:cNvPicPr>
          <p:nvPr/>
        </p:nvPicPr>
        <p:blipFill rotWithShape="1">
          <a:blip r:embed="rId3">
            <a:extLst>
              <a:ext uri="{28A0092B-C50C-407E-A947-70E740481C1C}">
                <a14:useLocalDpi xmlns:a14="http://schemas.microsoft.com/office/drawing/2010/main" val="0"/>
              </a:ext>
            </a:extLst>
          </a:blip>
          <a:srcRect l="14598" t="-2" r="-13337"/>
          <a:stretch>
            <a:fillRect/>
          </a:stretch>
        </p:blipFill>
        <p:spPr>
          <a:xfrm>
            <a:off x="5245228" y="0"/>
            <a:ext cx="5359399" cy="3908120"/>
          </a:xfrm>
          <a:prstGeom prst="rect">
            <a:avLst/>
          </a:prstGeom>
        </p:spPr>
      </p:pic>
      <p:pic>
        <p:nvPicPr>
          <p:cNvPr id="6" name="Content Placeholder 7">
            <a:extLst>
              <a:ext uri="{FF2B5EF4-FFF2-40B4-BE49-F238E27FC236}">
                <a16:creationId xmlns:a16="http://schemas.microsoft.com/office/drawing/2014/main" id="{A12066D9-4CAF-9C49-1DB5-518EDEC9B39F}"/>
              </a:ext>
            </a:extLst>
          </p:cNvPr>
          <p:cNvPicPr>
            <a:picLocks noChangeAspect="1"/>
          </p:cNvPicPr>
          <p:nvPr/>
        </p:nvPicPr>
        <p:blipFill rotWithShape="1">
          <a:blip r:embed="rId4"/>
          <a:srcRect t="23840" r="-1" b="7695"/>
          <a:stretch/>
        </p:blipFill>
        <p:spPr>
          <a:xfrm>
            <a:off x="546855" y="2549568"/>
            <a:ext cx="4235478" cy="3853543"/>
          </a:xfrm>
          <a:prstGeom prst="rect">
            <a:avLst/>
          </a:prstGeom>
        </p:spPr>
      </p:pic>
      <p:pic>
        <p:nvPicPr>
          <p:cNvPr id="7" name="Content Placeholder 7" descr="A picture containing sitting&#10;&#10;Description automatically generated">
            <a:extLst>
              <a:ext uri="{FF2B5EF4-FFF2-40B4-BE49-F238E27FC236}">
                <a16:creationId xmlns:a16="http://schemas.microsoft.com/office/drawing/2014/main" id="{20A94F6E-97AC-5EC4-E31F-A3F968A6BE92}"/>
              </a:ext>
            </a:extLst>
          </p:cNvPr>
          <p:cNvPicPr>
            <a:picLocks noChangeAspect="1"/>
          </p:cNvPicPr>
          <p:nvPr/>
        </p:nvPicPr>
        <p:blipFill rotWithShape="1">
          <a:blip r:embed="rId5">
            <a:extLst>
              <a:ext uri="{28A0092B-C50C-407E-A947-70E740481C1C}">
                <a14:useLocalDpi xmlns:a14="http://schemas.microsoft.com/office/drawing/2010/main" val="0"/>
              </a:ext>
            </a:extLst>
          </a:blip>
          <a:srcRect l="6288" t="4967" r="14574" b="-2"/>
          <a:stretch>
            <a:fillRect/>
          </a:stretch>
        </p:blipFill>
        <p:spPr>
          <a:xfrm>
            <a:off x="7180892" y="2549568"/>
            <a:ext cx="4739015" cy="4097535"/>
          </a:xfrm>
          <a:prstGeom prst="rect">
            <a:avLst/>
          </a:prstGeom>
        </p:spPr>
      </p:pic>
      <p:sp>
        <p:nvSpPr>
          <p:cNvPr id="8" name="TextBox 7">
            <a:extLst>
              <a:ext uri="{FF2B5EF4-FFF2-40B4-BE49-F238E27FC236}">
                <a16:creationId xmlns:a16="http://schemas.microsoft.com/office/drawing/2014/main" id="{434DD574-8BEC-6577-FB0A-A37C9BAE139C}"/>
              </a:ext>
            </a:extLst>
          </p:cNvPr>
          <p:cNvSpPr txBox="1"/>
          <p:nvPr/>
        </p:nvSpPr>
        <p:spPr>
          <a:xfrm>
            <a:off x="171615" y="241842"/>
            <a:ext cx="4633712" cy="1938992"/>
          </a:xfrm>
          <a:prstGeom prst="rect">
            <a:avLst/>
          </a:prstGeom>
          <a:solidFill>
            <a:schemeClr val="accent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3600" b="1" dirty="0"/>
              <a:t>Jesus says</a:t>
            </a:r>
            <a:r>
              <a:rPr kumimoji="0" lang="en-GB" sz="2400" b="0" i="0" u="none" strike="noStrike" kern="1200" cap="none" spc="0" normalizeH="0" baseline="0" noProof="0" dirty="0">
                <a:ln>
                  <a:noFill/>
                </a:ln>
                <a:solidFill>
                  <a:prstClr val="black"/>
                </a:solidFill>
                <a:effectLst/>
                <a:uLnTx/>
                <a:uFillTx/>
                <a:latin typeface="Century Gothic" panose="020B0502020202020204"/>
                <a:ea typeface="+mn-ea"/>
                <a:cs typeface="+mn-cs"/>
              </a:rPr>
              <a:t>(Acts 1) </a:t>
            </a:r>
            <a:r>
              <a:rPr lang="en-GB" sz="3600" b="1" dirty="0"/>
              <a:t>….</a:t>
            </a:r>
          </a:p>
          <a:p>
            <a:r>
              <a:rPr lang="en-GB" sz="3600" b="1" dirty="0"/>
              <a:t>…</a:t>
            </a:r>
            <a:r>
              <a:rPr lang="en-GB" sz="3600" b="1" i="1" dirty="0"/>
              <a:t>and at Pentecost </a:t>
            </a:r>
            <a:r>
              <a:rPr lang="en-GB" sz="2400" dirty="0"/>
              <a:t>(Acts 2) </a:t>
            </a:r>
            <a:r>
              <a:rPr lang="en-GB" sz="4800" b="1" i="1" dirty="0"/>
              <a:t>  </a:t>
            </a:r>
            <a:endParaRPr lang="en-GB" sz="3600" b="1" i="1" dirty="0"/>
          </a:p>
        </p:txBody>
      </p:sp>
    </p:spTree>
    <p:extLst>
      <p:ext uri="{BB962C8B-B14F-4D97-AF65-F5344CB8AC3E}">
        <p14:creationId xmlns:p14="http://schemas.microsoft.com/office/powerpoint/2010/main" val="2487567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D10CEB2-3863-B91A-634D-B8E27AD18E9B}"/>
              </a:ext>
            </a:extLst>
          </p:cNvPr>
          <p:cNvPicPr>
            <a:picLocks noGrp="1" noChangeAspect="1"/>
          </p:cNvPicPr>
          <p:nvPr>
            <p:ph idx="1"/>
          </p:nvPr>
        </p:nvPicPr>
        <p:blipFill>
          <a:blip r:embed="rId3"/>
          <a:srcRect r="448" b="638"/>
          <a:stretch>
            <a:fillRect/>
          </a:stretch>
        </p:blipFill>
        <p:spPr>
          <a:xfrm>
            <a:off x="3761526" y="285254"/>
            <a:ext cx="7508383" cy="6287491"/>
          </a:xfrm>
        </p:spPr>
      </p:pic>
      <p:sp>
        <p:nvSpPr>
          <p:cNvPr id="14" name="Oval 13">
            <a:extLst>
              <a:ext uri="{FF2B5EF4-FFF2-40B4-BE49-F238E27FC236}">
                <a16:creationId xmlns:a16="http://schemas.microsoft.com/office/drawing/2014/main" id="{E0B67D22-AB35-9EB2-14AC-FFBCB0798D26}"/>
              </a:ext>
            </a:extLst>
          </p:cNvPr>
          <p:cNvSpPr/>
          <p:nvPr/>
        </p:nvSpPr>
        <p:spPr>
          <a:xfrm>
            <a:off x="3911600" y="431800"/>
            <a:ext cx="749300" cy="762000"/>
          </a:xfrm>
          <a:prstGeom prst="ellipse">
            <a:avLst/>
          </a:prstGeom>
          <a:solidFill>
            <a:srgbClr val="00B050">
              <a:alpha val="4902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tangle 14">
            <a:extLst>
              <a:ext uri="{FF2B5EF4-FFF2-40B4-BE49-F238E27FC236}">
                <a16:creationId xmlns:a16="http://schemas.microsoft.com/office/drawing/2014/main" id="{8E08B3BD-31A2-EB29-488E-975F50982B8B}"/>
              </a:ext>
            </a:extLst>
          </p:cNvPr>
          <p:cNvSpPr/>
          <p:nvPr/>
        </p:nvSpPr>
        <p:spPr>
          <a:xfrm>
            <a:off x="7264400" y="431800"/>
            <a:ext cx="2794000" cy="812800"/>
          </a:xfrm>
          <a:prstGeom prst="rect">
            <a:avLst/>
          </a:prstGeom>
          <a:solidFill>
            <a:srgbClr val="00B050">
              <a:alpha val="4902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a:extLst>
              <a:ext uri="{FF2B5EF4-FFF2-40B4-BE49-F238E27FC236}">
                <a16:creationId xmlns:a16="http://schemas.microsoft.com/office/drawing/2014/main" id="{DAB8E7F9-9DFA-E25C-277A-3330DD6C91F9}"/>
              </a:ext>
            </a:extLst>
          </p:cNvPr>
          <p:cNvSpPr txBox="1"/>
          <p:nvPr/>
        </p:nvSpPr>
        <p:spPr>
          <a:xfrm>
            <a:off x="584200" y="1731665"/>
            <a:ext cx="3022599" cy="2554545"/>
          </a:xfrm>
          <a:prstGeom prst="rect">
            <a:avLst/>
          </a:prstGeom>
          <a:noFill/>
        </p:spPr>
        <p:txBody>
          <a:bodyPr wrap="square" rtlCol="0">
            <a:spAutoFit/>
          </a:bodyPr>
          <a:lstStyle/>
          <a:p>
            <a:pPr algn="ctr"/>
            <a:r>
              <a:rPr lang="en-GB" sz="4000" b="1" dirty="0">
                <a:solidFill>
                  <a:srgbClr val="00B050"/>
                </a:solidFill>
              </a:rPr>
              <a:t>Go </a:t>
            </a:r>
          </a:p>
          <a:p>
            <a:endParaRPr lang="en-GB" sz="4000" b="1" dirty="0"/>
          </a:p>
          <a:p>
            <a:pPr algn="ctr"/>
            <a:r>
              <a:rPr lang="en-GB" sz="3200" b="1" dirty="0">
                <a:solidFill>
                  <a:srgbClr val="00B050"/>
                </a:solidFill>
              </a:rPr>
              <a:t>Make</a:t>
            </a:r>
            <a:r>
              <a:rPr lang="en-GB" sz="4000" b="1" dirty="0">
                <a:solidFill>
                  <a:srgbClr val="00B050"/>
                </a:solidFill>
              </a:rPr>
              <a:t> Disciples </a:t>
            </a:r>
          </a:p>
        </p:txBody>
      </p:sp>
      <p:sp>
        <p:nvSpPr>
          <p:cNvPr id="17" name="TextBox 16">
            <a:extLst>
              <a:ext uri="{FF2B5EF4-FFF2-40B4-BE49-F238E27FC236}">
                <a16:creationId xmlns:a16="http://schemas.microsoft.com/office/drawing/2014/main" id="{6547E568-1C6D-96C9-1AB1-2D913F214F53}"/>
              </a:ext>
            </a:extLst>
          </p:cNvPr>
          <p:cNvSpPr txBox="1"/>
          <p:nvPr/>
        </p:nvSpPr>
        <p:spPr>
          <a:xfrm rot="20700961">
            <a:off x="341208" y="5459469"/>
            <a:ext cx="3228975" cy="707886"/>
          </a:xfrm>
          <a:prstGeom prst="rect">
            <a:avLst/>
          </a:prstGeom>
          <a:solidFill>
            <a:schemeClr val="bg2">
              <a:lumMod val="75000"/>
            </a:schemeClr>
          </a:solidFill>
        </p:spPr>
        <p:txBody>
          <a:bodyPr wrap="square" rtlCol="0">
            <a:spAutoFit/>
          </a:bodyPr>
          <a:lstStyle/>
          <a:p>
            <a:r>
              <a:rPr lang="en-GB" sz="2000" b="1" dirty="0">
                <a:solidFill>
                  <a:schemeClr val="tx1">
                    <a:lumMod val="65000"/>
                    <a:lumOff val="35000"/>
                  </a:schemeClr>
                </a:solidFill>
              </a:rPr>
              <a:t>The Great Commission </a:t>
            </a:r>
          </a:p>
          <a:p>
            <a:pPr algn="ctr"/>
            <a:r>
              <a:rPr lang="en-GB" sz="2000" b="1" dirty="0">
                <a:solidFill>
                  <a:schemeClr val="tx1">
                    <a:lumMod val="65000"/>
                    <a:lumOff val="35000"/>
                  </a:schemeClr>
                </a:solidFill>
              </a:rPr>
              <a:t>Matt 28</a:t>
            </a:r>
          </a:p>
        </p:txBody>
      </p:sp>
    </p:spTree>
    <p:extLst>
      <p:ext uri="{BB962C8B-B14F-4D97-AF65-F5344CB8AC3E}">
        <p14:creationId xmlns:p14="http://schemas.microsoft.com/office/powerpoint/2010/main" val="3514111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B81FFCE-B625-73F7-CBE1-8AD2CC1D1EB4}"/>
              </a:ext>
            </a:extLst>
          </p:cNvPr>
          <p:cNvSpPr>
            <a:spLocks noGrp="1"/>
          </p:cNvSpPr>
          <p:nvPr>
            <p:ph type="title"/>
          </p:nvPr>
        </p:nvSpPr>
        <p:spPr>
          <a:xfrm>
            <a:off x="1603378" y="1327151"/>
            <a:ext cx="4265611" cy="4533900"/>
          </a:xfrm>
        </p:spPr>
        <p:txBody>
          <a:bodyPr anchor="t">
            <a:normAutofit/>
          </a:bodyPr>
          <a:lstStyle/>
          <a:p>
            <a:pPr algn="ctr"/>
            <a:r>
              <a:rPr lang="fr-FR" sz="3600" b="1" i="1" dirty="0"/>
              <a:t>Disciple of </a:t>
            </a:r>
            <a:r>
              <a:rPr lang="fr-FR" sz="3600" b="1" i="1" dirty="0" err="1"/>
              <a:t>Jesus</a:t>
            </a:r>
            <a:r>
              <a:rPr lang="fr-FR" sz="3600" b="1" i="1" dirty="0"/>
              <a:t> </a:t>
            </a:r>
            <a:br>
              <a:rPr lang="fr-FR" sz="3600" b="1" dirty="0"/>
            </a:br>
            <a:br>
              <a:rPr lang="fr-FR" sz="3600" b="1" dirty="0"/>
            </a:br>
            <a:r>
              <a:rPr lang="fr-FR" sz="3600" b="1" dirty="0"/>
              <a:t>Christ- </a:t>
            </a:r>
            <a:r>
              <a:rPr lang="en-GB" sz="3600" b="1" dirty="0"/>
              <a:t>Apprentice</a:t>
            </a:r>
            <a:br>
              <a:rPr lang="en-GB" sz="3600" b="1" dirty="0"/>
            </a:br>
            <a:br>
              <a:rPr lang="en-GB" sz="3600" b="1" dirty="0"/>
            </a:br>
            <a:r>
              <a:rPr lang="en-GB" sz="3600" b="1" i="1" dirty="0"/>
              <a:t>Follower of the Way </a:t>
            </a:r>
            <a:endParaRPr lang="en-GB" i="1" dirty="0"/>
          </a:p>
        </p:txBody>
      </p:sp>
      <p:sp>
        <p:nvSpPr>
          <p:cNvPr id="8" name="Content Placeholder 7">
            <a:extLst>
              <a:ext uri="{FF2B5EF4-FFF2-40B4-BE49-F238E27FC236}">
                <a16:creationId xmlns:a16="http://schemas.microsoft.com/office/drawing/2014/main" id="{63B1ABF6-1785-0907-C8CF-8ADE0682D98D}"/>
              </a:ext>
            </a:extLst>
          </p:cNvPr>
          <p:cNvSpPr>
            <a:spLocks noGrp="1"/>
          </p:cNvSpPr>
          <p:nvPr>
            <p:ph idx="1"/>
          </p:nvPr>
        </p:nvSpPr>
        <p:spPr>
          <a:xfrm>
            <a:off x="6323013" y="446088"/>
            <a:ext cx="5181600" cy="5414963"/>
          </a:xfrm>
          <a:solidFill>
            <a:schemeClr val="accent2">
              <a:lumMod val="20000"/>
              <a:lumOff val="80000"/>
            </a:schemeClr>
          </a:solidFill>
        </p:spPr>
        <p:txBody>
          <a:bodyPr>
            <a:normAutofit/>
          </a:bodyPr>
          <a:lstStyle/>
          <a:p>
            <a:pPr marL="0" indent="0" algn="ctr">
              <a:buNone/>
            </a:pPr>
            <a:r>
              <a:rPr lang="fr-FR" sz="8800" dirty="0" err="1"/>
              <a:t>基督徒</a:t>
            </a:r>
            <a:endParaRPr lang="fr-FR" sz="8800" dirty="0"/>
          </a:p>
          <a:p>
            <a:pPr marL="0" indent="0" algn="ctr">
              <a:buNone/>
            </a:pPr>
            <a:r>
              <a:rPr lang="en-GB" sz="6600" i="1" dirty="0"/>
              <a:t>ji du </a:t>
            </a:r>
            <a:r>
              <a:rPr lang="en-GB" sz="6600" i="1" dirty="0" err="1"/>
              <a:t>tu</a:t>
            </a:r>
            <a:endParaRPr lang="en-GB" sz="6600" i="1" dirty="0"/>
          </a:p>
        </p:txBody>
      </p:sp>
    </p:spTree>
    <p:extLst>
      <p:ext uri="{BB962C8B-B14F-4D97-AF65-F5344CB8AC3E}">
        <p14:creationId xmlns:p14="http://schemas.microsoft.com/office/powerpoint/2010/main" val="23976126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AED06-D1CF-E811-5A85-2BC8383A6A0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08EB25A-DEB5-500A-28B4-956FFFEF5529}"/>
              </a:ext>
            </a:extLst>
          </p:cNvPr>
          <p:cNvSpPr>
            <a:spLocks noGrp="1"/>
          </p:cNvSpPr>
          <p:nvPr>
            <p:ph type="title"/>
          </p:nvPr>
        </p:nvSpPr>
        <p:spPr>
          <a:xfrm>
            <a:off x="1790701" y="1808060"/>
            <a:ext cx="4584699" cy="1366940"/>
          </a:xfrm>
        </p:spPr>
        <p:txBody>
          <a:bodyPr>
            <a:noAutofit/>
          </a:bodyPr>
          <a:lstStyle/>
          <a:p>
            <a:r>
              <a:rPr lang="en-GB" sz="3600" b="1" dirty="0"/>
              <a:t>Apprenticeship -  ‘</a:t>
            </a:r>
            <a:r>
              <a:rPr lang="en-GB" sz="3600" b="1" i="1" dirty="0"/>
              <a:t>Listening under’ </a:t>
            </a:r>
          </a:p>
        </p:txBody>
      </p:sp>
      <p:pic>
        <p:nvPicPr>
          <p:cNvPr id="8" name="Content Placeholder 7">
            <a:extLst>
              <a:ext uri="{FF2B5EF4-FFF2-40B4-BE49-F238E27FC236}">
                <a16:creationId xmlns:a16="http://schemas.microsoft.com/office/drawing/2014/main" id="{2FEA04F4-5C06-EAC3-E7DC-85D0EEFA04E6}"/>
              </a:ext>
            </a:extLst>
          </p:cNvPr>
          <p:cNvPicPr>
            <a:picLocks noGrp="1" noChangeAspect="1"/>
          </p:cNvPicPr>
          <p:nvPr>
            <p:ph idx="1"/>
          </p:nvPr>
        </p:nvPicPr>
        <p:blipFill>
          <a:blip r:embed="rId3"/>
          <a:stretch>
            <a:fillRect/>
          </a:stretch>
        </p:blipFill>
        <p:spPr>
          <a:xfrm>
            <a:off x="7229347" y="30240"/>
            <a:ext cx="4221039" cy="6797520"/>
          </a:xfrm>
          <a:prstGeom prst="rect">
            <a:avLst/>
          </a:prstGeom>
        </p:spPr>
      </p:pic>
      <p:sp>
        <p:nvSpPr>
          <p:cNvPr id="9" name="Text Placeholder 8">
            <a:extLst>
              <a:ext uri="{FF2B5EF4-FFF2-40B4-BE49-F238E27FC236}">
                <a16:creationId xmlns:a16="http://schemas.microsoft.com/office/drawing/2014/main" id="{6C8FFC1B-2889-CCEF-CB6B-96FB068B7EBC}"/>
              </a:ext>
            </a:extLst>
          </p:cNvPr>
          <p:cNvSpPr>
            <a:spLocks noGrp="1"/>
          </p:cNvSpPr>
          <p:nvPr>
            <p:ph type="body" sz="half" idx="2"/>
          </p:nvPr>
        </p:nvSpPr>
        <p:spPr>
          <a:xfrm>
            <a:off x="2589212" y="5372100"/>
            <a:ext cx="3505199" cy="488948"/>
          </a:xfrm>
        </p:spPr>
        <p:txBody>
          <a:bodyPr>
            <a:normAutofit/>
          </a:bodyPr>
          <a:lstStyle/>
          <a:p>
            <a:endParaRPr lang="en-GB" sz="2000" dirty="0"/>
          </a:p>
        </p:txBody>
      </p:sp>
      <p:sp>
        <p:nvSpPr>
          <p:cNvPr id="15" name="TextBox 14">
            <a:extLst>
              <a:ext uri="{FF2B5EF4-FFF2-40B4-BE49-F238E27FC236}">
                <a16:creationId xmlns:a16="http://schemas.microsoft.com/office/drawing/2014/main" id="{DC832EDA-889B-61F1-E51A-B68CF8FFB8D1}"/>
              </a:ext>
            </a:extLst>
          </p:cNvPr>
          <p:cNvSpPr txBox="1"/>
          <p:nvPr/>
        </p:nvSpPr>
        <p:spPr>
          <a:xfrm rot="19954108">
            <a:off x="5924042" y="611642"/>
            <a:ext cx="2798064" cy="584775"/>
          </a:xfrm>
          <a:prstGeom prst="rect">
            <a:avLst/>
          </a:prstGeom>
          <a:solidFill>
            <a:schemeClr val="accent2"/>
          </a:solidFill>
        </p:spPr>
        <p:txBody>
          <a:bodyPr wrap="square" rtlCol="0">
            <a:spAutoFit/>
          </a:bodyPr>
          <a:lstStyle/>
          <a:p>
            <a:pPr algn="ctr"/>
            <a:r>
              <a:rPr lang="en-GB" sz="3200" b="1" dirty="0">
                <a:solidFill>
                  <a:schemeClr val="bg1"/>
                </a:solidFill>
              </a:rPr>
              <a:t>The </a:t>
            </a:r>
            <a:r>
              <a:rPr lang="en-GB" sz="3200" b="1" dirty="0" err="1">
                <a:solidFill>
                  <a:schemeClr val="bg1"/>
                </a:solidFill>
              </a:rPr>
              <a:t>Triarri</a:t>
            </a:r>
            <a:r>
              <a:rPr lang="en-GB" sz="3200" b="1" dirty="0">
                <a:solidFill>
                  <a:schemeClr val="bg1"/>
                </a:solidFill>
              </a:rPr>
              <a:t> </a:t>
            </a:r>
          </a:p>
        </p:txBody>
      </p:sp>
    </p:spTree>
    <p:extLst>
      <p:ext uri="{BB962C8B-B14F-4D97-AF65-F5344CB8AC3E}">
        <p14:creationId xmlns:p14="http://schemas.microsoft.com/office/powerpoint/2010/main" val="7618706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8DFA638F-85CC-3D37-26C5-9809C6CB13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F967E8-A593-DC75-9A1C-4B953E0018BB}"/>
              </a:ext>
            </a:extLst>
          </p:cNvPr>
          <p:cNvSpPr>
            <a:spLocks noGrp="1"/>
          </p:cNvSpPr>
          <p:nvPr>
            <p:ph type="title"/>
          </p:nvPr>
        </p:nvSpPr>
        <p:spPr>
          <a:xfrm>
            <a:off x="2589212" y="1357313"/>
            <a:ext cx="8915399" cy="2170237"/>
          </a:xfrm>
        </p:spPr>
        <p:txBody>
          <a:bodyPr anchor="ctr">
            <a:normAutofit fontScale="90000"/>
          </a:bodyPr>
          <a:lstStyle/>
          <a:p>
            <a:r>
              <a:rPr lang="en-GB" sz="6700" b="1" dirty="0">
                <a:solidFill>
                  <a:schemeClr val="accent1"/>
                </a:solidFill>
              </a:rPr>
              <a:t>Go </a:t>
            </a:r>
            <a:r>
              <a:rPr lang="en-GB" sz="6700" b="1" i="1" dirty="0">
                <a:solidFill>
                  <a:schemeClr val="accent1"/>
                </a:solidFill>
              </a:rPr>
              <a:t>–</a:t>
            </a:r>
            <a:br>
              <a:rPr lang="en-GB" sz="6700" b="1" i="1" dirty="0">
                <a:solidFill>
                  <a:schemeClr val="accent1"/>
                </a:solidFill>
              </a:rPr>
            </a:br>
            <a:r>
              <a:rPr lang="en-GB" sz="6700" b="1" i="1" dirty="0">
                <a:solidFill>
                  <a:schemeClr val="accent1"/>
                </a:solidFill>
              </a:rPr>
              <a:t>	 but to who?</a:t>
            </a:r>
            <a:r>
              <a:rPr lang="en-GB" sz="6700" b="1" dirty="0">
                <a:solidFill>
                  <a:schemeClr val="accent1"/>
                </a:solidFill>
              </a:rPr>
              <a:t>  </a:t>
            </a:r>
            <a:br>
              <a:rPr lang="en-GB" sz="5000" b="1" dirty="0">
                <a:solidFill>
                  <a:srgbClr val="FFFFFF"/>
                </a:solidFill>
              </a:rPr>
            </a:br>
            <a:endParaRPr lang="en-GB" sz="5000" b="1" dirty="0">
              <a:solidFill>
                <a:srgbClr val="FFFFFF"/>
              </a:solidFill>
            </a:endParaRPr>
          </a:p>
        </p:txBody>
      </p:sp>
      <p:sp>
        <p:nvSpPr>
          <p:cNvPr id="3" name="Subtitle 2">
            <a:extLst>
              <a:ext uri="{FF2B5EF4-FFF2-40B4-BE49-F238E27FC236}">
                <a16:creationId xmlns:a16="http://schemas.microsoft.com/office/drawing/2014/main" id="{CEAA7AE2-70C4-7BF4-2247-B8913901B4FF}"/>
              </a:ext>
            </a:extLst>
          </p:cNvPr>
          <p:cNvSpPr>
            <a:spLocks noGrp="1"/>
          </p:cNvSpPr>
          <p:nvPr>
            <p:ph type="body" idx="1"/>
          </p:nvPr>
        </p:nvSpPr>
        <p:spPr/>
        <p:txBody>
          <a:bodyPr anchor="ctr">
            <a:normAutofit/>
          </a:bodyPr>
          <a:lstStyle/>
          <a:p>
            <a:endParaRPr lang="en-GB" dirty="0">
              <a:solidFill>
                <a:schemeClr val="tx1"/>
              </a:solidFill>
            </a:endParaRPr>
          </a:p>
        </p:txBody>
      </p:sp>
    </p:spTree>
    <p:extLst>
      <p:ext uri="{BB962C8B-B14F-4D97-AF65-F5344CB8AC3E}">
        <p14:creationId xmlns:p14="http://schemas.microsoft.com/office/powerpoint/2010/main" val="3475583699"/>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9" name="Title 9">
            <a:extLst>
              <a:ext uri="{FF2B5EF4-FFF2-40B4-BE49-F238E27FC236}">
                <a16:creationId xmlns:a16="http://schemas.microsoft.com/office/drawing/2014/main" id="{2531B710-6614-D192-BCB6-EF11A5B928D5}"/>
              </a:ext>
            </a:extLst>
          </p:cNvPr>
          <p:cNvSpPr>
            <a:spLocks noGrp="1"/>
          </p:cNvSpPr>
          <p:nvPr>
            <p:ph type="title"/>
          </p:nvPr>
        </p:nvSpPr>
        <p:spPr>
          <a:xfrm>
            <a:off x="892800" y="831721"/>
            <a:ext cx="9723865" cy="646331"/>
          </a:xfrm>
        </p:spPr>
        <p:txBody>
          <a:bodyPr wrap="square" anchor="ctr">
            <a:normAutofit/>
          </a:bodyPr>
          <a:lstStyle/>
          <a:p>
            <a:r>
              <a:rPr lang="en-GB"/>
              <a:t>Who’s in church?</a:t>
            </a:r>
          </a:p>
        </p:txBody>
      </p:sp>
      <p:sp>
        <p:nvSpPr>
          <p:cNvPr id="3" name="Footer Placeholder 2">
            <a:extLst>
              <a:ext uri="{FF2B5EF4-FFF2-40B4-BE49-F238E27FC236}">
                <a16:creationId xmlns:a16="http://schemas.microsoft.com/office/drawing/2014/main" id="{473765EE-1AF4-22C2-FB19-B3100D7B6BB7}"/>
              </a:ext>
            </a:extLst>
          </p:cNvPr>
          <p:cNvSpPr>
            <a:spLocks noGrp="1"/>
          </p:cNvSpPr>
          <p:nvPr>
            <p:ph type="ftr" sz="quarter" idx="10"/>
          </p:nvPr>
        </p:nvSpPr>
        <p:spPr>
          <a:xfrm>
            <a:off x="446400" y="6526800"/>
            <a:ext cx="4114800" cy="153888"/>
          </a:xfrm>
        </p:spPr>
        <p:txBody>
          <a:bodyPr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The Quiet Revival</a:t>
            </a:r>
          </a:p>
        </p:txBody>
      </p:sp>
      <p:sp>
        <p:nvSpPr>
          <p:cNvPr id="4" name="Slide Number Placeholder 3">
            <a:extLst>
              <a:ext uri="{FF2B5EF4-FFF2-40B4-BE49-F238E27FC236}">
                <a16:creationId xmlns:a16="http://schemas.microsoft.com/office/drawing/2014/main" id="{DFE722D3-A0A4-C438-79BC-5B2394556C79}"/>
              </a:ext>
            </a:extLst>
          </p:cNvPr>
          <p:cNvSpPr>
            <a:spLocks noGrp="1"/>
          </p:cNvSpPr>
          <p:nvPr>
            <p:ph type="sldNum" sz="quarter" idx="11"/>
          </p:nvPr>
        </p:nvSpPr>
        <p:spPr>
          <a:xfrm>
            <a:off x="5900737" y="6526800"/>
            <a:ext cx="390525" cy="153888"/>
          </a:xfrm>
        </p:spPr>
        <p:txBody>
          <a:bodyPr wrap="square" anchor="ct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fld id="{2C0BFA76-63D5-4AA7-9380-B533806EFC83}" type="slidenum">
              <a:rPr kumimoji="0" lang="en-GB" sz="1000" b="0" i="0" u="none" strike="noStrike" kern="1200" cap="none" spc="0" normalizeH="0" baseline="0" noProof="0" smtClean="0">
                <a:ln>
                  <a:noFill/>
                </a:ln>
                <a:solidFill>
                  <a:prstClr val="black"/>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600"/>
                </a:spcAft>
                <a:buClrTx/>
                <a:buSzTx/>
                <a:buFontTx/>
                <a:buNone/>
                <a:tabLst/>
                <a:defRPr/>
              </a:pPr>
              <a:t>9</a:t>
            </a:fld>
            <a:endParaRPr kumimoji="0" lang="en-GB" sz="1000" b="0" i="0" u="none" strike="noStrike" kern="1200" cap="none" spc="0" normalizeH="0" baseline="0" noProof="0">
              <a:ln>
                <a:noFill/>
              </a:ln>
              <a:solidFill>
                <a:prstClr val="black"/>
              </a:solidFill>
              <a:effectLst/>
              <a:uLnTx/>
              <a:uFillTx/>
              <a:latin typeface="Calibri"/>
              <a:ea typeface="+mn-ea"/>
              <a:cs typeface="+mn-cs"/>
            </a:endParaRPr>
          </a:p>
        </p:txBody>
      </p:sp>
      <p:graphicFrame>
        <p:nvGraphicFramePr>
          <p:cNvPr id="5" name="Table 4">
            <a:extLst>
              <a:ext uri="{FF2B5EF4-FFF2-40B4-BE49-F238E27FC236}">
                <a16:creationId xmlns:a16="http://schemas.microsoft.com/office/drawing/2014/main" id="{55935394-79AE-D0BA-F6C5-5F3C583CE705}"/>
              </a:ext>
            </a:extLst>
          </p:cNvPr>
          <p:cNvGraphicFramePr>
            <a:graphicFrameLocks noGrp="1"/>
          </p:cNvGraphicFramePr>
          <p:nvPr/>
        </p:nvGraphicFramePr>
        <p:xfrm>
          <a:off x="1405122" y="2234192"/>
          <a:ext cx="8699219" cy="3316130"/>
        </p:xfrm>
        <a:graphic>
          <a:graphicData uri="http://schemas.openxmlformats.org/drawingml/2006/table">
            <a:tbl>
              <a:tblPr firstRow="1" bandRow="1">
                <a:noFill/>
              </a:tblPr>
              <a:tblGrid>
                <a:gridCol w="2494757">
                  <a:extLst>
                    <a:ext uri="{9D8B030D-6E8A-4147-A177-3AD203B41FA5}">
                      <a16:colId xmlns:a16="http://schemas.microsoft.com/office/drawing/2014/main" val="2917770197"/>
                    </a:ext>
                  </a:extLst>
                </a:gridCol>
                <a:gridCol w="3102231">
                  <a:extLst>
                    <a:ext uri="{9D8B030D-6E8A-4147-A177-3AD203B41FA5}">
                      <a16:colId xmlns:a16="http://schemas.microsoft.com/office/drawing/2014/main" val="3061152423"/>
                    </a:ext>
                  </a:extLst>
                </a:gridCol>
                <a:gridCol w="3102231">
                  <a:extLst>
                    <a:ext uri="{9D8B030D-6E8A-4147-A177-3AD203B41FA5}">
                      <a16:colId xmlns:a16="http://schemas.microsoft.com/office/drawing/2014/main" val="1394456717"/>
                    </a:ext>
                  </a:extLst>
                </a:gridCol>
              </a:tblGrid>
              <a:tr h="797338">
                <a:tc>
                  <a:txBody>
                    <a:bodyPr/>
                    <a:lstStyle/>
                    <a:p>
                      <a:pPr algn="l" fontAlgn="b"/>
                      <a:endParaRPr lang="en-GB" sz="4400" b="1" i="0" u="none" strike="noStrike" cap="none" spc="30">
                        <a:solidFill>
                          <a:schemeClr val="tx1"/>
                        </a:solidFill>
                        <a:effectLst/>
                        <a:latin typeface="Aptos Narrow" panose="020B0004020202020204" pitchFamily="34" charset="0"/>
                      </a:endParaRPr>
                    </a:p>
                  </a:txBody>
                  <a:tcPr marL="0" marR="25146" marT="26194" marB="0" anchor="ctr">
                    <a:lnL w="12700" cmpd="sng">
                      <a:noFill/>
                    </a:lnL>
                    <a:lnR w="12700" cmpd="sng">
                      <a:noFill/>
                    </a:lnR>
                    <a:lnT w="19050" cap="flat" cmpd="sng" algn="ctr">
                      <a:solidFill>
                        <a:schemeClr val="accent1"/>
                      </a:solidFill>
                      <a:prstDash val="solid"/>
                    </a:lnT>
                    <a:lnB w="38100" cmpd="sng">
                      <a:noFill/>
                    </a:lnB>
                    <a:noFill/>
                  </a:tcPr>
                </a:tc>
                <a:tc>
                  <a:txBody>
                    <a:bodyPr/>
                    <a:lstStyle/>
                    <a:p>
                      <a:pPr algn="r" fontAlgn="ctr"/>
                      <a:r>
                        <a:rPr lang="en-GB" sz="4400" b="1" u="none" strike="noStrike" cap="none" spc="30">
                          <a:solidFill>
                            <a:schemeClr val="tx1"/>
                          </a:solidFill>
                          <a:effectLst/>
                        </a:rPr>
                        <a:t>2018</a:t>
                      </a:r>
                      <a:endParaRPr lang="en-GB" sz="4400" b="1" i="0" u="none" strike="noStrike" cap="none" spc="30">
                        <a:solidFill>
                          <a:schemeClr val="tx1"/>
                        </a:solidFill>
                        <a:effectLst/>
                        <a:latin typeface="Calibri" panose="020F0502020204030204" pitchFamily="34" charset="0"/>
                      </a:endParaRPr>
                    </a:p>
                  </a:txBody>
                  <a:tcPr marL="0" marR="25146" marT="26194" marB="0" anchor="ctr">
                    <a:lnL w="12700" cmpd="sng">
                      <a:noFill/>
                    </a:lnL>
                    <a:lnR w="12700" cmpd="sng">
                      <a:noFill/>
                    </a:lnR>
                    <a:lnT w="19050" cap="flat" cmpd="sng" algn="ctr">
                      <a:solidFill>
                        <a:schemeClr val="accent1"/>
                      </a:solidFill>
                      <a:prstDash val="solid"/>
                    </a:lnT>
                    <a:lnB w="38100" cmpd="sng">
                      <a:noFill/>
                    </a:lnB>
                    <a:noFill/>
                  </a:tcPr>
                </a:tc>
                <a:tc>
                  <a:txBody>
                    <a:bodyPr/>
                    <a:lstStyle/>
                    <a:p>
                      <a:pPr algn="r" fontAlgn="ctr"/>
                      <a:r>
                        <a:rPr lang="en-GB" sz="4400" b="1" u="none" strike="noStrike" cap="none" spc="30">
                          <a:solidFill>
                            <a:schemeClr val="tx1"/>
                          </a:solidFill>
                          <a:effectLst/>
                        </a:rPr>
                        <a:t>2025</a:t>
                      </a:r>
                      <a:endParaRPr lang="en-GB" sz="4400" b="1" i="0" u="none" strike="noStrike" cap="none" spc="30">
                        <a:solidFill>
                          <a:schemeClr val="tx1"/>
                        </a:solidFill>
                        <a:effectLst/>
                        <a:latin typeface="Calibri" panose="020F0502020204030204" pitchFamily="34" charset="0"/>
                      </a:endParaRPr>
                    </a:p>
                  </a:txBody>
                  <a:tcPr marL="0" marR="25146" marT="26194" marB="0" anchor="ctr">
                    <a:lnL w="12700" cmpd="sng">
                      <a:noFill/>
                    </a:lnL>
                    <a:lnR w="12700" cmpd="sng">
                      <a:noFill/>
                    </a:lnR>
                    <a:lnT w="19050" cap="flat" cmpd="sng" algn="ctr">
                      <a:solidFill>
                        <a:schemeClr val="accent1"/>
                      </a:solidFill>
                      <a:prstDash val="solid"/>
                    </a:lnT>
                    <a:lnB w="38100" cmpd="sng">
                      <a:noFill/>
                    </a:lnB>
                    <a:noFill/>
                  </a:tcPr>
                </a:tc>
                <a:extLst>
                  <a:ext uri="{0D108BD9-81ED-4DB2-BD59-A6C34878D82A}">
                    <a16:rowId xmlns:a16="http://schemas.microsoft.com/office/drawing/2014/main" val="352180764"/>
                  </a:ext>
                </a:extLst>
              </a:tr>
              <a:tr h="629698">
                <a:tc>
                  <a:txBody>
                    <a:bodyPr/>
                    <a:lstStyle/>
                    <a:p>
                      <a:pPr algn="l" fontAlgn="ctr"/>
                      <a:r>
                        <a:rPr lang="en-GB" sz="3300" u="none" strike="noStrike" cap="none" spc="0" dirty="0">
                          <a:solidFill>
                            <a:schemeClr val="tx1"/>
                          </a:solidFill>
                          <a:effectLst/>
                        </a:rPr>
                        <a:t> Over 65s</a:t>
                      </a:r>
                      <a:endParaRPr lang="en-GB" sz="3300" b="0" i="0" u="none" strike="noStrike" cap="none" spc="0" dirty="0">
                        <a:solidFill>
                          <a:schemeClr val="tx1"/>
                        </a:solidFill>
                        <a:effectLst/>
                        <a:latin typeface="Calibri" panose="020F0502020204030204" pitchFamily="34" charset="0"/>
                      </a:endParaRPr>
                    </a:p>
                  </a:txBody>
                  <a:tcPr marL="0" marR="26194" marT="26194" marB="0" anchor="ctr">
                    <a:lnL w="12700" cmpd="sng">
                      <a:noFill/>
                      <a:prstDash val="solid"/>
                    </a:lnL>
                    <a:lnR w="12700" cmpd="sng">
                      <a:noFill/>
                      <a:prstDash val="solid"/>
                    </a:lnR>
                    <a:lnT w="38100" cmpd="sng">
                      <a:noFill/>
                    </a:lnT>
                    <a:lnB w="9525" cap="flat" cmpd="sng" algn="ctr">
                      <a:solidFill>
                        <a:schemeClr val="accent1"/>
                      </a:solidFill>
                      <a:prstDash val="solid"/>
                    </a:lnB>
                    <a:noFill/>
                  </a:tcPr>
                </a:tc>
                <a:tc>
                  <a:txBody>
                    <a:bodyPr/>
                    <a:lstStyle/>
                    <a:p>
                      <a:pPr algn="r" fontAlgn="ctr"/>
                      <a:r>
                        <a:rPr lang="en-GB" sz="3300" u="none" strike="noStrike" cap="none" spc="0">
                          <a:solidFill>
                            <a:schemeClr val="tx1"/>
                          </a:solidFill>
                          <a:effectLst/>
                        </a:rPr>
                        <a:t>14%</a:t>
                      </a:r>
                      <a:endParaRPr lang="en-GB" sz="3300" b="0" i="0" u="none" strike="noStrike" cap="none" spc="0">
                        <a:solidFill>
                          <a:schemeClr val="tx1"/>
                        </a:solidFill>
                        <a:effectLst/>
                        <a:latin typeface="Calibri" panose="020F0502020204030204" pitchFamily="34" charset="0"/>
                      </a:endParaRPr>
                    </a:p>
                  </a:txBody>
                  <a:tcPr marL="0" marR="26194" marT="26194" marB="0" anchor="ctr">
                    <a:lnL w="12700" cmpd="sng">
                      <a:noFill/>
                      <a:prstDash val="solid"/>
                    </a:lnL>
                    <a:lnR w="12700" cmpd="sng">
                      <a:noFill/>
                      <a:prstDash val="solid"/>
                    </a:lnR>
                    <a:lnT w="38100" cmpd="sng">
                      <a:noFill/>
                    </a:lnT>
                    <a:lnB w="9525" cap="flat" cmpd="sng" algn="ctr">
                      <a:solidFill>
                        <a:schemeClr val="accent1"/>
                      </a:solidFill>
                      <a:prstDash val="solid"/>
                    </a:lnB>
                    <a:noFill/>
                  </a:tcPr>
                </a:tc>
                <a:tc>
                  <a:txBody>
                    <a:bodyPr/>
                    <a:lstStyle/>
                    <a:p>
                      <a:pPr algn="r" fontAlgn="ctr"/>
                      <a:r>
                        <a:rPr lang="en-GB" sz="3300" u="none" strike="noStrike" cap="none" spc="0">
                          <a:solidFill>
                            <a:schemeClr val="tx1"/>
                          </a:solidFill>
                          <a:effectLst/>
                        </a:rPr>
                        <a:t>19%</a:t>
                      </a:r>
                      <a:endParaRPr lang="en-GB" sz="3300" b="0" i="0" u="none" strike="noStrike" cap="none" spc="0">
                        <a:solidFill>
                          <a:schemeClr val="tx1"/>
                        </a:solidFill>
                        <a:effectLst/>
                        <a:latin typeface="Calibri" panose="020F0502020204030204" pitchFamily="34" charset="0"/>
                      </a:endParaRPr>
                    </a:p>
                  </a:txBody>
                  <a:tcPr marL="0" marR="26194" marT="26194" marB="0" anchor="ctr">
                    <a:lnL w="12700" cmpd="sng">
                      <a:noFill/>
                      <a:prstDash val="solid"/>
                    </a:lnL>
                    <a:lnR w="12700" cmpd="sng">
                      <a:noFill/>
                      <a:prstDash val="solid"/>
                    </a:lnR>
                    <a:lnT w="38100" cmpd="sng">
                      <a:noFill/>
                    </a:lnT>
                    <a:lnB w="9525" cap="flat" cmpd="sng" algn="ctr">
                      <a:solidFill>
                        <a:schemeClr val="accent1"/>
                      </a:solidFill>
                      <a:prstDash val="solid"/>
                    </a:lnB>
                    <a:noFill/>
                  </a:tcPr>
                </a:tc>
                <a:extLst>
                  <a:ext uri="{0D108BD9-81ED-4DB2-BD59-A6C34878D82A}">
                    <a16:rowId xmlns:a16="http://schemas.microsoft.com/office/drawing/2014/main" val="1621758477"/>
                  </a:ext>
                </a:extLst>
              </a:tr>
              <a:tr h="629698">
                <a:tc>
                  <a:txBody>
                    <a:bodyPr/>
                    <a:lstStyle/>
                    <a:p>
                      <a:pPr algn="l" fontAlgn="ctr"/>
                      <a:r>
                        <a:rPr lang="en-GB" sz="3300" u="none" strike="noStrike" cap="none" spc="0">
                          <a:solidFill>
                            <a:schemeClr val="tx1"/>
                          </a:solidFill>
                          <a:effectLst/>
                        </a:rPr>
                        <a:t>Middle-aged </a:t>
                      </a:r>
                      <a:endParaRPr lang="en-GB" sz="3300" b="0" i="0" u="none" strike="noStrike" cap="none" spc="0">
                        <a:solidFill>
                          <a:schemeClr val="tx1"/>
                        </a:solidFill>
                        <a:effectLst/>
                        <a:latin typeface="Calibri" panose="020F0502020204030204" pitchFamily="34" charset="0"/>
                      </a:endParaRPr>
                    </a:p>
                  </a:txBody>
                  <a:tcPr marL="125730" marR="26194" marT="26194" marB="0" anchor="ctr">
                    <a:lnL w="12700" cmpd="sng">
                      <a:noFill/>
                      <a:prstDash val="solid"/>
                    </a:lnL>
                    <a:lnR w="12700" cmpd="sng">
                      <a:noFill/>
                      <a:prstDash val="solid"/>
                    </a:lnR>
                    <a:lnT w="9525" cap="flat" cmpd="sng" algn="ctr">
                      <a:solidFill>
                        <a:schemeClr val="accent1"/>
                      </a:solidFill>
                      <a:prstDash val="solid"/>
                    </a:lnT>
                    <a:lnB w="12700" cmpd="sng">
                      <a:noFill/>
                      <a:prstDash val="solid"/>
                    </a:lnB>
                    <a:solidFill>
                      <a:schemeClr val="accent1">
                        <a:lumMod val="20000"/>
                        <a:lumOff val="80000"/>
                      </a:schemeClr>
                    </a:solidFill>
                  </a:tcPr>
                </a:tc>
                <a:tc>
                  <a:txBody>
                    <a:bodyPr/>
                    <a:lstStyle/>
                    <a:p>
                      <a:pPr algn="r" fontAlgn="ctr"/>
                      <a:r>
                        <a:rPr lang="en-GB" sz="3300" u="none" strike="noStrike" cap="none" spc="0">
                          <a:solidFill>
                            <a:schemeClr val="tx1"/>
                          </a:solidFill>
                          <a:effectLst/>
                        </a:rPr>
                        <a:t>7%</a:t>
                      </a:r>
                      <a:endParaRPr lang="en-GB" sz="3300" b="0" i="0" u="none" strike="noStrike" cap="none" spc="0">
                        <a:solidFill>
                          <a:schemeClr val="tx1"/>
                        </a:solidFill>
                        <a:effectLst/>
                        <a:latin typeface="Calibri" panose="020F0502020204030204" pitchFamily="34" charset="0"/>
                      </a:endParaRPr>
                    </a:p>
                  </a:txBody>
                  <a:tcPr marL="125730" marR="26194" marT="26194" marB="0" anchor="ctr">
                    <a:lnL w="12700" cmpd="sng">
                      <a:noFill/>
                      <a:prstDash val="solid"/>
                    </a:lnL>
                    <a:lnR w="12700" cmpd="sng">
                      <a:noFill/>
                      <a:prstDash val="solid"/>
                    </a:lnR>
                    <a:lnT w="9525" cap="flat" cmpd="sng" algn="ctr">
                      <a:solidFill>
                        <a:schemeClr val="accent1"/>
                      </a:solidFill>
                      <a:prstDash val="solid"/>
                    </a:lnT>
                    <a:lnB w="12700" cmpd="sng">
                      <a:noFill/>
                      <a:prstDash val="solid"/>
                    </a:lnB>
                    <a:solidFill>
                      <a:schemeClr val="accent1">
                        <a:lumMod val="20000"/>
                        <a:lumOff val="80000"/>
                      </a:schemeClr>
                    </a:solidFill>
                  </a:tcPr>
                </a:tc>
                <a:tc>
                  <a:txBody>
                    <a:bodyPr/>
                    <a:lstStyle/>
                    <a:p>
                      <a:pPr algn="r" fontAlgn="ctr"/>
                      <a:r>
                        <a:rPr lang="en-GB" sz="3300" u="none" strike="noStrike" cap="none" spc="0">
                          <a:solidFill>
                            <a:schemeClr val="tx1"/>
                          </a:solidFill>
                          <a:effectLst/>
                        </a:rPr>
                        <a:t>5%</a:t>
                      </a:r>
                      <a:endParaRPr lang="en-GB" sz="3300" b="0" i="0" u="none" strike="noStrike" cap="none" spc="0">
                        <a:solidFill>
                          <a:schemeClr val="tx1"/>
                        </a:solidFill>
                        <a:effectLst/>
                        <a:latin typeface="Calibri" panose="020F0502020204030204" pitchFamily="34" charset="0"/>
                      </a:endParaRPr>
                    </a:p>
                  </a:txBody>
                  <a:tcPr marL="125730" marR="26194" marT="26194" marB="0" anchor="ctr">
                    <a:lnL w="12700" cmpd="sng">
                      <a:noFill/>
                      <a:prstDash val="solid"/>
                    </a:lnL>
                    <a:lnR w="12700" cmpd="sng">
                      <a:noFill/>
                      <a:prstDash val="solid"/>
                    </a:lnR>
                    <a:lnT w="9525" cap="flat" cmpd="sng" algn="ctr">
                      <a:solidFill>
                        <a:schemeClr val="accent1"/>
                      </a:solidFill>
                      <a:prstDash val="solid"/>
                    </a:lnT>
                    <a:lnB w="12700" cmpd="sng">
                      <a:noFill/>
                      <a:prstDash val="solid"/>
                    </a:lnB>
                    <a:solidFill>
                      <a:schemeClr val="accent1">
                        <a:lumMod val="20000"/>
                        <a:lumOff val="80000"/>
                      </a:schemeClr>
                    </a:solidFill>
                  </a:tcPr>
                </a:tc>
                <a:extLst>
                  <a:ext uri="{0D108BD9-81ED-4DB2-BD59-A6C34878D82A}">
                    <a16:rowId xmlns:a16="http://schemas.microsoft.com/office/drawing/2014/main" val="883956882"/>
                  </a:ext>
                </a:extLst>
              </a:tr>
              <a:tr h="629698">
                <a:tc>
                  <a:txBody>
                    <a:bodyPr/>
                    <a:lstStyle/>
                    <a:p>
                      <a:pPr algn="l" fontAlgn="ctr"/>
                      <a:r>
                        <a:rPr lang="en-GB" sz="3300" u="none" strike="noStrike" cap="none" spc="0">
                          <a:solidFill>
                            <a:schemeClr val="tx1"/>
                          </a:solidFill>
                          <a:effectLst/>
                        </a:rPr>
                        <a:t> Under 35s </a:t>
                      </a:r>
                      <a:endParaRPr lang="en-GB" sz="3300" b="0" i="0" u="none" strike="noStrike" cap="none" spc="0">
                        <a:solidFill>
                          <a:schemeClr val="tx1"/>
                        </a:solidFill>
                        <a:effectLst/>
                        <a:latin typeface="Calibri" panose="020F0502020204030204" pitchFamily="34" charset="0"/>
                      </a:endParaRPr>
                    </a:p>
                  </a:txBody>
                  <a:tcPr marL="0" marR="26194" marT="26194" marB="0" anchor="ctr">
                    <a:lnL w="12700" cmpd="sng">
                      <a:noFill/>
                      <a:prstDash val="solid"/>
                    </a:lnL>
                    <a:lnR w="12700" cmpd="sng">
                      <a:noFill/>
                      <a:prstDash val="solid"/>
                    </a:lnR>
                    <a:lnT w="12700" cmpd="sng">
                      <a:noFill/>
                      <a:prstDash val="solid"/>
                    </a:lnT>
                    <a:lnB w="9525" cap="flat" cmpd="sng" algn="ctr">
                      <a:solidFill>
                        <a:schemeClr val="accent1"/>
                      </a:solidFill>
                      <a:prstDash val="solid"/>
                    </a:lnB>
                    <a:noFill/>
                  </a:tcPr>
                </a:tc>
                <a:tc>
                  <a:txBody>
                    <a:bodyPr/>
                    <a:lstStyle/>
                    <a:p>
                      <a:pPr algn="r" fontAlgn="ctr"/>
                      <a:r>
                        <a:rPr lang="en-GB" sz="3300" u="none" strike="noStrike" cap="none" spc="0">
                          <a:solidFill>
                            <a:schemeClr val="tx1"/>
                          </a:solidFill>
                          <a:effectLst/>
                        </a:rPr>
                        <a:t>4%</a:t>
                      </a:r>
                      <a:endParaRPr lang="en-GB" sz="3300" b="0" i="0" u="none" strike="noStrike" cap="none" spc="0">
                        <a:solidFill>
                          <a:schemeClr val="tx1"/>
                        </a:solidFill>
                        <a:effectLst/>
                        <a:latin typeface="Calibri" panose="020F0502020204030204" pitchFamily="34" charset="0"/>
                      </a:endParaRPr>
                    </a:p>
                  </a:txBody>
                  <a:tcPr marL="0" marR="26194" marT="26194" marB="0" anchor="ctr">
                    <a:lnL w="12700" cmpd="sng">
                      <a:noFill/>
                      <a:prstDash val="solid"/>
                    </a:lnL>
                    <a:lnR w="12700" cmpd="sng">
                      <a:noFill/>
                      <a:prstDash val="solid"/>
                    </a:lnR>
                    <a:lnT w="12700" cmpd="sng">
                      <a:noFill/>
                      <a:prstDash val="solid"/>
                    </a:lnT>
                    <a:lnB w="9525" cap="flat" cmpd="sng" algn="ctr">
                      <a:solidFill>
                        <a:schemeClr val="accent1"/>
                      </a:solidFill>
                      <a:prstDash val="solid"/>
                    </a:lnB>
                    <a:noFill/>
                  </a:tcPr>
                </a:tc>
                <a:tc>
                  <a:txBody>
                    <a:bodyPr/>
                    <a:lstStyle/>
                    <a:p>
                      <a:pPr algn="r" fontAlgn="ctr"/>
                      <a:r>
                        <a:rPr lang="en-GB" sz="3300" u="none" strike="noStrike" cap="none" spc="0">
                          <a:solidFill>
                            <a:schemeClr val="tx1"/>
                          </a:solidFill>
                          <a:effectLst/>
                        </a:rPr>
                        <a:t>16%</a:t>
                      </a:r>
                      <a:endParaRPr lang="en-GB" sz="3300" b="0" i="0" u="none" strike="noStrike" cap="none" spc="0">
                        <a:solidFill>
                          <a:schemeClr val="tx1"/>
                        </a:solidFill>
                        <a:effectLst/>
                        <a:latin typeface="Calibri" panose="020F0502020204030204" pitchFamily="34" charset="0"/>
                      </a:endParaRPr>
                    </a:p>
                  </a:txBody>
                  <a:tcPr marL="0" marR="26194" marT="26194" marB="0" anchor="ctr">
                    <a:lnL w="12700" cmpd="sng">
                      <a:noFill/>
                      <a:prstDash val="solid"/>
                    </a:lnL>
                    <a:lnR w="12700" cmpd="sng">
                      <a:noFill/>
                      <a:prstDash val="solid"/>
                    </a:lnR>
                    <a:lnT w="12700" cmpd="sng">
                      <a:noFill/>
                      <a:prstDash val="solid"/>
                    </a:lnT>
                    <a:lnB w="9525" cap="flat" cmpd="sng" algn="ctr">
                      <a:solidFill>
                        <a:schemeClr val="accent1"/>
                      </a:solidFill>
                      <a:prstDash val="solid"/>
                    </a:lnB>
                    <a:noFill/>
                  </a:tcPr>
                </a:tc>
                <a:extLst>
                  <a:ext uri="{0D108BD9-81ED-4DB2-BD59-A6C34878D82A}">
                    <a16:rowId xmlns:a16="http://schemas.microsoft.com/office/drawing/2014/main" val="1848834573"/>
                  </a:ext>
                </a:extLst>
              </a:tr>
              <a:tr h="629698">
                <a:tc>
                  <a:txBody>
                    <a:bodyPr/>
                    <a:lstStyle/>
                    <a:p>
                      <a:pPr algn="l" fontAlgn="ctr"/>
                      <a:r>
                        <a:rPr lang="en-GB" sz="3300" u="none" strike="noStrike" cap="none" spc="0">
                          <a:solidFill>
                            <a:schemeClr val="tx1"/>
                          </a:solidFill>
                          <a:effectLst/>
                        </a:rPr>
                        <a:t>Overall </a:t>
                      </a:r>
                      <a:endParaRPr lang="en-GB" sz="3300" b="0" i="0" u="none" strike="noStrike" cap="none" spc="0">
                        <a:solidFill>
                          <a:schemeClr val="tx1"/>
                        </a:solidFill>
                        <a:effectLst/>
                        <a:latin typeface="Calibri" panose="020F0502020204030204" pitchFamily="34" charset="0"/>
                      </a:endParaRPr>
                    </a:p>
                  </a:txBody>
                  <a:tcPr marL="125730" marR="26194" marT="26194" marB="0" anchor="ctr">
                    <a:lnL w="12700" cmpd="sng">
                      <a:noFill/>
                      <a:prstDash val="solid"/>
                    </a:lnL>
                    <a:lnR w="12700" cmpd="sng">
                      <a:noFill/>
                      <a:prstDash val="solid"/>
                    </a:lnR>
                    <a:lnT w="9525" cap="flat" cmpd="sng" algn="ctr">
                      <a:solidFill>
                        <a:schemeClr val="accent1"/>
                      </a:solidFill>
                      <a:prstDash val="solid"/>
                    </a:lnT>
                    <a:lnB w="12700" cmpd="sng">
                      <a:noFill/>
                      <a:prstDash val="solid"/>
                    </a:lnB>
                    <a:solidFill>
                      <a:schemeClr val="accent1">
                        <a:lumMod val="20000"/>
                        <a:lumOff val="80000"/>
                      </a:schemeClr>
                    </a:solidFill>
                  </a:tcPr>
                </a:tc>
                <a:tc>
                  <a:txBody>
                    <a:bodyPr/>
                    <a:lstStyle/>
                    <a:p>
                      <a:pPr algn="r" fontAlgn="ctr"/>
                      <a:r>
                        <a:rPr lang="en-GB" sz="3300" u="none" strike="noStrike" cap="none" spc="0">
                          <a:solidFill>
                            <a:schemeClr val="tx1"/>
                          </a:solidFill>
                          <a:effectLst/>
                        </a:rPr>
                        <a:t>8%</a:t>
                      </a:r>
                      <a:endParaRPr lang="en-GB" sz="3300" b="0" i="0" u="none" strike="noStrike" cap="none" spc="0">
                        <a:solidFill>
                          <a:schemeClr val="tx1"/>
                        </a:solidFill>
                        <a:effectLst/>
                        <a:latin typeface="Calibri" panose="020F0502020204030204" pitchFamily="34" charset="0"/>
                      </a:endParaRPr>
                    </a:p>
                  </a:txBody>
                  <a:tcPr marL="125730" marR="26194" marT="26194" marB="0" anchor="ctr">
                    <a:lnL w="12700" cmpd="sng">
                      <a:noFill/>
                      <a:prstDash val="solid"/>
                    </a:lnL>
                    <a:lnR w="12700" cmpd="sng">
                      <a:noFill/>
                      <a:prstDash val="solid"/>
                    </a:lnR>
                    <a:lnT w="9525" cap="flat" cmpd="sng" algn="ctr">
                      <a:solidFill>
                        <a:schemeClr val="accent1"/>
                      </a:solidFill>
                      <a:prstDash val="solid"/>
                    </a:lnT>
                    <a:lnB w="12700" cmpd="sng">
                      <a:noFill/>
                      <a:prstDash val="solid"/>
                    </a:lnB>
                    <a:solidFill>
                      <a:schemeClr val="accent1">
                        <a:lumMod val="20000"/>
                        <a:lumOff val="80000"/>
                      </a:schemeClr>
                    </a:solidFill>
                  </a:tcPr>
                </a:tc>
                <a:tc>
                  <a:txBody>
                    <a:bodyPr/>
                    <a:lstStyle/>
                    <a:p>
                      <a:pPr algn="r" fontAlgn="ctr"/>
                      <a:r>
                        <a:rPr lang="en-GB" sz="3300" u="none" strike="noStrike" cap="none" spc="0" dirty="0">
                          <a:solidFill>
                            <a:schemeClr val="tx1"/>
                          </a:solidFill>
                          <a:effectLst/>
                        </a:rPr>
                        <a:t>12%</a:t>
                      </a:r>
                      <a:endParaRPr lang="en-GB" sz="3300" b="0" i="0" u="none" strike="noStrike" cap="none" spc="0" dirty="0">
                        <a:solidFill>
                          <a:schemeClr val="tx1"/>
                        </a:solidFill>
                        <a:effectLst/>
                        <a:latin typeface="Calibri" panose="020F0502020204030204" pitchFamily="34" charset="0"/>
                      </a:endParaRPr>
                    </a:p>
                  </a:txBody>
                  <a:tcPr marL="125730" marR="26194" marT="26194" marB="0" anchor="ctr">
                    <a:lnL w="12700" cmpd="sng">
                      <a:noFill/>
                      <a:prstDash val="solid"/>
                    </a:lnL>
                    <a:lnR w="12700" cmpd="sng">
                      <a:noFill/>
                      <a:prstDash val="solid"/>
                    </a:lnR>
                    <a:lnT w="9525" cap="flat" cmpd="sng" algn="ctr">
                      <a:solidFill>
                        <a:schemeClr val="accent1"/>
                      </a:solidFill>
                      <a:prstDash val="solid"/>
                    </a:lnT>
                    <a:lnB w="12700" cmpd="sng">
                      <a:noFill/>
                      <a:prstDash val="solid"/>
                    </a:lnB>
                    <a:solidFill>
                      <a:schemeClr val="accent1">
                        <a:lumMod val="20000"/>
                        <a:lumOff val="80000"/>
                      </a:schemeClr>
                    </a:solidFill>
                  </a:tcPr>
                </a:tc>
                <a:extLst>
                  <a:ext uri="{0D108BD9-81ED-4DB2-BD59-A6C34878D82A}">
                    <a16:rowId xmlns:a16="http://schemas.microsoft.com/office/drawing/2014/main" val="4051799141"/>
                  </a:ext>
                </a:extLst>
              </a:tr>
            </a:tbl>
          </a:graphicData>
        </a:graphic>
      </p:graphicFrame>
      <p:sp>
        <p:nvSpPr>
          <p:cNvPr id="2" name="TextBox 1">
            <a:extLst>
              <a:ext uri="{FF2B5EF4-FFF2-40B4-BE49-F238E27FC236}">
                <a16:creationId xmlns:a16="http://schemas.microsoft.com/office/drawing/2014/main" id="{3A1BF935-4BCC-C50E-022C-C7E47EB0451A}"/>
              </a:ext>
            </a:extLst>
          </p:cNvPr>
          <p:cNvSpPr txBox="1"/>
          <p:nvPr/>
        </p:nvSpPr>
        <p:spPr>
          <a:xfrm rot="20586765">
            <a:off x="7899713" y="5650171"/>
            <a:ext cx="3218405" cy="523220"/>
          </a:xfrm>
          <a:prstGeom prst="rect">
            <a:avLst/>
          </a:prstGeom>
          <a:solidFill>
            <a:schemeClr val="accent6">
              <a:lumMod val="20000"/>
              <a:lumOff val="80000"/>
            </a:schemeClr>
          </a:solidFill>
        </p:spPr>
        <p:txBody>
          <a:bodyPr wrap="square" rtlCol="0">
            <a:spAutoFit/>
          </a:bodyPr>
          <a:lstStyle/>
          <a:p>
            <a:r>
              <a:rPr lang="en-GB" sz="2800" b="1" dirty="0">
                <a:solidFill>
                  <a:srgbClr val="00B050"/>
                </a:solidFill>
              </a:rPr>
              <a:t>Why this growth ?</a:t>
            </a:r>
          </a:p>
        </p:txBody>
      </p:sp>
    </p:spTree>
    <p:extLst>
      <p:ext uri="{BB962C8B-B14F-4D97-AF65-F5344CB8AC3E}">
        <p14:creationId xmlns:p14="http://schemas.microsoft.com/office/powerpoint/2010/main" val="1665161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DB96BFE-09CE-E5A0-BC83-AFE0A01C960E}"/>
              </a:ext>
            </a:extLst>
          </p:cNvPr>
          <p:cNvSpPr>
            <a:spLocks noGrp="1"/>
          </p:cNvSpPr>
          <p:nvPr>
            <p:ph type="title"/>
          </p:nvPr>
        </p:nvSpPr>
        <p:spPr>
          <a:xfrm>
            <a:off x="3107133" y="609600"/>
            <a:ext cx="8380026" cy="2895600"/>
          </a:xfrm>
        </p:spPr>
        <p:txBody>
          <a:bodyPr/>
          <a:lstStyle/>
          <a:p>
            <a:r>
              <a:rPr lang="en-GB" b="1" i="1" dirty="0"/>
              <a:t>Nobody tells you the last time you get to make friends is at University !</a:t>
            </a:r>
          </a:p>
        </p:txBody>
      </p:sp>
      <p:sp>
        <p:nvSpPr>
          <p:cNvPr id="7" name="Text Placeholder 6">
            <a:extLst>
              <a:ext uri="{FF2B5EF4-FFF2-40B4-BE49-F238E27FC236}">
                <a16:creationId xmlns:a16="http://schemas.microsoft.com/office/drawing/2014/main" id="{620E8F37-F859-1197-FAA8-D4BF25744DA2}"/>
              </a:ext>
            </a:extLst>
          </p:cNvPr>
          <p:cNvSpPr>
            <a:spLocks noGrp="1"/>
          </p:cNvSpPr>
          <p:nvPr>
            <p:ph type="body" sz="quarter" idx="13"/>
          </p:nvPr>
        </p:nvSpPr>
        <p:spPr>
          <a:xfrm>
            <a:off x="2849949" y="3505200"/>
            <a:ext cx="7961617" cy="566738"/>
          </a:xfrm>
        </p:spPr>
        <p:txBody>
          <a:bodyPr/>
          <a:lstStyle/>
          <a:p>
            <a:r>
              <a:rPr lang="en-GB" sz="1800" i="1" dirty="0"/>
              <a:t>30year old Software engineer (and church Treasurer) to his vicar. </a:t>
            </a:r>
          </a:p>
        </p:txBody>
      </p:sp>
      <p:sp>
        <p:nvSpPr>
          <p:cNvPr id="6" name="Text Placeholder 5">
            <a:extLst>
              <a:ext uri="{FF2B5EF4-FFF2-40B4-BE49-F238E27FC236}">
                <a16:creationId xmlns:a16="http://schemas.microsoft.com/office/drawing/2014/main" id="{05B93D79-A16F-5866-D786-70DBD53D687D}"/>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5063737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9" name="Title 9">
            <a:extLst>
              <a:ext uri="{FF2B5EF4-FFF2-40B4-BE49-F238E27FC236}">
                <a16:creationId xmlns:a16="http://schemas.microsoft.com/office/drawing/2014/main" id="{2531B710-6614-D192-BCB6-EF11A5B928D5}"/>
              </a:ext>
            </a:extLst>
          </p:cNvPr>
          <p:cNvSpPr>
            <a:spLocks noGrp="1"/>
          </p:cNvSpPr>
          <p:nvPr>
            <p:ph type="title"/>
          </p:nvPr>
        </p:nvSpPr>
        <p:spPr>
          <a:xfrm>
            <a:off x="892800" y="831721"/>
            <a:ext cx="9723865" cy="646331"/>
          </a:xfrm>
        </p:spPr>
        <p:txBody>
          <a:bodyPr wrap="square" anchor="ctr">
            <a:normAutofit/>
          </a:bodyPr>
          <a:lstStyle/>
          <a:p>
            <a:r>
              <a:rPr lang="en-GB"/>
              <a:t>Direct impact</a:t>
            </a:r>
          </a:p>
        </p:txBody>
      </p:sp>
      <p:sp>
        <p:nvSpPr>
          <p:cNvPr id="3" name="Footer Placeholder 2">
            <a:extLst>
              <a:ext uri="{FF2B5EF4-FFF2-40B4-BE49-F238E27FC236}">
                <a16:creationId xmlns:a16="http://schemas.microsoft.com/office/drawing/2014/main" id="{473765EE-1AF4-22C2-FB19-B3100D7B6BB7}"/>
              </a:ext>
            </a:extLst>
          </p:cNvPr>
          <p:cNvSpPr>
            <a:spLocks noGrp="1"/>
          </p:cNvSpPr>
          <p:nvPr>
            <p:ph type="ftr" sz="quarter" idx="10"/>
          </p:nvPr>
        </p:nvSpPr>
        <p:spPr>
          <a:xfrm>
            <a:off x="446400" y="6526800"/>
            <a:ext cx="4114800" cy="153888"/>
          </a:xfrm>
        </p:spPr>
        <p:txBody>
          <a:bodyPr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The Quiet Revival</a:t>
            </a:r>
          </a:p>
        </p:txBody>
      </p:sp>
      <p:sp>
        <p:nvSpPr>
          <p:cNvPr id="4" name="Slide Number Placeholder 3">
            <a:extLst>
              <a:ext uri="{FF2B5EF4-FFF2-40B4-BE49-F238E27FC236}">
                <a16:creationId xmlns:a16="http://schemas.microsoft.com/office/drawing/2014/main" id="{DFE722D3-A0A4-C438-79BC-5B2394556C79}"/>
              </a:ext>
            </a:extLst>
          </p:cNvPr>
          <p:cNvSpPr>
            <a:spLocks noGrp="1"/>
          </p:cNvSpPr>
          <p:nvPr>
            <p:ph type="sldNum" sz="quarter" idx="11"/>
          </p:nvPr>
        </p:nvSpPr>
        <p:spPr>
          <a:xfrm>
            <a:off x="5900737" y="6526800"/>
            <a:ext cx="390525" cy="153888"/>
          </a:xfrm>
        </p:spPr>
        <p:txBody>
          <a:bodyPr wrap="square" anchor="ct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fld id="{2C0BFA76-63D5-4AA7-9380-B533806EFC83}" type="slidenum">
              <a:rPr kumimoji="0" lang="en-GB" sz="1000" b="0" i="0" u="none" strike="noStrike" kern="1200" cap="none" spc="0" normalizeH="0" baseline="0" noProof="0" smtClean="0">
                <a:ln>
                  <a:noFill/>
                </a:ln>
                <a:solidFill>
                  <a:prstClr val="black"/>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600"/>
                </a:spcAft>
                <a:buClrTx/>
                <a:buSzTx/>
                <a:buFontTx/>
                <a:buNone/>
                <a:tabLst/>
                <a:defRPr/>
              </a:pPr>
              <a:t>11</a:t>
            </a:fld>
            <a:endParaRPr kumimoji="0" lang="en-GB" sz="1000" b="0" i="0" u="none" strike="noStrike" kern="1200" cap="none" spc="0" normalizeH="0" baseline="0" noProof="0">
              <a:ln>
                <a:noFill/>
              </a:ln>
              <a:solidFill>
                <a:prstClr val="black"/>
              </a:solidFill>
              <a:effectLst/>
              <a:uLnTx/>
              <a:uFillTx/>
              <a:latin typeface="Calibri"/>
              <a:ea typeface="+mn-ea"/>
              <a:cs typeface="+mn-cs"/>
            </a:endParaRPr>
          </a:p>
        </p:txBody>
      </p:sp>
      <p:grpSp>
        <p:nvGrpSpPr>
          <p:cNvPr id="20" name="Group 19">
            <a:extLst>
              <a:ext uri="{FF2B5EF4-FFF2-40B4-BE49-F238E27FC236}">
                <a16:creationId xmlns:a16="http://schemas.microsoft.com/office/drawing/2014/main" id="{19625F14-EC6B-A364-8190-95BEB701EE0D}"/>
              </a:ext>
            </a:extLst>
          </p:cNvPr>
          <p:cNvGrpSpPr/>
          <p:nvPr/>
        </p:nvGrpSpPr>
        <p:grpSpPr>
          <a:xfrm>
            <a:off x="691834" y="2536698"/>
            <a:ext cx="1728480" cy="2434284"/>
            <a:chOff x="368544" y="2914650"/>
            <a:chExt cx="1728480" cy="2434284"/>
          </a:xfrm>
        </p:grpSpPr>
        <p:sp>
          <p:nvSpPr>
            <p:cNvPr id="5" name="Title 9">
              <a:extLst>
                <a:ext uri="{FF2B5EF4-FFF2-40B4-BE49-F238E27FC236}">
                  <a16:creationId xmlns:a16="http://schemas.microsoft.com/office/drawing/2014/main" id="{57DB7D5D-0D4C-FBCA-C1D4-DD8FEAD905C8}"/>
                </a:ext>
              </a:extLst>
            </p:cNvPr>
            <p:cNvSpPr txBox="1">
              <a:spLocks/>
            </p:cNvSpPr>
            <p:nvPr/>
          </p:nvSpPr>
          <p:spPr>
            <a:xfrm>
              <a:off x="368544" y="4702603"/>
              <a:ext cx="1728480" cy="646331"/>
            </a:xfrm>
            <a:prstGeom prst="rect">
              <a:avLst/>
            </a:prstGeom>
          </p:spPr>
          <p:txBody>
            <a:bodyPr vert="horz" wrap="square" lIns="0" tIns="0" rIns="0" bIns="0" rtlCol="0" anchor="ctr">
              <a:normAutofit/>
            </a:bodyPr>
            <a:lstStyle>
              <a:lvl1pPr algn="l" defTabSz="914400" rtl="0" eaLnBrk="1" latinLnBrk="0" hangingPunct="1">
                <a:lnSpc>
                  <a:spcPct val="100000"/>
                </a:lnSpc>
                <a:spcBef>
                  <a:spcPct val="0"/>
                </a:spcBef>
                <a:buNone/>
                <a:defRPr sz="4200" b="1"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Calibri"/>
                  <a:ea typeface="+mj-ea"/>
                  <a:cs typeface="+mj-cs"/>
                </a:rPr>
                <a:t>Purpose</a:t>
              </a:r>
            </a:p>
          </p:txBody>
        </p:sp>
        <p:pic>
          <p:nvPicPr>
            <p:cNvPr id="11" name="Picture 10">
              <a:extLst>
                <a:ext uri="{FF2B5EF4-FFF2-40B4-BE49-F238E27FC236}">
                  <a16:creationId xmlns:a16="http://schemas.microsoft.com/office/drawing/2014/main" id="{38730B7E-A290-C718-7D58-A355B63BEDB9}"/>
                </a:ext>
              </a:extLst>
            </p:cNvPr>
            <p:cNvPicPr>
              <a:picLocks noChangeAspect="1"/>
            </p:cNvPicPr>
            <p:nvPr/>
          </p:nvPicPr>
          <p:blipFill>
            <a:blip r:embed="rId3"/>
            <a:stretch>
              <a:fillRect/>
            </a:stretch>
          </p:blipFill>
          <p:spPr>
            <a:xfrm>
              <a:off x="629534" y="2914650"/>
              <a:ext cx="1206500" cy="1028700"/>
            </a:xfrm>
            <a:prstGeom prst="rect">
              <a:avLst/>
            </a:prstGeom>
            <a:noFill/>
          </p:spPr>
        </p:pic>
      </p:grpSp>
      <p:grpSp>
        <p:nvGrpSpPr>
          <p:cNvPr id="19" name="Group 18">
            <a:extLst>
              <a:ext uri="{FF2B5EF4-FFF2-40B4-BE49-F238E27FC236}">
                <a16:creationId xmlns:a16="http://schemas.microsoft.com/office/drawing/2014/main" id="{FFC1B55B-8632-E185-AD48-3E2F2A5B64D0}"/>
              </a:ext>
            </a:extLst>
          </p:cNvPr>
          <p:cNvGrpSpPr/>
          <p:nvPr/>
        </p:nvGrpSpPr>
        <p:grpSpPr>
          <a:xfrm>
            <a:off x="2956150" y="2543048"/>
            <a:ext cx="1728480" cy="2427934"/>
            <a:chOff x="2770368" y="2921000"/>
            <a:chExt cx="1728480" cy="2427934"/>
          </a:xfrm>
        </p:grpSpPr>
        <p:sp>
          <p:nvSpPr>
            <p:cNvPr id="6" name="Title 9">
              <a:extLst>
                <a:ext uri="{FF2B5EF4-FFF2-40B4-BE49-F238E27FC236}">
                  <a16:creationId xmlns:a16="http://schemas.microsoft.com/office/drawing/2014/main" id="{3237B791-DAE0-1A42-FF94-3C6C5733E1A8}"/>
                </a:ext>
              </a:extLst>
            </p:cNvPr>
            <p:cNvSpPr txBox="1">
              <a:spLocks/>
            </p:cNvSpPr>
            <p:nvPr/>
          </p:nvSpPr>
          <p:spPr>
            <a:xfrm>
              <a:off x="2770368" y="4702603"/>
              <a:ext cx="1728480" cy="646331"/>
            </a:xfrm>
            <a:prstGeom prst="rect">
              <a:avLst/>
            </a:prstGeom>
          </p:spPr>
          <p:txBody>
            <a:bodyPr vert="horz" wrap="square" lIns="0" tIns="0" rIns="0" bIns="0" rtlCol="0" anchor="ctr">
              <a:normAutofit/>
            </a:bodyPr>
            <a:lstStyle>
              <a:lvl1pPr algn="l" defTabSz="914400" rtl="0" eaLnBrk="1" latinLnBrk="0" hangingPunct="1">
                <a:lnSpc>
                  <a:spcPct val="100000"/>
                </a:lnSpc>
                <a:spcBef>
                  <a:spcPct val="0"/>
                </a:spcBef>
                <a:buNone/>
                <a:defRPr sz="4200" b="1"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2800" b="0" i="0" u="none" strike="noStrike" kern="1200" cap="none" spc="0" normalizeH="0" baseline="0" noProof="0">
                  <a:ln>
                    <a:noFill/>
                  </a:ln>
                  <a:solidFill>
                    <a:prstClr val="black"/>
                  </a:solidFill>
                  <a:effectLst/>
                  <a:uLnTx/>
                  <a:uFillTx/>
                  <a:latin typeface="Calibri"/>
                  <a:ea typeface="+mj-ea"/>
                  <a:cs typeface="+mj-cs"/>
                </a:rPr>
                <a:t>Hope</a:t>
              </a:r>
            </a:p>
          </p:txBody>
        </p:sp>
        <p:pic>
          <p:nvPicPr>
            <p:cNvPr id="12" name="Picture 11">
              <a:extLst>
                <a:ext uri="{FF2B5EF4-FFF2-40B4-BE49-F238E27FC236}">
                  <a16:creationId xmlns:a16="http://schemas.microsoft.com/office/drawing/2014/main" id="{3C406DB4-F090-61E5-ACCB-2834158DA6FD}"/>
                </a:ext>
              </a:extLst>
            </p:cNvPr>
            <p:cNvPicPr>
              <a:picLocks noChangeAspect="1"/>
            </p:cNvPicPr>
            <p:nvPr/>
          </p:nvPicPr>
          <p:blipFill>
            <a:blip r:embed="rId4"/>
            <a:stretch>
              <a:fillRect/>
            </a:stretch>
          </p:blipFill>
          <p:spPr>
            <a:xfrm>
              <a:off x="3056758" y="2921000"/>
              <a:ext cx="1155700" cy="1016000"/>
            </a:xfrm>
            <a:prstGeom prst="rect">
              <a:avLst/>
            </a:prstGeom>
          </p:spPr>
        </p:pic>
      </p:grpSp>
      <p:grpSp>
        <p:nvGrpSpPr>
          <p:cNvPr id="18" name="Group 17">
            <a:extLst>
              <a:ext uri="{FF2B5EF4-FFF2-40B4-BE49-F238E27FC236}">
                <a16:creationId xmlns:a16="http://schemas.microsoft.com/office/drawing/2014/main" id="{DBFBC5EE-222A-7F4E-B1C4-A5EC6F5853B9}"/>
              </a:ext>
            </a:extLst>
          </p:cNvPr>
          <p:cNvGrpSpPr/>
          <p:nvPr/>
        </p:nvGrpSpPr>
        <p:grpSpPr>
          <a:xfrm>
            <a:off x="5220466" y="2650998"/>
            <a:ext cx="1728480" cy="2310456"/>
            <a:chOff x="5172192" y="3028950"/>
            <a:chExt cx="1728480" cy="2310456"/>
          </a:xfrm>
        </p:grpSpPr>
        <p:sp>
          <p:nvSpPr>
            <p:cNvPr id="7" name="Title 9">
              <a:extLst>
                <a:ext uri="{FF2B5EF4-FFF2-40B4-BE49-F238E27FC236}">
                  <a16:creationId xmlns:a16="http://schemas.microsoft.com/office/drawing/2014/main" id="{83FF4AA7-3F7D-1250-AAB6-4B57129BD476}"/>
                </a:ext>
              </a:extLst>
            </p:cNvPr>
            <p:cNvSpPr txBox="1">
              <a:spLocks/>
            </p:cNvSpPr>
            <p:nvPr/>
          </p:nvSpPr>
          <p:spPr>
            <a:xfrm>
              <a:off x="5172192" y="4693075"/>
              <a:ext cx="1728480" cy="646331"/>
            </a:xfrm>
            <a:prstGeom prst="rect">
              <a:avLst/>
            </a:prstGeom>
          </p:spPr>
          <p:txBody>
            <a:bodyPr vert="horz" wrap="square" lIns="0" tIns="0" rIns="0" bIns="0" rtlCol="0" anchor="ctr">
              <a:normAutofit/>
            </a:bodyPr>
            <a:lstStyle>
              <a:lvl1pPr algn="l" defTabSz="914400" rtl="0" eaLnBrk="1" latinLnBrk="0" hangingPunct="1">
                <a:lnSpc>
                  <a:spcPct val="100000"/>
                </a:lnSpc>
                <a:spcBef>
                  <a:spcPct val="0"/>
                </a:spcBef>
                <a:buNone/>
                <a:defRPr sz="4200" b="1"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2800" b="0" i="0" u="none" strike="noStrike" kern="1200" cap="none" spc="0" normalizeH="0" baseline="0" noProof="0">
                  <a:ln>
                    <a:noFill/>
                  </a:ln>
                  <a:solidFill>
                    <a:prstClr val="black"/>
                  </a:solidFill>
                  <a:effectLst/>
                  <a:uLnTx/>
                  <a:uFillTx/>
                  <a:latin typeface="Calibri"/>
                  <a:ea typeface="+mj-ea"/>
                  <a:cs typeface="+mj-cs"/>
                </a:rPr>
                <a:t>Community</a:t>
              </a:r>
            </a:p>
          </p:txBody>
        </p:sp>
        <p:pic>
          <p:nvPicPr>
            <p:cNvPr id="13" name="Picture 12">
              <a:extLst>
                <a:ext uri="{FF2B5EF4-FFF2-40B4-BE49-F238E27FC236}">
                  <a16:creationId xmlns:a16="http://schemas.microsoft.com/office/drawing/2014/main" id="{3C91301E-DFFF-59C0-CDF1-2CDEE03DB21D}"/>
                </a:ext>
              </a:extLst>
            </p:cNvPr>
            <p:cNvPicPr>
              <a:picLocks noChangeAspect="1"/>
            </p:cNvPicPr>
            <p:nvPr/>
          </p:nvPicPr>
          <p:blipFill>
            <a:blip r:embed="rId5"/>
            <a:stretch>
              <a:fillRect/>
            </a:stretch>
          </p:blipFill>
          <p:spPr>
            <a:xfrm>
              <a:off x="5464932" y="3028950"/>
              <a:ext cx="1143000" cy="800100"/>
            </a:xfrm>
            <a:prstGeom prst="rect">
              <a:avLst/>
            </a:prstGeom>
          </p:spPr>
        </p:pic>
      </p:grpSp>
      <p:grpSp>
        <p:nvGrpSpPr>
          <p:cNvPr id="17" name="Group 16">
            <a:extLst>
              <a:ext uri="{FF2B5EF4-FFF2-40B4-BE49-F238E27FC236}">
                <a16:creationId xmlns:a16="http://schemas.microsoft.com/office/drawing/2014/main" id="{087B000B-C026-06F0-FD23-16E0037CD051}"/>
              </a:ext>
            </a:extLst>
          </p:cNvPr>
          <p:cNvGrpSpPr/>
          <p:nvPr/>
        </p:nvGrpSpPr>
        <p:grpSpPr>
          <a:xfrm>
            <a:off x="7484782" y="2479548"/>
            <a:ext cx="1789440" cy="2481905"/>
            <a:chOff x="7574016" y="2857500"/>
            <a:chExt cx="1789440" cy="2481905"/>
          </a:xfrm>
        </p:grpSpPr>
        <p:sp>
          <p:nvSpPr>
            <p:cNvPr id="8" name="Title 9">
              <a:extLst>
                <a:ext uri="{FF2B5EF4-FFF2-40B4-BE49-F238E27FC236}">
                  <a16:creationId xmlns:a16="http://schemas.microsoft.com/office/drawing/2014/main" id="{6519EC10-6C39-8EDC-DB9B-A7A46FECC920}"/>
                </a:ext>
              </a:extLst>
            </p:cNvPr>
            <p:cNvSpPr txBox="1">
              <a:spLocks/>
            </p:cNvSpPr>
            <p:nvPr/>
          </p:nvSpPr>
          <p:spPr>
            <a:xfrm>
              <a:off x="7574016" y="4693074"/>
              <a:ext cx="1789440" cy="646331"/>
            </a:xfrm>
            <a:prstGeom prst="rect">
              <a:avLst/>
            </a:prstGeom>
          </p:spPr>
          <p:txBody>
            <a:bodyPr vert="horz" wrap="square" lIns="0" tIns="0" rIns="0" bIns="0" rtlCol="0" anchor="ctr">
              <a:normAutofit fontScale="92500" lnSpcReduction="20000"/>
            </a:bodyPr>
            <a:lstStyle>
              <a:lvl1pPr algn="l" defTabSz="914400" rtl="0" eaLnBrk="1" latinLnBrk="0" hangingPunct="1">
                <a:lnSpc>
                  <a:spcPct val="100000"/>
                </a:lnSpc>
                <a:spcBef>
                  <a:spcPct val="0"/>
                </a:spcBef>
                <a:buNone/>
                <a:defRPr sz="4200" b="1"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2800" b="0" i="0" u="none" strike="noStrike" kern="1200" cap="none" spc="0" normalizeH="0" baseline="0" noProof="0">
                  <a:ln>
                    <a:noFill/>
                  </a:ln>
                  <a:solidFill>
                    <a:prstClr val="black"/>
                  </a:solidFill>
                  <a:effectLst/>
                  <a:uLnTx/>
                  <a:uFillTx/>
                  <a:latin typeface="Calibri"/>
                  <a:ea typeface="+mj-ea"/>
                  <a:cs typeface="+mj-cs"/>
                </a:rPr>
                <a:t>Mental health</a:t>
              </a:r>
            </a:p>
          </p:txBody>
        </p:sp>
        <p:pic>
          <p:nvPicPr>
            <p:cNvPr id="14" name="Picture 13">
              <a:extLst>
                <a:ext uri="{FF2B5EF4-FFF2-40B4-BE49-F238E27FC236}">
                  <a16:creationId xmlns:a16="http://schemas.microsoft.com/office/drawing/2014/main" id="{BB736726-FE07-B581-B711-4861A5DE8077}"/>
                </a:ext>
              </a:extLst>
            </p:cNvPr>
            <p:cNvPicPr>
              <a:picLocks noChangeAspect="1"/>
            </p:cNvPicPr>
            <p:nvPr/>
          </p:nvPicPr>
          <p:blipFill>
            <a:blip r:embed="rId6"/>
            <a:stretch>
              <a:fillRect/>
            </a:stretch>
          </p:blipFill>
          <p:spPr>
            <a:xfrm>
              <a:off x="7918774" y="2857500"/>
              <a:ext cx="1016000" cy="1143000"/>
            </a:xfrm>
            <a:prstGeom prst="rect">
              <a:avLst/>
            </a:prstGeom>
          </p:spPr>
        </p:pic>
      </p:grpSp>
      <p:grpSp>
        <p:nvGrpSpPr>
          <p:cNvPr id="16" name="Group 15">
            <a:extLst>
              <a:ext uri="{FF2B5EF4-FFF2-40B4-BE49-F238E27FC236}">
                <a16:creationId xmlns:a16="http://schemas.microsoft.com/office/drawing/2014/main" id="{AAE0FAF5-D6DB-B11E-06BA-0A3D8BC46E25}"/>
              </a:ext>
            </a:extLst>
          </p:cNvPr>
          <p:cNvGrpSpPr/>
          <p:nvPr/>
        </p:nvGrpSpPr>
        <p:grpSpPr>
          <a:xfrm>
            <a:off x="9810058" y="2530348"/>
            <a:ext cx="1728480" cy="2431106"/>
            <a:chOff x="9975840" y="2908300"/>
            <a:chExt cx="1728480" cy="2431106"/>
          </a:xfrm>
        </p:grpSpPr>
        <p:sp>
          <p:nvSpPr>
            <p:cNvPr id="10" name="Title 9">
              <a:extLst>
                <a:ext uri="{FF2B5EF4-FFF2-40B4-BE49-F238E27FC236}">
                  <a16:creationId xmlns:a16="http://schemas.microsoft.com/office/drawing/2014/main" id="{24AB96D0-7618-FF06-AA95-12F5BA8D2AE7}"/>
                </a:ext>
              </a:extLst>
            </p:cNvPr>
            <p:cNvSpPr txBox="1">
              <a:spLocks/>
            </p:cNvSpPr>
            <p:nvPr/>
          </p:nvSpPr>
          <p:spPr>
            <a:xfrm>
              <a:off x="9975840" y="4693075"/>
              <a:ext cx="1728480" cy="646331"/>
            </a:xfrm>
            <a:prstGeom prst="rect">
              <a:avLst/>
            </a:prstGeom>
          </p:spPr>
          <p:txBody>
            <a:bodyPr vert="horz" wrap="square" lIns="0" tIns="0" rIns="0" bIns="0" rtlCol="0" anchor="ctr">
              <a:normAutofit fontScale="92500" lnSpcReduction="20000"/>
            </a:bodyPr>
            <a:lstStyle>
              <a:lvl1pPr algn="l" defTabSz="914400" rtl="0" eaLnBrk="1" latinLnBrk="0" hangingPunct="1">
                <a:lnSpc>
                  <a:spcPct val="100000"/>
                </a:lnSpc>
                <a:spcBef>
                  <a:spcPct val="0"/>
                </a:spcBef>
                <a:buNone/>
                <a:defRPr sz="4200" b="1"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2800" b="0" i="0" u="none" strike="noStrike" kern="1200" cap="none" spc="0" normalizeH="0" baseline="0" noProof="0">
                  <a:ln>
                    <a:noFill/>
                  </a:ln>
                  <a:solidFill>
                    <a:prstClr val="black"/>
                  </a:solidFill>
                  <a:effectLst/>
                  <a:uLnTx/>
                  <a:uFillTx/>
                  <a:latin typeface="Calibri"/>
                  <a:ea typeface="+mj-ea"/>
                  <a:cs typeface="+mj-cs"/>
                </a:rPr>
                <a:t>Acts of kindness</a:t>
              </a:r>
            </a:p>
          </p:txBody>
        </p:sp>
        <p:pic>
          <p:nvPicPr>
            <p:cNvPr id="15" name="Picture 14">
              <a:extLst>
                <a:ext uri="{FF2B5EF4-FFF2-40B4-BE49-F238E27FC236}">
                  <a16:creationId xmlns:a16="http://schemas.microsoft.com/office/drawing/2014/main" id="{3B95DE19-E7E3-1E79-1104-B82E3D9E6912}"/>
                </a:ext>
              </a:extLst>
            </p:cNvPr>
            <p:cNvPicPr>
              <a:picLocks noChangeAspect="1"/>
            </p:cNvPicPr>
            <p:nvPr/>
          </p:nvPicPr>
          <p:blipFill>
            <a:blip r:embed="rId7"/>
            <a:stretch>
              <a:fillRect/>
            </a:stretch>
          </p:blipFill>
          <p:spPr>
            <a:xfrm>
              <a:off x="10357480" y="2908300"/>
              <a:ext cx="965200" cy="1041400"/>
            </a:xfrm>
            <a:prstGeom prst="rect">
              <a:avLst/>
            </a:prstGeom>
          </p:spPr>
        </p:pic>
      </p:grpSp>
    </p:spTree>
    <p:extLst>
      <p:ext uri="{BB962C8B-B14F-4D97-AF65-F5344CB8AC3E}">
        <p14:creationId xmlns:p14="http://schemas.microsoft.com/office/powerpoint/2010/main" val="366762174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BB5AA-451D-0FE2-D1C3-35E7F1BF533D}"/>
              </a:ext>
            </a:extLst>
          </p:cNvPr>
          <p:cNvSpPr>
            <a:spLocks noGrp="1"/>
          </p:cNvSpPr>
          <p:nvPr>
            <p:ph type="title"/>
          </p:nvPr>
        </p:nvSpPr>
        <p:spPr/>
        <p:txBody>
          <a:bodyPr/>
          <a:lstStyle/>
          <a:p>
            <a:r>
              <a:rPr lang="en-US"/>
              <a:t>Ripe for harvest</a:t>
            </a:r>
          </a:p>
        </p:txBody>
      </p:sp>
      <p:sp>
        <p:nvSpPr>
          <p:cNvPr id="3" name="Footer Placeholder 2">
            <a:extLst>
              <a:ext uri="{FF2B5EF4-FFF2-40B4-BE49-F238E27FC236}">
                <a16:creationId xmlns:a16="http://schemas.microsoft.com/office/drawing/2014/main" id="{AE5DEBA5-C910-1623-2436-6E4F20AAE311}"/>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The Quiet Revival</a:t>
            </a:r>
          </a:p>
        </p:txBody>
      </p:sp>
      <p:sp>
        <p:nvSpPr>
          <p:cNvPr id="4" name="Slide Number Placeholder 3">
            <a:extLst>
              <a:ext uri="{FF2B5EF4-FFF2-40B4-BE49-F238E27FC236}">
                <a16:creationId xmlns:a16="http://schemas.microsoft.com/office/drawing/2014/main" id="{81338B18-89EA-43B4-CB54-65BFD0262916}"/>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C0BFA76-63D5-4AA7-9380-B533806EFC83}" type="slidenum">
              <a:rPr kumimoji="0" lang="en-GB" sz="1000" b="0" i="0" u="none" strike="noStrike" kern="1200" cap="none" spc="0" normalizeH="0" baseline="0" noProof="0" smtClean="0">
                <a:ln>
                  <a:noFill/>
                </a:ln>
                <a:solidFill>
                  <a:prstClr val="black"/>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a:t>
            </a:fld>
            <a:endParaRPr kumimoji="0" lang="en-GB" sz="1000" b="0" i="0" u="none" strike="noStrike" kern="1200" cap="none" spc="0" normalizeH="0" baseline="0" noProof="0">
              <a:ln>
                <a:noFill/>
              </a:ln>
              <a:solidFill>
                <a:prstClr val="black"/>
              </a:solidFill>
              <a:effectLst/>
              <a:uLnTx/>
              <a:uFillTx/>
              <a:latin typeface="Calibri"/>
              <a:ea typeface="+mn-ea"/>
              <a:cs typeface="+mn-cs"/>
            </a:endParaRPr>
          </a:p>
        </p:txBody>
      </p:sp>
      <p:grpSp>
        <p:nvGrpSpPr>
          <p:cNvPr id="11" name="Group 10">
            <a:extLst>
              <a:ext uri="{FF2B5EF4-FFF2-40B4-BE49-F238E27FC236}">
                <a16:creationId xmlns:a16="http://schemas.microsoft.com/office/drawing/2014/main" id="{A01F9403-CBF5-45FF-565A-2E5173F309FC}"/>
              </a:ext>
            </a:extLst>
          </p:cNvPr>
          <p:cNvGrpSpPr/>
          <p:nvPr/>
        </p:nvGrpSpPr>
        <p:grpSpPr>
          <a:xfrm>
            <a:off x="1172040" y="2352188"/>
            <a:ext cx="2441404" cy="3300475"/>
            <a:chOff x="1172040" y="2185924"/>
            <a:chExt cx="2441404" cy="3300475"/>
          </a:xfrm>
        </p:grpSpPr>
        <p:pic>
          <p:nvPicPr>
            <p:cNvPr id="5" name="Picture 4">
              <a:extLst>
                <a:ext uri="{FF2B5EF4-FFF2-40B4-BE49-F238E27FC236}">
                  <a16:creationId xmlns:a16="http://schemas.microsoft.com/office/drawing/2014/main" id="{515E8FD5-0F6E-27DB-4FA7-5397A68F12DB}"/>
                </a:ext>
              </a:extLst>
            </p:cNvPr>
            <p:cNvPicPr>
              <a:picLocks noChangeAspect="1"/>
            </p:cNvPicPr>
            <p:nvPr/>
          </p:nvPicPr>
          <p:blipFill>
            <a:blip r:embed="rId3"/>
            <a:stretch>
              <a:fillRect/>
            </a:stretch>
          </p:blipFill>
          <p:spPr>
            <a:xfrm>
              <a:off x="1764092" y="2185924"/>
              <a:ext cx="1257300" cy="1193800"/>
            </a:xfrm>
            <a:prstGeom prst="rect">
              <a:avLst/>
            </a:prstGeom>
          </p:spPr>
        </p:pic>
        <p:sp>
          <p:nvSpPr>
            <p:cNvPr id="6" name="Title 9">
              <a:extLst>
                <a:ext uri="{FF2B5EF4-FFF2-40B4-BE49-F238E27FC236}">
                  <a16:creationId xmlns:a16="http://schemas.microsoft.com/office/drawing/2014/main" id="{64091F1C-9189-58A1-56CC-79BD8730F74D}"/>
                </a:ext>
              </a:extLst>
            </p:cNvPr>
            <p:cNvSpPr txBox="1">
              <a:spLocks/>
            </p:cNvSpPr>
            <p:nvPr/>
          </p:nvSpPr>
          <p:spPr>
            <a:xfrm>
              <a:off x="1172040" y="3666282"/>
              <a:ext cx="2441404" cy="1820117"/>
            </a:xfrm>
            <a:prstGeom prst="rect">
              <a:avLst/>
            </a:prstGeom>
          </p:spPr>
          <p:txBody>
            <a:bodyPr vert="horz" wrap="square" lIns="0" tIns="0" rIns="0" bIns="0" rtlCol="0" anchor="ctr">
              <a:normAutofit/>
            </a:bodyPr>
            <a:lstStyle>
              <a:lvl1pPr algn="l" defTabSz="914400" rtl="0" eaLnBrk="1" latinLnBrk="0" hangingPunct="1">
                <a:lnSpc>
                  <a:spcPct val="100000"/>
                </a:lnSpc>
                <a:spcBef>
                  <a:spcPct val="0"/>
                </a:spcBef>
                <a:buNone/>
                <a:defRPr sz="4200" b="1"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2400" b="0" i="0" u="none" strike="noStrike" kern="1200" cap="none" spc="0" normalizeH="0" baseline="0" noProof="0">
                  <a:ln>
                    <a:noFill/>
                  </a:ln>
                  <a:solidFill>
                    <a:prstClr val="black"/>
                  </a:solidFill>
                  <a:effectLst/>
                  <a:uLnTx/>
                  <a:uFillTx/>
                  <a:latin typeface="Calibri"/>
                  <a:ea typeface="+mj-ea"/>
                  <a:cs typeface="+mj-cs"/>
                </a:rPr>
                <a:t>One in three would go to church</a:t>
              </a:r>
            </a:p>
          </p:txBody>
        </p:sp>
      </p:grpSp>
      <p:grpSp>
        <p:nvGrpSpPr>
          <p:cNvPr id="12" name="Group 11">
            <a:extLst>
              <a:ext uri="{FF2B5EF4-FFF2-40B4-BE49-F238E27FC236}">
                <a16:creationId xmlns:a16="http://schemas.microsoft.com/office/drawing/2014/main" id="{689B7142-43A0-B088-ECF5-D01B7F116359}"/>
              </a:ext>
            </a:extLst>
          </p:cNvPr>
          <p:cNvGrpSpPr/>
          <p:nvPr/>
        </p:nvGrpSpPr>
        <p:grpSpPr>
          <a:xfrm>
            <a:off x="4724607" y="2415688"/>
            <a:ext cx="2742782" cy="3236976"/>
            <a:chOff x="4724607" y="2249424"/>
            <a:chExt cx="2742782" cy="3236976"/>
          </a:xfrm>
        </p:grpSpPr>
        <p:sp>
          <p:nvSpPr>
            <p:cNvPr id="7" name="Title 9">
              <a:extLst>
                <a:ext uri="{FF2B5EF4-FFF2-40B4-BE49-F238E27FC236}">
                  <a16:creationId xmlns:a16="http://schemas.microsoft.com/office/drawing/2014/main" id="{1FF5C224-6DB7-90A9-3198-F10B827C224E}"/>
                </a:ext>
              </a:extLst>
            </p:cNvPr>
            <p:cNvSpPr txBox="1">
              <a:spLocks/>
            </p:cNvSpPr>
            <p:nvPr/>
          </p:nvSpPr>
          <p:spPr>
            <a:xfrm>
              <a:off x="4724607" y="3666283"/>
              <a:ext cx="2742782" cy="1820117"/>
            </a:xfrm>
            <a:prstGeom prst="rect">
              <a:avLst/>
            </a:prstGeom>
          </p:spPr>
          <p:txBody>
            <a:bodyPr vert="horz" wrap="square" lIns="0" tIns="0" rIns="0" bIns="0" rtlCol="0" anchor="ctr">
              <a:normAutofit/>
            </a:bodyPr>
            <a:lstStyle>
              <a:lvl1pPr algn="l" defTabSz="914400" rtl="0" eaLnBrk="1" latinLnBrk="0" hangingPunct="1">
                <a:lnSpc>
                  <a:spcPct val="100000"/>
                </a:lnSpc>
                <a:spcBef>
                  <a:spcPct val="0"/>
                </a:spcBef>
                <a:buNone/>
                <a:defRPr sz="4200" b="1"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2400" b="0" i="0" u="none" strike="noStrike" kern="1200" cap="none" spc="0" normalizeH="0" baseline="0" noProof="0">
                  <a:ln>
                    <a:noFill/>
                  </a:ln>
                  <a:solidFill>
                    <a:prstClr val="black"/>
                  </a:solidFill>
                  <a:effectLst/>
                  <a:uLnTx/>
                  <a:uFillTx/>
                  <a:latin typeface="Calibri"/>
                  <a:ea typeface="+mj-ea"/>
                  <a:cs typeface="+mj-cs"/>
                </a:rPr>
                <a:t>One in four would open the Bible</a:t>
              </a:r>
            </a:p>
          </p:txBody>
        </p:sp>
        <p:pic>
          <p:nvPicPr>
            <p:cNvPr id="8" name="Picture 7">
              <a:extLst>
                <a:ext uri="{FF2B5EF4-FFF2-40B4-BE49-F238E27FC236}">
                  <a16:creationId xmlns:a16="http://schemas.microsoft.com/office/drawing/2014/main" id="{AA806FC5-4A7A-1726-801A-3D689184C242}"/>
                </a:ext>
              </a:extLst>
            </p:cNvPr>
            <p:cNvPicPr>
              <a:picLocks noChangeAspect="1"/>
            </p:cNvPicPr>
            <p:nvPr/>
          </p:nvPicPr>
          <p:blipFill>
            <a:blip r:embed="rId4"/>
            <a:stretch>
              <a:fillRect/>
            </a:stretch>
          </p:blipFill>
          <p:spPr>
            <a:xfrm>
              <a:off x="5632448" y="2249424"/>
              <a:ext cx="927100" cy="1130300"/>
            </a:xfrm>
            <a:prstGeom prst="rect">
              <a:avLst/>
            </a:prstGeom>
          </p:spPr>
        </p:pic>
      </p:grpSp>
      <p:grpSp>
        <p:nvGrpSpPr>
          <p:cNvPr id="13" name="Group 12">
            <a:extLst>
              <a:ext uri="{FF2B5EF4-FFF2-40B4-BE49-F238E27FC236}">
                <a16:creationId xmlns:a16="http://schemas.microsoft.com/office/drawing/2014/main" id="{7B587919-AABF-C620-CFC6-DD0FC3FC00C3}"/>
              </a:ext>
            </a:extLst>
          </p:cNvPr>
          <p:cNvGrpSpPr/>
          <p:nvPr/>
        </p:nvGrpSpPr>
        <p:grpSpPr>
          <a:xfrm>
            <a:off x="7929041" y="2515510"/>
            <a:ext cx="3309922" cy="3137154"/>
            <a:chOff x="7929041" y="2349246"/>
            <a:chExt cx="3309922" cy="3137154"/>
          </a:xfrm>
        </p:grpSpPr>
        <p:sp>
          <p:nvSpPr>
            <p:cNvPr id="9" name="Title 9">
              <a:extLst>
                <a:ext uri="{FF2B5EF4-FFF2-40B4-BE49-F238E27FC236}">
                  <a16:creationId xmlns:a16="http://schemas.microsoft.com/office/drawing/2014/main" id="{C87D82F9-0648-7CED-456D-7540BC805006}"/>
                </a:ext>
              </a:extLst>
            </p:cNvPr>
            <p:cNvSpPr txBox="1">
              <a:spLocks/>
            </p:cNvSpPr>
            <p:nvPr/>
          </p:nvSpPr>
          <p:spPr>
            <a:xfrm>
              <a:off x="7929041" y="3666283"/>
              <a:ext cx="3309922" cy="1820117"/>
            </a:xfrm>
            <a:prstGeom prst="rect">
              <a:avLst/>
            </a:prstGeom>
          </p:spPr>
          <p:txBody>
            <a:bodyPr vert="horz" wrap="square" lIns="0" tIns="0" rIns="0" bIns="0" rtlCol="0" anchor="ctr">
              <a:normAutofit/>
            </a:bodyPr>
            <a:lstStyle>
              <a:lvl1pPr algn="l" defTabSz="914400" rtl="0" eaLnBrk="1" latinLnBrk="0" hangingPunct="1">
                <a:lnSpc>
                  <a:spcPct val="100000"/>
                </a:lnSpc>
                <a:spcBef>
                  <a:spcPct val="0"/>
                </a:spcBef>
                <a:buNone/>
                <a:defRPr sz="4200" b="1"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2400" b="0" i="0" u="none" strike="noStrike" kern="1200" cap="none" spc="0" normalizeH="0" baseline="0" noProof="0">
                  <a:ln>
                    <a:noFill/>
                  </a:ln>
                  <a:solidFill>
                    <a:prstClr val="black"/>
                  </a:solidFill>
                  <a:effectLst/>
                  <a:uLnTx/>
                  <a:uFillTx/>
                  <a:latin typeface="Calibri"/>
                  <a:ea typeface="+mj-ea"/>
                  <a:cs typeface="+mj-cs"/>
                </a:rPr>
                <a:t>Two in three would appreciate prayer</a:t>
              </a:r>
            </a:p>
          </p:txBody>
        </p:sp>
        <p:pic>
          <p:nvPicPr>
            <p:cNvPr id="10" name="Picture 9">
              <a:extLst>
                <a:ext uri="{FF2B5EF4-FFF2-40B4-BE49-F238E27FC236}">
                  <a16:creationId xmlns:a16="http://schemas.microsoft.com/office/drawing/2014/main" id="{54FDC0B4-7990-DA4C-C997-400C89453AC8}"/>
                </a:ext>
              </a:extLst>
            </p:cNvPr>
            <p:cNvPicPr>
              <a:picLocks noChangeAspect="1"/>
            </p:cNvPicPr>
            <p:nvPr/>
          </p:nvPicPr>
          <p:blipFill>
            <a:blip r:embed="rId5"/>
            <a:stretch>
              <a:fillRect/>
            </a:stretch>
          </p:blipFill>
          <p:spPr>
            <a:xfrm>
              <a:off x="9170604" y="2349246"/>
              <a:ext cx="965200" cy="1041400"/>
            </a:xfrm>
            <a:prstGeom prst="rect">
              <a:avLst/>
            </a:prstGeom>
          </p:spPr>
        </p:pic>
      </p:grpSp>
    </p:spTree>
    <p:extLst>
      <p:ext uri="{BB962C8B-B14F-4D97-AF65-F5344CB8AC3E}">
        <p14:creationId xmlns:p14="http://schemas.microsoft.com/office/powerpoint/2010/main" val="2414923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F5127-2DED-F00C-EA0C-D1CAFD378E86}"/>
              </a:ext>
            </a:extLst>
          </p:cNvPr>
          <p:cNvSpPr>
            <a:spLocks noGrp="1"/>
          </p:cNvSpPr>
          <p:nvPr>
            <p:ph type="title"/>
          </p:nvPr>
        </p:nvSpPr>
        <p:spPr>
          <a:xfrm>
            <a:off x="838200" y="112260"/>
            <a:ext cx="10515600" cy="551769"/>
          </a:xfrm>
        </p:spPr>
        <p:txBody>
          <a:bodyPr>
            <a:normAutofit fontScale="90000"/>
          </a:bodyPr>
          <a:lstStyle/>
          <a:p>
            <a:r>
              <a:rPr lang="en-GB" dirty="0"/>
              <a:t>Why we need Christ and His body (the church) </a:t>
            </a:r>
          </a:p>
        </p:txBody>
      </p:sp>
      <p:sp>
        <p:nvSpPr>
          <p:cNvPr id="3" name="Content Placeholder 2">
            <a:extLst>
              <a:ext uri="{FF2B5EF4-FFF2-40B4-BE49-F238E27FC236}">
                <a16:creationId xmlns:a16="http://schemas.microsoft.com/office/drawing/2014/main" id="{740B1B40-D79F-CAAF-11C6-85AA3F64B738}"/>
              </a:ext>
            </a:extLst>
          </p:cNvPr>
          <p:cNvSpPr>
            <a:spLocks noGrp="1"/>
          </p:cNvSpPr>
          <p:nvPr>
            <p:ph sz="half" idx="1"/>
          </p:nvPr>
        </p:nvSpPr>
        <p:spPr>
          <a:xfrm>
            <a:off x="150358" y="755877"/>
            <a:ext cx="6161314" cy="6008914"/>
          </a:xfrm>
        </p:spPr>
        <p:txBody>
          <a:bodyPr>
            <a:normAutofit fontScale="55000" lnSpcReduction="20000"/>
          </a:bodyPr>
          <a:lstStyle/>
          <a:p>
            <a:pPr marL="0" indent="0">
              <a:lnSpc>
                <a:spcPct val="120000"/>
              </a:lnSpc>
              <a:buNone/>
            </a:pPr>
            <a:r>
              <a:rPr lang="en-GB" sz="3600" dirty="0"/>
              <a:t>For years, I've run the fast lane</a:t>
            </a:r>
            <a:br>
              <a:rPr lang="en-GB" sz="3600" dirty="0"/>
            </a:br>
            <a:r>
              <a:rPr lang="en-GB" sz="3600" b="1" dirty="0"/>
              <a:t>And my treads are </a:t>
            </a:r>
            <a:r>
              <a:rPr lang="en-GB" sz="3600" b="1" dirty="0" err="1"/>
              <a:t>wearin</a:t>
            </a:r>
            <a:r>
              <a:rPr lang="en-GB" sz="3600" b="1" dirty="0"/>
              <a:t>' thin</a:t>
            </a:r>
            <a:br>
              <a:rPr lang="en-GB" sz="3600" dirty="0"/>
            </a:br>
            <a:r>
              <a:rPr lang="en-GB" sz="3300" dirty="0"/>
              <a:t>Left me on the shoulder, broken and pulled over</a:t>
            </a:r>
            <a:br>
              <a:rPr lang="en-GB" sz="3600" dirty="0"/>
            </a:br>
            <a:r>
              <a:rPr lang="en-GB" sz="3600" dirty="0"/>
              <a:t>Alone in my skin</a:t>
            </a:r>
            <a:br>
              <a:rPr lang="en-GB" sz="3600" dirty="0"/>
            </a:br>
            <a:r>
              <a:rPr lang="en-GB" sz="3600" b="1" dirty="0"/>
              <a:t>Some things weren't my </a:t>
            </a:r>
            <a:r>
              <a:rPr lang="en-GB" sz="3600" b="1" dirty="0" err="1"/>
              <a:t>choosin</a:t>
            </a:r>
            <a:r>
              <a:rPr lang="en-GB" sz="3600" b="1" dirty="0"/>
              <a:t>'</a:t>
            </a:r>
            <a:br>
              <a:rPr lang="en-GB" sz="3600" b="1" dirty="0"/>
            </a:br>
            <a:r>
              <a:rPr lang="en-GB" sz="3600" b="1" dirty="0"/>
              <a:t>Sometimes, I led the charge</a:t>
            </a:r>
            <a:br>
              <a:rPr lang="en-GB" sz="3600" dirty="0"/>
            </a:br>
            <a:r>
              <a:rPr lang="en-GB" sz="3600" dirty="0"/>
              <a:t>Chasin' dreams, or so it seemed</a:t>
            </a:r>
            <a:br>
              <a:rPr lang="en-GB" sz="3600" dirty="0"/>
            </a:br>
            <a:r>
              <a:rPr lang="en-GB" sz="3600" dirty="0"/>
              <a:t>Down on Fool's Boulevard</a:t>
            </a:r>
          </a:p>
          <a:p>
            <a:pPr marL="0" indent="0">
              <a:lnSpc>
                <a:spcPct val="120000"/>
              </a:lnSpc>
              <a:buNone/>
            </a:pPr>
            <a:r>
              <a:rPr lang="en-GB" sz="3600" i="1" dirty="0"/>
              <a:t>I could use a little church right now</a:t>
            </a:r>
            <a:br>
              <a:rPr lang="en-GB" sz="3600" i="1" dirty="0"/>
            </a:br>
            <a:r>
              <a:rPr lang="en-GB" sz="3600" i="1" dirty="0"/>
              <a:t>Love to have a little </a:t>
            </a:r>
            <a:r>
              <a:rPr lang="en-GB" sz="3600" b="1" i="1" dirty="0"/>
              <a:t>family around</a:t>
            </a:r>
            <a:br>
              <a:rPr lang="en-GB" sz="3600" i="1" dirty="0"/>
            </a:br>
            <a:r>
              <a:rPr lang="en-GB" sz="3600" i="1" dirty="0"/>
              <a:t>I've been </a:t>
            </a:r>
            <a:r>
              <a:rPr lang="en-GB" sz="3600" b="1" i="1" dirty="0" err="1"/>
              <a:t>feelin</a:t>
            </a:r>
            <a:r>
              <a:rPr lang="en-GB" sz="3600" b="1" i="1" dirty="0"/>
              <a:t>' so overwhelmed</a:t>
            </a:r>
            <a:br>
              <a:rPr lang="en-GB" sz="3600" i="1" dirty="0"/>
            </a:br>
            <a:r>
              <a:rPr lang="en-GB" sz="3600" i="1" dirty="0"/>
              <a:t>I could use a little church right now</a:t>
            </a:r>
            <a:br>
              <a:rPr lang="en-GB" sz="3600" i="1" dirty="0"/>
            </a:br>
            <a:r>
              <a:rPr lang="en-GB" sz="3600" i="1" dirty="0"/>
              <a:t>I can almost hear the choir </a:t>
            </a:r>
            <a:r>
              <a:rPr lang="en-GB" sz="3600" i="1" dirty="0" err="1"/>
              <a:t>singin</a:t>
            </a:r>
            <a:r>
              <a:rPr lang="en-GB" sz="3600" i="1" dirty="0"/>
              <a:t>'</a:t>
            </a:r>
            <a:br>
              <a:rPr lang="en-GB" sz="3600" i="1" dirty="0"/>
            </a:br>
            <a:r>
              <a:rPr lang="en-GB" sz="3600" i="1" dirty="0"/>
              <a:t>Back to when I was a child </a:t>
            </a:r>
            <a:r>
              <a:rPr lang="en-GB" sz="3600" i="1" dirty="0" err="1"/>
              <a:t>believin</a:t>
            </a:r>
            <a:r>
              <a:rPr lang="en-GB" sz="3600" i="1" dirty="0"/>
              <a:t>’</a:t>
            </a:r>
          </a:p>
          <a:p>
            <a:pPr marL="0" indent="0">
              <a:lnSpc>
                <a:spcPct val="120000"/>
              </a:lnSpc>
              <a:buNone/>
            </a:pPr>
            <a:r>
              <a:rPr lang="en-GB" sz="3600" i="1" dirty="0"/>
              <a:t>That nobody's too lost to get found</a:t>
            </a:r>
            <a:br>
              <a:rPr lang="en-GB" sz="3600" i="1" dirty="0"/>
            </a:br>
            <a:r>
              <a:rPr lang="en-GB" sz="3600" i="1" dirty="0"/>
              <a:t>I could use a little church right now</a:t>
            </a:r>
          </a:p>
          <a:p>
            <a:endParaRPr lang="en-GB" dirty="0"/>
          </a:p>
        </p:txBody>
      </p:sp>
      <p:sp>
        <p:nvSpPr>
          <p:cNvPr id="4" name="Content Placeholder 3">
            <a:extLst>
              <a:ext uri="{FF2B5EF4-FFF2-40B4-BE49-F238E27FC236}">
                <a16:creationId xmlns:a16="http://schemas.microsoft.com/office/drawing/2014/main" id="{3A5A06D0-E810-0A54-3FCF-E471BB697D45}"/>
              </a:ext>
            </a:extLst>
          </p:cNvPr>
          <p:cNvSpPr>
            <a:spLocks noGrp="1"/>
          </p:cNvSpPr>
          <p:nvPr>
            <p:ph sz="half" idx="2"/>
          </p:nvPr>
        </p:nvSpPr>
        <p:spPr>
          <a:xfrm>
            <a:off x="6096000" y="755877"/>
            <a:ext cx="6161314" cy="5998029"/>
          </a:xfrm>
        </p:spPr>
        <p:txBody>
          <a:bodyPr>
            <a:noAutofit/>
          </a:bodyPr>
          <a:lstStyle/>
          <a:p>
            <a:pPr marL="0" indent="0">
              <a:lnSpc>
                <a:spcPct val="100000"/>
              </a:lnSpc>
              <a:buNone/>
            </a:pPr>
            <a:r>
              <a:rPr lang="en-GB" sz="2000" dirty="0"/>
              <a:t>My cup's about as empty</a:t>
            </a:r>
            <a:br>
              <a:rPr lang="en-GB" sz="2000" dirty="0"/>
            </a:br>
            <a:r>
              <a:rPr lang="en-GB" sz="2000" dirty="0"/>
              <a:t>As this wilderness I'm in</a:t>
            </a:r>
            <a:br>
              <a:rPr lang="en-GB" sz="2000" dirty="0"/>
            </a:br>
            <a:r>
              <a:rPr lang="en-GB" sz="2000" dirty="0"/>
              <a:t>I lost my way with the loss of love</a:t>
            </a:r>
            <a:br>
              <a:rPr lang="en-GB" sz="2000" dirty="0"/>
            </a:br>
            <a:r>
              <a:rPr lang="en-GB" sz="2000" dirty="0"/>
              <a:t>That came to a bitter end</a:t>
            </a:r>
            <a:br>
              <a:rPr lang="en-GB" sz="2000" dirty="0"/>
            </a:br>
            <a:r>
              <a:rPr lang="en-GB" sz="2000" dirty="0"/>
              <a:t>So far from </a:t>
            </a:r>
            <a:r>
              <a:rPr lang="en-GB" sz="2000" dirty="0" err="1"/>
              <a:t>runnin</a:t>
            </a:r>
            <a:r>
              <a:rPr lang="en-GB" sz="2000" dirty="0"/>
              <a:t>' over</a:t>
            </a:r>
            <a:br>
              <a:rPr lang="en-GB" sz="2000" dirty="0"/>
            </a:br>
            <a:r>
              <a:rPr lang="en-GB" sz="2000" dirty="0"/>
              <a:t>So close to </a:t>
            </a:r>
            <a:r>
              <a:rPr lang="en-GB" sz="2000" dirty="0" err="1"/>
              <a:t>givin</a:t>
            </a:r>
            <a:r>
              <a:rPr lang="en-GB" sz="2000" dirty="0"/>
              <a:t>' in</a:t>
            </a:r>
            <a:br>
              <a:rPr lang="en-GB" sz="2000" dirty="0"/>
            </a:br>
            <a:r>
              <a:rPr lang="en-GB" sz="2000" dirty="0">
                <a:solidFill>
                  <a:schemeClr val="tx1"/>
                </a:solidFill>
              </a:rPr>
              <a:t>It's </a:t>
            </a:r>
            <a:r>
              <a:rPr lang="en-GB" sz="2000" dirty="0" err="1">
                <a:solidFill>
                  <a:schemeClr val="tx1"/>
                </a:solidFill>
              </a:rPr>
              <a:t>gonna</a:t>
            </a:r>
            <a:r>
              <a:rPr lang="en-GB" sz="2000" dirty="0">
                <a:solidFill>
                  <a:schemeClr val="tx1"/>
                </a:solidFill>
              </a:rPr>
              <a:t> take </a:t>
            </a:r>
            <a:r>
              <a:rPr lang="en-GB" sz="2000" b="1" dirty="0">
                <a:solidFill>
                  <a:schemeClr val="tx1"/>
                </a:solidFill>
              </a:rPr>
              <a:t>the hands that made me</a:t>
            </a:r>
            <a:br>
              <a:rPr lang="en-GB" sz="2000" b="1" dirty="0"/>
            </a:br>
            <a:r>
              <a:rPr lang="en-GB" sz="2000" b="1" dirty="0"/>
              <a:t>To make me whole again</a:t>
            </a:r>
          </a:p>
          <a:p>
            <a:pPr marL="0" indent="0">
              <a:lnSpc>
                <a:spcPct val="100000"/>
              </a:lnSpc>
              <a:buNone/>
            </a:pPr>
            <a:r>
              <a:rPr lang="en-GB" sz="2000" dirty="0"/>
              <a:t>It's </a:t>
            </a:r>
            <a:r>
              <a:rPr lang="en-GB" sz="2000" b="1" dirty="0"/>
              <a:t>not about the four walls</a:t>
            </a:r>
            <a:br>
              <a:rPr lang="en-GB" sz="2000" dirty="0"/>
            </a:br>
            <a:r>
              <a:rPr lang="en-GB" sz="2000" dirty="0"/>
              <a:t>Or that steeple up on top</a:t>
            </a:r>
            <a:br>
              <a:rPr lang="en-GB" sz="2000" dirty="0"/>
            </a:br>
            <a:r>
              <a:rPr lang="en-GB" sz="2000" dirty="0" err="1"/>
              <a:t>Ain't</a:t>
            </a:r>
            <a:r>
              <a:rPr lang="en-GB" sz="2000" dirty="0"/>
              <a:t> </a:t>
            </a:r>
            <a:r>
              <a:rPr lang="en-GB" sz="2000" dirty="0" err="1"/>
              <a:t>talkin</a:t>
            </a:r>
            <a:r>
              <a:rPr lang="en-GB" sz="2000" dirty="0"/>
              <a:t>' about them hard pews</a:t>
            </a:r>
            <a:br>
              <a:rPr lang="en-GB" sz="2000" dirty="0"/>
            </a:br>
            <a:r>
              <a:rPr lang="en-GB" sz="2000" dirty="0"/>
              <a:t>Or that torn-up parkin' lot</a:t>
            </a:r>
            <a:br>
              <a:rPr lang="en-GB" sz="2000" dirty="0"/>
            </a:br>
            <a:r>
              <a:rPr lang="en-GB" sz="2000" dirty="0"/>
              <a:t>It </a:t>
            </a:r>
            <a:r>
              <a:rPr lang="en-GB" sz="2000" b="1" dirty="0"/>
              <a:t>could happen </a:t>
            </a:r>
            <a:r>
              <a:rPr lang="en-GB" sz="2000" dirty="0"/>
              <a:t>on a </a:t>
            </a:r>
            <a:r>
              <a:rPr lang="en-GB" sz="2000" b="1" dirty="0"/>
              <a:t>dirt road</a:t>
            </a:r>
            <a:br>
              <a:rPr lang="en-GB" sz="2000" dirty="0"/>
            </a:br>
            <a:r>
              <a:rPr lang="en-GB" sz="2000" dirty="0"/>
              <a:t>Or a crowded </a:t>
            </a:r>
            <a:r>
              <a:rPr lang="en-GB" sz="2000" b="1" dirty="0"/>
              <a:t>coffee shop</a:t>
            </a:r>
            <a:br>
              <a:rPr lang="en-GB" sz="2000" dirty="0"/>
            </a:br>
            <a:r>
              <a:rPr lang="en-GB" sz="2000" dirty="0"/>
              <a:t>Yeah, the </a:t>
            </a:r>
            <a:r>
              <a:rPr lang="en-GB" sz="2000" b="1" dirty="0"/>
              <a:t>church I need is the hands and feet</a:t>
            </a:r>
            <a:br>
              <a:rPr lang="en-GB" sz="2000" dirty="0"/>
            </a:br>
            <a:r>
              <a:rPr lang="en-GB" sz="2000" dirty="0"/>
              <a:t>Of a </a:t>
            </a:r>
            <a:r>
              <a:rPr lang="en-GB" sz="2000" b="1" dirty="0"/>
              <a:t>God who came to love</a:t>
            </a:r>
          </a:p>
        </p:txBody>
      </p:sp>
    </p:spTree>
    <p:extLst>
      <p:ext uri="{BB962C8B-B14F-4D97-AF65-F5344CB8AC3E}">
        <p14:creationId xmlns:p14="http://schemas.microsoft.com/office/powerpoint/2010/main" val="9425471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2AD79-DDD1-7F3F-2BCD-782A19E9B209}"/>
              </a:ext>
            </a:extLst>
          </p:cNvPr>
          <p:cNvSpPr>
            <a:spLocks noGrp="1"/>
          </p:cNvSpPr>
          <p:nvPr>
            <p:ph type="title"/>
          </p:nvPr>
        </p:nvSpPr>
        <p:spPr>
          <a:xfrm>
            <a:off x="1800225" y="624110"/>
            <a:ext cx="9704387" cy="818928"/>
          </a:xfrm>
        </p:spPr>
        <p:txBody>
          <a:bodyPr/>
          <a:lstStyle/>
          <a:p>
            <a:r>
              <a:rPr lang="en-GB" b="1" dirty="0"/>
              <a:t>Are you shaped up for Apprenticeship? </a:t>
            </a:r>
          </a:p>
        </p:txBody>
      </p:sp>
      <p:sp>
        <p:nvSpPr>
          <p:cNvPr id="3" name="Content Placeholder 2">
            <a:extLst>
              <a:ext uri="{FF2B5EF4-FFF2-40B4-BE49-F238E27FC236}">
                <a16:creationId xmlns:a16="http://schemas.microsoft.com/office/drawing/2014/main" id="{6839A902-ED6B-CFAE-E746-729884FF3774}"/>
              </a:ext>
            </a:extLst>
          </p:cNvPr>
          <p:cNvSpPr>
            <a:spLocks noGrp="1"/>
          </p:cNvSpPr>
          <p:nvPr>
            <p:ph idx="1"/>
          </p:nvPr>
        </p:nvSpPr>
        <p:spPr>
          <a:xfrm>
            <a:off x="1314451" y="1443039"/>
            <a:ext cx="10190162" cy="4790852"/>
          </a:xfrm>
        </p:spPr>
        <p:txBody>
          <a:bodyPr>
            <a:normAutofit/>
          </a:bodyPr>
          <a:lstStyle/>
          <a:p>
            <a:r>
              <a:rPr lang="en-GB" sz="3200" dirty="0"/>
              <a:t>Are you ready to Go?</a:t>
            </a:r>
          </a:p>
          <a:p>
            <a:r>
              <a:rPr lang="en-GB" sz="3200" dirty="0"/>
              <a:t>Are you prepared to be apprenticed?</a:t>
            </a:r>
          </a:p>
          <a:p>
            <a:r>
              <a:rPr lang="en-GB" sz="3200" dirty="0"/>
              <a:t>Are you ready to apprentice someone?</a:t>
            </a:r>
          </a:p>
          <a:p>
            <a:r>
              <a:rPr lang="en-GB" sz="3200" dirty="0"/>
              <a:t>Am I called to be a friend? To open your life/ home/ family?  </a:t>
            </a:r>
          </a:p>
          <a:p>
            <a:pPr marL="0" indent="0">
              <a:buNone/>
            </a:pPr>
            <a:endParaRPr lang="en-GB" sz="2800" dirty="0"/>
          </a:p>
          <a:p>
            <a:pPr marL="0" indent="0" algn="ctr">
              <a:buNone/>
            </a:pPr>
            <a:r>
              <a:rPr lang="en-GB" sz="2800" i="1" dirty="0"/>
              <a:t>Jerusalem or Antioch  </a:t>
            </a:r>
          </a:p>
          <a:p>
            <a:pPr marL="0" indent="0" algn="ctr">
              <a:buNone/>
            </a:pPr>
            <a:r>
              <a:rPr lang="en-GB" sz="2800" i="1" dirty="0"/>
              <a:t>Cosy club or a sent and sending people?</a:t>
            </a:r>
          </a:p>
          <a:p>
            <a:pPr algn="r"/>
            <a:endParaRPr lang="en-GB" sz="2800" dirty="0"/>
          </a:p>
          <a:p>
            <a:endParaRPr lang="en-GB" sz="2800" dirty="0"/>
          </a:p>
        </p:txBody>
      </p:sp>
    </p:spTree>
    <p:extLst>
      <p:ext uri="{BB962C8B-B14F-4D97-AF65-F5344CB8AC3E}">
        <p14:creationId xmlns:p14="http://schemas.microsoft.com/office/powerpoint/2010/main" val="26955304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12787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7D6F0F2-166B-E890-E0CE-F2EE7E243CAB}"/>
              </a:ext>
            </a:extLst>
          </p:cNvPr>
          <p:cNvSpPr>
            <a:spLocks noGrp="1"/>
          </p:cNvSpPr>
          <p:nvPr>
            <p:ph type="title"/>
          </p:nvPr>
        </p:nvSpPr>
        <p:spPr>
          <a:xfrm>
            <a:off x="1778537" y="214312"/>
            <a:ext cx="8911687" cy="341090"/>
          </a:xfrm>
        </p:spPr>
        <p:txBody>
          <a:bodyPr>
            <a:normAutofit fontScale="90000"/>
          </a:bodyPr>
          <a:lstStyle/>
          <a:p>
            <a:pPr algn="ctr"/>
            <a:r>
              <a:rPr lang="en-GB" b="1" dirty="0"/>
              <a:t>Waiting in the Cold  </a:t>
            </a:r>
          </a:p>
        </p:txBody>
      </p:sp>
      <p:sp>
        <p:nvSpPr>
          <p:cNvPr id="6" name="Content Placeholder 5">
            <a:extLst>
              <a:ext uri="{FF2B5EF4-FFF2-40B4-BE49-F238E27FC236}">
                <a16:creationId xmlns:a16="http://schemas.microsoft.com/office/drawing/2014/main" id="{8921C963-9E03-4A35-7CCF-E74400267658}"/>
              </a:ext>
            </a:extLst>
          </p:cNvPr>
          <p:cNvSpPr>
            <a:spLocks noGrp="1"/>
          </p:cNvSpPr>
          <p:nvPr>
            <p:ph idx="1"/>
          </p:nvPr>
        </p:nvSpPr>
        <p:spPr>
          <a:xfrm>
            <a:off x="200025" y="800100"/>
            <a:ext cx="11839575" cy="5843588"/>
          </a:xfrm>
        </p:spPr>
        <p:txBody>
          <a:bodyPr>
            <a:normAutofit/>
          </a:bodyPr>
          <a:lstStyle/>
          <a:p>
            <a:pPr marL="0" indent="0">
              <a:lnSpc>
                <a:spcPct val="110000"/>
              </a:lnSpc>
              <a:buNone/>
            </a:pPr>
            <a:r>
              <a:rPr lang="en-GB" dirty="0"/>
              <a:t>Our city fell almost dark after a massive ice storm took down miles of power lines, leaving many of our friends without electricity to heat their homes in the dead of a frigid winter. Families longed to see repair teams in their neighbourhoods working to restore power. Later, I learned that a church car park served as a temporary command centre for the vehicles being sent out to assist those in need.</a:t>
            </a:r>
          </a:p>
          <a:p>
            <a:pPr marL="0" indent="0">
              <a:lnSpc>
                <a:spcPct val="110000"/>
              </a:lnSpc>
              <a:buNone/>
            </a:pPr>
            <a:r>
              <a:rPr lang="en-GB" dirty="0"/>
              <a:t>Hearing about the repair teams brought to mind Jesus’ command to His disciples in the book of Acts. For forty days after His resurrection, Christ appeared to His disciples to encourage and teach them about the kingdom of God (</a:t>
            </a:r>
            <a:r>
              <a:rPr lang="en-GB" b="1" u="sng" dirty="0">
                <a:hlinkClick r:id="rId3"/>
              </a:rPr>
              <a:t>Acts 1:3</a:t>
            </a:r>
            <a:r>
              <a:rPr lang="en-GB" dirty="0"/>
              <a:t>). Before Jesus’ return to heaven, He gave them one last promise: “You will receive power when the Holy Spirit comes on you” (</a:t>
            </a:r>
            <a:r>
              <a:rPr lang="en-GB" b="1" u="sng" dirty="0">
                <a:hlinkClick r:id="rId4"/>
              </a:rPr>
              <a:t>v. 8</a:t>
            </a:r>
            <a:r>
              <a:rPr lang="en-GB" dirty="0"/>
              <a:t>).</a:t>
            </a:r>
          </a:p>
          <a:p>
            <a:pPr marL="0" indent="0">
              <a:lnSpc>
                <a:spcPct val="110000"/>
              </a:lnSpc>
              <a:buNone/>
            </a:pPr>
            <a:r>
              <a:rPr lang="en-GB" dirty="0"/>
              <a:t>Christ promised that God’s incomparably great power would be available to the disciples through His Spirit. But the purpose of having power wasn’t to keep it to themselves. Instead, the disciples let God empower them in the mission of telling others how to experience once more the connection to God’s power and love that was broken by sin.</a:t>
            </a:r>
          </a:p>
          <a:p>
            <a:pPr marL="0" indent="0">
              <a:lnSpc>
                <a:spcPct val="110000"/>
              </a:lnSpc>
              <a:buNone/>
            </a:pPr>
            <a:r>
              <a:rPr lang="en-GB" dirty="0"/>
              <a:t>As we go out into our communities, we have the same power and calling. Empowered by God’s Spirit, we can care for those who are suffering and share how they too can have access to God’s power.</a:t>
            </a:r>
          </a:p>
          <a:p>
            <a:pPr marL="0" indent="0">
              <a:lnSpc>
                <a:spcPct val="110000"/>
              </a:lnSpc>
              <a:buNone/>
            </a:pPr>
            <a:r>
              <a:rPr lang="en-GB" i="1" dirty="0">
                <a:solidFill>
                  <a:schemeClr val="accent1"/>
                </a:solidFill>
              </a:rPr>
              <a:t>How have you experienced the power of God’s Spirit to help you? How might you share that message with others?</a:t>
            </a:r>
          </a:p>
          <a:p>
            <a:pPr marL="0" indent="0" algn="r">
              <a:lnSpc>
                <a:spcPct val="110000"/>
              </a:lnSpc>
              <a:buNone/>
            </a:pPr>
            <a:r>
              <a:rPr lang="en-GB" sz="1500" dirty="0">
                <a:solidFill>
                  <a:schemeClr val="tx1">
                    <a:lumMod val="65000"/>
                    <a:lumOff val="35000"/>
                  </a:schemeClr>
                </a:solidFill>
              </a:rPr>
              <a:t>https://www.odbm.org/en-GB/devotional/devotional-category/gods-great-power</a:t>
            </a:r>
          </a:p>
          <a:p>
            <a:endParaRPr lang="en-GB" dirty="0"/>
          </a:p>
        </p:txBody>
      </p:sp>
    </p:spTree>
    <p:extLst>
      <p:ext uri="{BB962C8B-B14F-4D97-AF65-F5344CB8AC3E}">
        <p14:creationId xmlns:p14="http://schemas.microsoft.com/office/powerpoint/2010/main" val="3478156677"/>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Bible Society (Black logo)">
  <a:themeElements>
    <a:clrScheme name="Bible Society">
      <a:dk1>
        <a:sysClr val="windowText" lastClr="000000"/>
      </a:dk1>
      <a:lt1>
        <a:sysClr val="window" lastClr="FFFFFF"/>
      </a:lt1>
      <a:dk2>
        <a:srgbClr val="414141"/>
      </a:dk2>
      <a:lt2>
        <a:srgbClr val="6E6E6E"/>
      </a:lt2>
      <a:accent1>
        <a:srgbClr val="96F0EB"/>
      </a:accent1>
      <a:accent2>
        <a:srgbClr val="D2BEFF"/>
      </a:accent2>
      <a:accent3>
        <a:srgbClr val="FFEB78"/>
      </a:accent3>
      <a:accent4>
        <a:srgbClr val="D7F087"/>
      </a:accent4>
      <a:accent5>
        <a:srgbClr val="FFC3B9"/>
      </a:accent5>
      <a:accent6>
        <a:srgbClr val="5A009B"/>
      </a:accent6>
      <a:hlink>
        <a:srgbClr val="0563C1"/>
      </a:hlink>
      <a:folHlink>
        <a:srgbClr val="954F72"/>
      </a:folHlink>
    </a:clrScheme>
    <a:fontScheme name="Bible Society Times-Calibri">
      <a:majorFont>
        <a:latin typeface="Times New Roman"/>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50800">
          <a:solidFill>
            <a:schemeClr val="bg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custClrLst>
    <a:custClr name="Light Yellow">
      <a:srgbClr val="FFEB78"/>
    </a:custClr>
    <a:custClr name="Lime">
      <a:srgbClr val="D7F087"/>
    </a:custClr>
    <a:custClr name="Light Blue">
      <a:srgbClr val="D2BEFF"/>
    </a:custClr>
    <a:custClr name="Rose">
      <a:srgbClr val="FFC3B9"/>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Orange">
      <a:srgbClr val="D76E00"/>
    </a:custClr>
    <a:custClr name="Green">
      <a:srgbClr val="005F4B"/>
    </a:custClr>
    <a:custClr name="Dark Purple">
      <a:srgbClr val="5A009B"/>
    </a:custClr>
    <a:custClr name="Brown">
      <a:srgbClr val="A00000"/>
    </a:custClr>
  </a:custClrLst>
  <a:extLst>
    <a:ext uri="{05A4C25C-085E-4340-85A3-A5531E510DB2}">
      <thm15:themeFamily xmlns:thm15="http://schemas.microsoft.com/office/thememl/2012/main" name="Presentation4" id="{C2C84F63-98B1-4149-9D92-9E04CAF09B40}" vid="{7C27EA86-774B-43C9-8F70-DFC76523F36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Wisp</Template>
  <TotalTime>1650</TotalTime>
  <Words>2443</Words>
  <Application>Microsoft Office PowerPoint</Application>
  <PresentationFormat>Widescreen</PresentationFormat>
  <Paragraphs>192</Paragraphs>
  <Slides>16</Slides>
  <Notes>16</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16</vt:i4>
      </vt:variant>
    </vt:vector>
  </HeadingPairs>
  <TitlesOfParts>
    <vt:vector size="26" baseType="lpstr">
      <vt:lpstr>Aptos</vt:lpstr>
      <vt:lpstr>Aptos Narrow</vt:lpstr>
      <vt:lpstr>Arial</vt:lpstr>
      <vt:lpstr>Calibri</vt:lpstr>
      <vt:lpstr>Century Gothic</vt:lpstr>
      <vt:lpstr>Google Sans</vt:lpstr>
      <vt:lpstr>Times New Roman</vt:lpstr>
      <vt:lpstr>Wingdings 3</vt:lpstr>
      <vt:lpstr>Wisp</vt:lpstr>
      <vt:lpstr>Bible Society (Black logo)</vt:lpstr>
      <vt:lpstr>Shaped up for Apprenticeship </vt:lpstr>
      <vt:lpstr>Love God,  love each other  ….and live like we mean it </vt:lpstr>
      <vt:lpstr>PowerPoint Presentation</vt:lpstr>
      <vt:lpstr>PowerPoint Presentation</vt:lpstr>
      <vt:lpstr>PowerPoint Presentation</vt:lpstr>
      <vt:lpstr>Disciple of Jesus   Christ- Apprentice  Follower of the Way </vt:lpstr>
      <vt:lpstr>Apprenticeship -  ‘Listening under’ </vt:lpstr>
      <vt:lpstr>Go –   but to who?   </vt:lpstr>
      <vt:lpstr>Who’s in church?</vt:lpstr>
      <vt:lpstr>Nobody tells you the last time you get to make friends is at University !</vt:lpstr>
      <vt:lpstr>Direct impact</vt:lpstr>
      <vt:lpstr>Ripe for harvest</vt:lpstr>
      <vt:lpstr>Why we need Christ and His body (the church) </vt:lpstr>
      <vt:lpstr>Are you shaped up for Apprenticeship? </vt:lpstr>
      <vt:lpstr>PowerPoint Presentation</vt:lpstr>
      <vt:lpstr>Waiting in the Cold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Daniel Singleton</dc:creator>
  <cp:lastModifiedBy>Daniel Singleton</cp:lastModifiedBy>
  <cp:revision>23</cp:revision>
  <cp:lastPrinted>2025-06-08T08:35:05Z</cp:lastPrinted>
  <dcterms:created xsi:type="dcterms:W3CDTF">2025-06-05T20:03:24Z</dcterms:created>
  <dcterms:modified xsi:type="dcterms:W3CDTF">2025-06-08T09:23:33Z</dcterms:modified>
</cp:coreProperties>
</file>