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9"/>
  </p:notesMasterIdLst>
  <p:handoutMasterIdLst>
    <p:handoutMasterId r:id="rId20"/>
  </p:handoutMasterIdLst>
  <p:sldIdLst>
    <p:sldId id="256" r:id="rId5"/>
    <p:sldId id="319" r:id="rId6"/>
    <p:sldId id="323" r:id="rId7"/>
    <p:sldId id="315" r:id="rId8"/>
    <p:sldId id="325" r:id="rId9"/>
    <p:sldId id="328" r:id="rId10"/>
    <p:sldId id="326" r:id="rId11"/>
    <p:sldId id="327" r:id="rId12"/>
    <p:sldId id="324" r:id="rId13"/>
    <p:sldId id="317" r:id="rId14"/>
    <p:sldId id="322" r:id="rId15"/>
    <p:sldId id="318" r:id="rId16"/>
    <p:sldId id="320" r:id="rId17"/>
    <p:sldId id="321" r:id="rId18"/>
  </p:sldIdLst>
  <p:sldSz cx="12192000" cy="6858000"/>
  <p:notesSz cx="6858000" cy="9144000"/>
  <p:defaultTextStyle>
    <a:defPPr rtl="0">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296" userDrawn="1">
          <p15:clr>
            <a:srgbClr val="A4A3A4"/>
          </p15:clr>
        </p15:guide>
        <p15:guide id="2" pos="384" userDrawn="1">
          <p15:clr>
            <a:srgbClr val="A4A3A4"/>
          </p15:clr>
        </p15:guide>
        <p15:guide id="3" orient="horz" pos="528" userDrawn="1">
          <p15:clr>
            <a:srgbClr val="A4A3A4"/>
          </p15:clr>
        </p15:guide>
        <p15:guide id="4" orient="horz" pos="3552" userDrawn="1">
          <p15:clr>
            <a:srgbClr val="A4A3A4"/>
          </p15:clr>
        </p15:guide>
        <p15:guide id="5" orient="horz" pos="768" userDrawn="1">
          <p15:clr>
            <a:srgbClr val="A4A3A4"/>
          </p15:clr>
        </p15:guide>
        <p15:guide id="7" pos="4032" userDrawn="1">
          <p15:clr>
            <a:srgbClr val="A4A3A4"/>
          </p15:clr>
        </p15:guide>
        <p15:guide id="9" pos="3648" userDrawn="1">
          <p15:clr>
            <a:srgbClr val="A4A3A4"/>
          </p15:clr>
        </p15:guide>
        <p15:guide id="10" orient="horz" pos="1536" userDrawn="1">
          <p15:clr>
            <a:srgbClr val="A4A3A4"/>
          </p15:clr>
        </p15:guide>
        <p15:guide id="11" orient="horz" pos="187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1C5725-128C-43FB-92A8-D877F617D65F}" v="3482" dt="2025-05-24T16:10:06.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7296"/>
        <p:guide pos="384"/>
        <p:guide orient="horz" pos="528"/>
        <p:guide orient="horz" pos="3552"/>
        <p:guide orient="horz" pos="768"/>
        <p:guide pos="4032"/>
        <p:guide pos="3648"/>
        <p:guide orient="horz" pos="1536"/>
        <p:guide orient="horz" pos="1872"/>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and Sue Griffin" userId="b9e8f270759992d1" providerId="LiveId" clId="{401C5725-128C-43FB-92A8-D877F617D65F}"/>
    <pc:docChg chg="custSel addSld delSld modSld sldOrd">
      <pc:chgData name="Richard and Sue Griffin" userId="b9e8f270759992d1" providerId="LiveId" clId="{401C5725-128C-43FB-92A8-D877F617D65F}" dt="2025-05-24T16:10:06.061" v="3496" actId="20577"/>
      <pc:docMkLst>
        <pc:docMk/>
      </pc:docMkLst>
      <pc:sldChg chg="modSp mod">
        <pc:chgData name="Richard and Sue Griffin" userId="b9e8f270759992d1" providerId="LiveId" clId="{401C5725-128C-43FB-92A8-D877F617D65F}" dt="2025-05-24T14:30:23.649" v="3071" actId="20577"/>
        <pc:sldMkLst>
          <pc:docMk/>
          <pc:sldMk cId="2259308896" sldId="256"/>
        </pc:sldMkLst>
        <pc:spChg chg="mod">
          <ac:chgData name="Richard and Sue Griffin" userId="b9e8f270759992d1" providerId="LiveId" clId="{401C5725-128C-43FB-92A8-D877F617D65F}" dt="2025-05-24T14:30:23.649" v="3071" actId="20577"/>
          <ac:spMkLst>
            <pc:docMk/>
            <pc:sldMk cId="2259308896" sldId="256"/>
            <ac:spMk id="2" creationId="{51DF3D98-3C30-4CFC-8643-C81E829C8C25}"/>
          </ac:spMkLst>
        </pc:spChg>
      </pc:sldChg>
      <pc:sldChg chg="del">
        <pc:chgData name="Richard and Sue Griffin" userId="b9e8f270759992d1" providerId="LiveId" clId="{401C5725-128C-43FB-92A8-D877F617D65F}" dt="2025-05-24T12:50:18.201" v="1" actId="2696"/>
        <pc:sldMkLst>
          <pc:docMk/>
          <pc:sldMk cId="3148816942" sldId="313"/>
        </pc:sldMkLst>
      </pc:sldChg>
      <pc:sldChg chg="modSp mod">
        <pc:chgData name="Richard and Sue Griffin" userId="b9e8f270759992d1" providerId="LiveId" clId="{401C5725-128C-43FB-92A8-D877F617D65F}" dt="2025-05-24T14:38:10.829" v="3109" actId="20577"/>
        <pc:sldMkLst>
          <pc:docMk/>
          <pc:sldMk cId="1226925594" sldId="315"/>
        </pc:sldMkLst>
        <pc:spChg chg="mod">
          <ac:chgData name="Richard and Sue Griffin" userId="b9e8f270759992d1" providerId="LiveId" clId="{401C5725-128C-43FB-92A8-D877F617D65F}" dt="2025-05-24T14:38:10.829" v="3109" actId="20577"/>
          <ac:spMkLst>
            <pc:docMk/>
            <pc:sldMk cId="1226925594" sldId="315"/>
            <ac:spMk id="2" creationId="{ED02318E-F1A2-5368-879D-07014862B2C1}"/>
          </ac:spMkLst>
        </pc:spChg>
        <pc:spChg chg="mod">
          <ac:chgData name="Richard and Sue Griffin" userId="b9e8f270759992d1" providerId="LiveId" clId="{401C5725-128C-43FB-92A8-D877F617D65F}" dt="2025-05-24T13:15:27.056" v="757" actId="20577"/>
          <ac:spMkLst>
            <pc:docMk/>
            <pc:sldMk cId="1226925594" sldId="315"/>
            <ac:spMk id="3" creationId="{1DC860EB-2548-4618-D930-4CAFED97A318}"/>
          </ac:spMkLst>
        </pc:spChg>
      </pc:sldChg>
      <pc:sldChg chg="modSp del mod ord">
        <pc:chgData name="Richard and Sue Griffin" userId="b9e8f270759992d1" providerId="LiveId" clId="{401C5725-128C-43FB-92A8-D877F617D65F}" dt="2025-05-24T14:39:26.576" v="3115" actId="2696"/>
        <pc:sldMkLst>
          <pc:docMk/>
          <pc:sldMk cId="1889346278" sldId="316"/>
        </pc:sldMkLst>
        <pc:spChg chg="mod">
          <ac:chgData name="Richard and Sue Griffin" userId="b9e8f270759992d1" providerId="LiveId" clId="{401C5725-128C-43FB-92A8-D877F617D65F}" dt="2025-05-24T14:39:00.071" v="3114" actId="20577"/>
          <ac:spMkLst>
            <pc:docMk/>
            <pc:sldMk cId="1889346278" sldId="316"/>
            <ac:spMk id="2" creationId="{E2966052-4C13-B124-F93C-693CA76C82A7}"/>
          </ac:spMkLst>
        </pc:spChg>
      </pc:sldChg>
      <pc:sldChg chg="modSp mod">
        <pc:chgData name="Richard and Sue Griffin" userId="b9e8f270759992d1" providerId="LiveId" clId="{401C5725-128C-43FB-92A8-D877F617D65F}" dt="2025-05-24T14:08:24.687" v="2097" actId="20577"/>
        <pc:sldMkLst>
          <pc:docMk/>
          <pc:sldMk cId="952719825" sldId="317"/>
        </pc:sldMkLst>
        <pc:spChg chg="mod">
          <ac:chgData name="Richard and Sue Griffin" userId="b9e8f270759992d1" providerId="LiveId" clId="{401C5725-128C-43FB-92A8-D877F617D65F}" dt="2025-05-24T14:08:24.687" v="2097" actId="20577"/>
          <ac:spMkLst>
            <pc:docMk/>
            <pc:sldMk cId="952719825" sldId="317"/>
            <ac:spMk id="2" creationId="{EBA80645-3C04-E51E-A716-FE44D6C33F60}"/>
          </ac:spMkLst>
        </pc:spChg>
        <pc:spChg chg="mod">
          <ac:chgData name="Richard and Sue Griffin" userId="b9e8f270759992d1" providerId="LiveId" clId="{401C5725-128C-43FB-92A8-D877F617D65F}" dt="2025-05-24T14:05:10.154" v="2034" actId="255"/>
          <ac:spMkLst>
            <pc:docMk/>
            <pc:sldMk cId="952719825" sldId="317"/>
            <ac:spMk id="3" creationId="{55498DC7-4BB4-FC8B-42C4-0CFA9763642E}"/>
          </ac:spMkLst>
        </pc:spChg>
      </pc:sldChg>
      <pc:sldChg chg="modSp mod">
        <pc:chgData name="Richard and Sue Griffin" userId="b9e8f270759992d1" providerId="LiveId" clId="{401C5725-128C-43FB-92A8-D877F617D65F}" dt="2025-05-24T14:23:24.975" v="2877" actId="5793"/>
        <pc:sldMkLst>
          <pc:docMk/>
          <pc:sldMk cId="3355088311" sldId="318"/>
        </pc:sldMkLst>
        <pc:spChg chg="mod">
          <ac:chgData name="Richard and Sue Griffin" userId="b9e8f270759992d1" providerId="LiveId" clId="{401C5725-128C-43FB-92A8-D877F617D65F}" dt="2025-05-24T14:23:24.975" v="2877" actId="5793"/>
          <ac:spMkLst>
            <pc:docMk/>
            <pc:sldMk cId="3355088311" sldId="318"/>
            <ac:spMk id="2" creationId="{1B91C0BE-E3FF-35AA-7F5C-50385CA43E30}"/>
          </ac:spMkLst>
        </pc:spChg>
        <pc:spChg chg="mod">
          <ac:chgData name="Richard and Sue Griffin" userId="b9e8f270759992d1" providerId="LiveId" clId="{401C5725-128C-43FB-92A8-D877F617D65F}" dt="2025-05-24T14:07:53.661" v="2091" actId="404"/>
          <ac:spMkLst>
            <pc:docMk/>
            <pc:sldMk cId="3355088311" sldId="318"/>
            <ac:spMk id="3" creationId="{C983F1E9-6394-1ADF-E9C3-4276C2B31357}"/>
          </ac:spMkLst>
        </pc:spChg>
      </pc:sldChg>
      <pc:sldChg chg="modSp mod">
        <pc:chgData name="Richard and Sue Griffin" userId="b9e8f270759992d1" providerId="LiveId" clId="{401C5725-128C-43FB-92A8-D877F617D65F}" dt="2025-05-24T12:58:57.086" v="164" actId="20577"/>
        <pc:sldMkLst>
          <pc:docMk/>
          <pc:sldMk cId="2768754174" sldId="319"/>
        </pc:sldMkLst>
        <pc:spChg chg="mod">
          <ac:chgData name="Richard and Sue Griffin" userId="b9e8f270759992d1" providerId="LiveId" clId="{401C5725-128C-43FB-92A8-D877F617D65F}" dt="2025-05-24T12:58:57.086" v="164" actId="20577"/>
          <ac:spMkLst>
            <pc:docMk/>
            <pc:sldMk cId="2768754174" sldId="319"/>
            <ac:spMk id="3" creationId="{39F470B7-9DA5-11B7-8F7D-44AED8569CC6}"/>
          </ac:spMkLst>
        </pc:spChg>
      </pc:sldChg>
      <pc:sldChg chg="modSp mod">
        <pc:chgData name="Richard and Sue Griffin" userId="b9e8f270759992d1" providerId="LiveId" clId="{401C5725-128C-43FB-92A8-D877F617D65F}" dt="2025-05-24T14:09:19.007" v="2130" actId="20577"/>
        <pc:sldMkLst>
          <pc:docMk/>
          <pc:sldMk cId="2697876537" sldId="320"/>
        </pc:sldMkLst>
        <pc:spChg chg="mod">
          <ac:chgData name="Richard and Sue Griffin" userId="b9e8f270759992d1" providerId="LiveId" clId="{401C5725-128C-43FB-92A8-D877F617D65F}" dt="2025-05-24T14:09:19.007" v="2130" actId="20577"/>
          <ac:spMkLst>
            <pc:docMk/>
            <pc:sldMk cId="2697876537" sldId="320"/>
            <ac:spMk id="2" creationId="{D67433DC-C345-79FE-5CD1-6B233CBA457D}"/>
          </ac:spMkLst>
        </pc:spChg>
      </pc:sldChg>
      <pc:sldChg chg="modSp mod">
        <pc:chgData name="Richard and Sue Griffin" userId="b9e8f270759992d1" providerId="LiveId" clId="{401C5725-128C-43FB-92A8-D877F617D65F}" dt="2025-05-24T14:21:16.839" v="2872" actId="20577"/>
        <pc:sldMkLst>
          <pc:docMk/>
          <pc:sldMk cId="1169896158" sldId="321"/>
        </pc:sldMkLst>
        <pc:spChg chg="mod">
          <ac:chgData name="Richard and Sue Griffin" userId="b9e8f270759992d1" providerId="LiveId" clId="{401C5725-128C-43FB-92A8-D877F617D65F}" dt="2025-05-24T14:09:43.618" v="2156" actId="20577"/>
          <ac:spMkLst>
            <pc:docMk/>
            <pc:sldMk cId="1169896158" sldId="321"/>
            <ac:spMk id="2" creationId="{BC50A3A8-FB32-5DD5-051F-24FDB9E6B3C1}"/>
          </ac:spMkLst>
        </pc:spChg>
        <pc:spChg chg="mod">
          <ac:chgData name="Richard and Sue Griffin" userId="b9e8f270759992d1" providerId="LiveId" clId="{401C5725-128C-43FB-92A8-D877F617D65F}" dt="2025-05-24T14:21:16.839" v="2872" actId="20577"/>
          <ac:spMkLst>
            <pc:docMk/>
            <pc:sldMk cId="1169896158" sldId="321"/>
            <ac:spMk id="3" creationId="{C27555D2-D13B-3A4D-78D6-D9C423149928}"/>
          </ac:spMkLst>
        </pc:spChg>
      </pc:sldChg>
      <pc:sldChg chg="modSp mod ord">
        <pc:chgData name="Richard and Sue Griffin" userId="b9e8f270759992d1" providerId="LiveId" clId="{401C5725-128C-43FB-92A8-D877F617D65F}" dt="2025-05-24T16:10:06.061" v="3496" actId="20577"/>
        <pc:sldMkLst>
          <pc:docMk/>
          <pc:sldMk cId="1759651716" sldId="322"/>
        </pc:sldMkLst>
        <pc:spChg chg="mod">
          <ac:chgData name="Richard and Sue Griffin" userId="b9e8f270759992d1" providerId="LiveId" clId="{401C5725-128C-43FB-92A8-D877F617D65F}" dt="2025-05-24T16:10:06.061" v="3496" actId="20577"/>
          <ac:spMkLst>
            <pc:docMk/>
            <pc:sldMk cId="1759651716" sldId="322"/>
            <ac:spMk id="2" creationId="{C27CE73C-5A84-0166-FCE1-B7CE6E190675}"/>
          </ac:spMkLst>
        </pc:spChg>
        <pc:spChg chg="mod">
          <ac:chgData name="Richard and Sue Griffin" userId="b9e8f270759992d1" providerId="LiveId" clId="{401C5725-128C-43FB-92A8-D877F617D65F}" dt="2025-05-24T14:26:47.996" v="3027" actId="113"/>
          <ac:spMkLst>
            <pc:docMk/>
            <pc:sldMk cId="1759651716" sldId="322"/>
            <ac:spMk id="3" creationId="{8E28182C-34CF-06A0-AE06-875B2BB04373}"/>
          </ac:spMkLst>
        </pc:spChg>
      </pc:sldChg>
      <pc:sldChg chg="modSp new mod">
        <pc:chgData name="Richard and Sue Griffin" userId="b9e8f270759992d1" providerId="LiveId" clId="{401C5725-128C-43FB-92A8-D877F617D65F}" dt="2025-05-24T14:30:07.120" v="3051" actId="313"/>
        <pc:sldMkLst>
          <pc:docMk/>
          <pc:sldMk cId="1644672918" sldId="323"/>
        </pc:sldMkLst>
        <pc:spChg chg="mod">
          <ac:chgData name="Richard and Sue Griffin" userId="b9e8f270759992d1" providerId="LiveId" clId="{401C5725-128C-43FB-92A8-D877F617D65F}" dt="2025-05-24T13:02:39.515" v="267" actId="20577"/>
          <ac:spMkLst>
            <pc:docMk/>
            <pc:sldMk cId="1644672918" sldId="323"/>
            <ac:spMk id="2" creationId="{923DDB3F-5D81-C1F1-8672-38CBBBA06F80}"/>
          </ac:spMkLst>
        </pc:spChg>
        <pc:spChg chg="mod">
          <ac:chgData name="Richard and Sue Griffin" userId="b9e8f270759992d1" providerId="LiveId" clId="{401C5725-128C-43FB-92A8-D877F617D65F}" dt="2025-05-24T14:30:07.120" v="3051" actId="313"/>
          <ac:spMkLst>
            <pc:docMk/>
            <pc:sldMk cId="1644672918" sldId="323"/>
            <ac:spMk id="3" creationId="{692D437A-F4B4-5BC1-8102-21C0969CBD1D}"/>
          </ac:spMkLst>
        </pc:spChg>
      </pc:sldChg>
      <pc:sldChg chg="modSp new mod ord modAnim">
        <pc:chgData name="Richard and Sue Griffin" userId="b9e8f270759992d1" providerId="LiveId" clId="{401C5725-128C-43FB-92A8-D877F617D65F}" dt="2025-05-24T14:41:02.457" v="3119" actId="14100"/>
        <pc:sldMkLst>
          <pc:docMk/>
          <pc:sldMk cId="3576407850" sldId="324"/>
        </pc:sldMkLst>
        <pc:spChg chg="mod">
          <ac:chgData name="Richard and Sue Griffin" userId="b9e8f270759992d1" providerId="LiveId" clId="{401C5725-128C-43FB-92A8-D877F617D65F}" dt="2025-05-24T14:41:02.457" v="3119" actId="14100"/>
          <ac:spMkLst>
            <pc:docMk/>
            <pc:sldMk cId="3576407850" sldId="324"/>
            <ac:spMk id="2" creationId="{DE0A0D3E-6511-6A50-9B90-5369E3B1C8FC}"/>
          </ac:spMkLst>
        </pc:spChg>
        <pc:spChg chg="mod">
          <ac:chgData name="Richard and Sue Griffin" userId="b9e8f270759992d1" providerId="LiveId" clId="{401C5725-128C-43FB-92A8-D877F617D65F}" dt="2025-05-24T13:32:46.669" v="1391" actId="20577"/>
          <ac:spMkLst>
            <pc:docMk/>
            <pc:sldMk cId="3576407850" sldId="324"/>
            <ac:spMk id="3" creationId="{CC253C19-C4E0-7274-2282-E6763B5325F5}"/>
          </ac:spMkLst>
        </pc:spChg>
      </pc:sldChg>
      <pc:sldChg chg="modSp add mod">
        <pc:chgData name="Richard and Sue Griffin" userId="b9e8f270759992d1" providerId="LiveId" clId="{401C5725-128C-43FB-92A8-D877F617D65F}" dt="2025-05-24T14:03:45.792" v="2023" actId="20577"/>
        <pc:sldMkLst>
          <pc:docMk/>
          <pc:sldMk cId="2225216259" sldId="325"/>
        </pc:sldMkLst>
        <pc:spChg chg="mod">
          <ac:chgData name="Richard and Sue Griffin" userId="b9e8f270759992d1" providerId="LiveId" clId="{401C5725-128C-43FB-92A8-D877F617D65F}" dt="2025-05-24T14:03:45.792" v="2023" actId="20577"/>
          <ac:spMkLst>
            <pc:docMk/>
            <pc:sldMk cId="2225216259" sldId="325"/>
            <ac:spMk id="2" creationId="{DD5EB2F8-44DD-C6B5-8C27-50AE88FA976F}"/>
          </ac:spMkLst>
        </pc:spChg>
        <pc:spChg chg="mod">
          <ac:chgData name="Richard and Sue Griffin" userId="b9e8f270759992d1" providerId="LiveId" clId="{401C5725-128C-43FB-92A8-D877F617D65F}" dt="2025-05-24T13:19:20.498" v="926" actId="113"/>
          <ac:spMkLst>
            <pc:docMk/>
            <pc:sldMk cId="2225216259" sldId="325"/>
            <ac:spMk id="3" creationId="{35F8207E-0A2E-0D7A-4716-F4846F641169}"/>
          </ac:spMkLst>
        </pc:spChg>
      </pc:sldChg>
      <pc:sldChg chg="modSp new mod ord">
        <pc:chgData name="Richard and Sue Griffin" userId="b9e8f270759992d1" providerId="LiveId" clId="{401C5725-128C-43FB-92A8-D877F617D65F}" dt="2025-05-24T13:46:54.551" v="1501" actId="20577"/>
        <pc:sldMkLst>
          <pc:docMk/>
          <pc:sldMk cId="1430372941" sldId="326"/>
        </pc:sldMkLst>
        <pc:spChg chg="mod">
          <ac:chgData name="Richard and Sue Griffin" userId="b9e8f270759992d1" providerId="LiveId" clId="{401C5725-128C-43FB-92A8-D877F617D65F}" dt="2025-05-24T13:46:49.435" v="1500" actId="20577"/>
          <ac:spMkLst>
            <pc:docMk/>
            <pc:sldMk cId="1430372941" sldId="326"/>
            <ac:spMk id="2" creationId="{B3722888-45E8-719D-0115-4D5842DA8C9D}"/>
          </ac:spMkLst>
        </pc:spChg>
        <pc:spChg chg="mod">
          <ac:chgData name="Richard and Sue Griffin" userId="b9e8f270759992d1" providerId="LiveId" clId="{401C5725-128C-43FB-92A8-D877F617D65F}" dt="2025-05-24T13:46:54.551" v="1501" actId="20577"/>
          <ac:spMkLst>
            <pc:docMk/>
            <pc:sldMk cId="1430372941" sldId="326"/>
            <ac:spMk id="3" creationId="{EBB26A64-32A9-70C6-473F-3B00EFE59060}"/>
          </ac:spMkLst>
        </pc:spChg>
      </pc:sldChg>
      <pc:sldChg chg="modSp new mod modAnim">
        <pc:chgData name="Richard and Sue Griffin" userId="b9e8f270759992d1" providerId="LiveId" clId="{401C5725-128C-43FB-92A8-D877F617D65F}" dt="2025-05-24T16:08:03.596" v="3447" actId="20577"/>
        <pc:sldMkLst>
          <pc:docMk/>
          <pc:sldMk cId="940136551" sldId="327"/>
        </pc:sldMkLst>
        <pc:spChg chg="mod">
          <ac:chgData name="Richard and Sue Griffin" userId="b9e8f270759992d1" providerId="LiveId" clId="{401C5725-128C-43FB-92A8-D877F617D65F}" dt="2025-05-24T16:07:35.563" v="3378" actId="20577"/>
          <ac:spMkLst>
            <pc:docMk/>
            <pc:sldMk cId="940136551" sldId="327"/>
            <ac:spMk id="2" creationId="{260DC929-A9FC-D776-BD72-374B0F579ABC}"/>
          </ac:spMkLst>
        </pc:spChg>
        <pc:spChg chg="mod">
          <ac:chgData name="Richard and Sue Griffin" userId="b9e8f270759992d1" providerId="LiveId" clId="{401C5725-128C-43FB-92A8-D877F617D65F}" dt="2025-05-24T16:08:03.596" v="3447" actId="20577"/>
          <ac:spMkLst>
            <pc:docMk/>
            <pc:sldMk cId="940136551" sldId="327"/>
            <ac:spMk id="3" creationId="{65993F0F-0705-741C-6837-CD333B0186D9}"/>
          </ac:spMkLst>
        </pc:spChg>
      </pc:sldChg>
      <pc:sldChg chg="modSp new del mod">
        <pc:chgData name="Richard and Sue Griffin" userId="b9e8f270759992d1" providerId="LiveId" clId="{401C5725-128C-43FB-92A8-D877F617D65F}" dt="2025-05-24T14:09:24.267" v="2131" actId="2696"/>
        <pc:sldMkLst>
          <pc:docMk/>
          <pc:sldMk cId="544559175" sldId="328"/>
        </pc:sldMkLst>
        <pc:spChg chg="mod">
          <ac:chgData name="Richard and Sue Griffin" userId="b9e8f270759992d1" providerId="LiveId" clId="{401C5725-128C-43FB-92A8-D877F617D65F}" dt="2025-05-24T14:09:04.014" v="2108" actId="20577"/>
          <ac:spMkLst>
            <pc:docMk/>
            <pc:sldMk cId="544559175" sldId="328"/>
            <ac:spMk id="2" creationId="{B1765252-035F-F116-B57F-3A698AFCAD56}"/>
          </ac:spMkLst>
        </pc:spChg>
      </pc:sldChg>
      <pc:sldChg chg="modSp new mod">
        <pc:chgData name="Richard and Sue Griffin" userId="b9e8f270759992d1" providerId="LiveId" clId="{401C5725-128C-43FB-92A8-D877F617D65F}" dt="2025-05-24T16:05:36.532" v="3264" actId="403"/>
        <pc:sldMkLst>
          <pc:docMk/>
          <pc:sldMk cId="4165136336" sldId="328"/>
        </pc:sldMkLst>
        <pc:spChg chg="mod">
          <ac:chgData name="Richard and Sue Griffin" userId="b9e8f270759992d1" providerId="LiveId" clId="{401C5725-128C-43FB-92A8-D877F617D65F}" dt="2025-05-24T16:04:15.754" v="3149" actId="20577"/>
          <ac:spMkLst>
            <pc:docMk/>
            <pc:sldMk cId="4165136336" sldId="328"/>
            <ac:spMk id="2" creationId="{D108E787-D574-C90D-3CE1-4F518D2306DB}"/>
          </ac:spMkLst>
        </pc:spChg>
        <pc:spChg chg="mod">
          <ac:chgData name="Richard and Sue Griffin" userId="b9e8f270759992d1" providerId="LiveId" clId="{401C5725-128C-43FB-92A8-D877F617D65F}" dt="2025-05-24T16:05:36.532" v="3264" actId="403"/>
          <ac:spMkLst>
            <pc:docMk/>
            <pc:sldMk cId="4165136336" sldId="328"/>
            <ac:spMk id="3" creationId="{A73D4995-6B3A-F902-5995-78346EEACEF3}"/>
          </ac:spMkLst>
        </pc:spChg>
      </pc:sldChg>
    </pc:docChg>
  </pc:docChgLst>
  <pc:docChgLst>
    <pc:chgData name="Richard and Sue Griffin" userId="b9e8f270759992d1" providerId="LiveId" clId="{A2646041-F0AA-4837-A3E9-F0144EBF03CB}"/>
    <pc:docChg chg="custSel addSld modSld">
      <pc:chgData name="Richard and Sue Griffin" userId="b9e8f270759992d1" providerId="LiveId" clId="{A2646041-F0AA-4837-A3E9-F0144EBF03CB}" dt="2025-05-22T11:44:18.565" v="418" actId="20577"/>
      <pc:docMkLst>
        <pc:docMk/>
      </pc:docMkLst>
      <pc:sldChg chg="modSp mod">
        <pc:chgData name="Richard and Sue Griffin" userId="b9e8f270759992d1" providerId="LiveId" clId="{A2646041-F0AA-4837-A3E9-F0144EBF03CB}" dt="2025-05-22T11:39:38.001" v="49" actId="20577"/>
        <pc:sldMkLst>
          <pc:docMk/>
          <pc:sldMk cId="3355088311" sldId="318"/>
        </pc:sldMkLst>
        <pc:spChg chg="mod">
          <ac:chgData name="Richard and Sue Griffin" userId="b9e8f270759992d1" providerId="LiveId" clId="{A2646041-F0AA-4837-A3E9-F0144EBF03CB}" dt="2025-05-22T11:39:38.001" v="49" actId="20577"/>
          <ac:spMkLst>
            <pc:docMk/>
            <pc:sldMk cId="3355088311" sldId="318"/>
            <ac:spMk id="3" creationId="{C983F1E9-6394-1ADF-E9C3-4276C2B31357}"/>
          </ac:spMkLst>
        </pc:spChg>
      </pc:sldChg>
      <pc:sldChg chg="modSp mod">
        <pc:chgData name="Richard and Sue Griffin" userId="b9e8f270759992d1" providerId="LiveId" clId="{A2646041-F0AA-4837-A3E9-F0144EBF03CB}" dt="2025-05-22T11:44:18.565" v="418" actId="20577"/>
        <pc:sldMkLst>
          <pc:docMk/>
          <pc:sldMk cId="1169896158" sldId="321"/>
        </pc:sldMkLst>
        <pc:spChg chg="mod">
          <ac:chgData name="Richard and Sue Griffin" userId="b9e8f270759992d1" providerId="LiveId" clId="{A2646041-F0AA-4837-A3E9-F0144EBF03CB}" dt="2025-05-22T11:44:18.565" v="418" actId="20577"/>
          <ac:spMkLst>
            <pc:docMk/>
            <pc:sldMk cId="1169896158" sldId="321"/>
            <ac:spMk id="3" creationId="{C27555D2-D13B-3A4D-78D6-D9C423149928}"/>
          </ac:spMkLst>
        </pc:spChg>
      </pc:sldChg>
      <pc:sldChg chg="modSp new mod">
        <pc:chgData name="Richard and Sue Griffin" userId="b9e8f270759992d1" providerId="LiveId" clId="{A2646041-F0AA-4837-A3E9-F0144EBF03CB}" dt="2025-05-22T11:41:33.026" v="170" actId="20577"/>
        <pc:sldMkLst>
          <pc:docMk/>
          <pc:sldMk cId="1759651716" sldId="322"/>
        </pc:sldMkLst>
        <pc:spChg chg="mod">
          <ac:chgData name="Richard and Sue Griffin" userId="b9e8f270759992d1" providerId="LiveId" clId="{A2646041-F0AA-4837-A3E9-F0144EBF03CB}" dt="2025-05-22T11:40:43.550" v="69" actId="20577"/>
          <ac:spMkLst>
            <pc:docMk/>
            <pc:sldMk cId="1759651716" sldId="322"/>
            <ac:spMk id="2" creationId="{C27CE73C-5A84-0166-FCE1-B7CE6E190675}"/>
          </ac:spMkLst>
        </pc:spChg>
        <pc:spChg chg="mod">
          <ac:chgData name="Richard and Sue Griffin" userId="b9e8f270759992d1" providerId="LiveId" clId="{A2646041-F0AA-4837-A3E9-F0144EBF03CB}" dt="2025-05-22T11:41:33.026" v="170" actId="20577"/>
          <ac:spMkLst>
            <pc:docMk/>
            <pc:sldMk cId="1759651716" sldId="322"/>
            <ac:spMk id="3" creationId="{8E28182C-34CF-06A0-AE06-875B2BB0437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6DF4A1-647D-45ED-4039-DB1F96860E6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a:p>
        </p:txBody>
      </p:sp>
      <p:sp>
        <p:nvSpPr>
          <p:cNvPr id="3" name="Date Placeholder 2">
            <a:extLst>
              <a:ext uri="{FF2B5EF4-FFF2-40B4-BE49-F238E27FC236}">
                <a16:creationId xmlns:a16="http://schemas.microsoft.com/office/drawing/2014/main" id="{B45B069F-A8F2-8387-8C92-A2E5464B75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7B9A61EB-FF9E-4DFB-84F9-0A80D58A0667}" type="datetimeFigureOut">
              <a:rPr lang="en-GB" smtClean="0"/>
              <a:t>24/05/2025</a:t>
            </a:fld>
            <a:endParaRPr lang="en-GB"/>
          </a:p>
        </p:txBody>
      </p:sp>
      <p:sp>
        <p:nvSpPr>
          <p:cNvPr id="4" name="Footer Placeholder 3">
            <a:extLst>
              <a:ext uri="{FF2B5EF4-FFF2-40B4-BE49-F238E27FC236}">
                <a16:creationId xmlns:a16="http://schemas.microsoft.com/office/drawing/2014/main" id="{3510553D-995D-EFE2-4EAC-170D76D0660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a:p>
        </p:txBody>
      </p:sp>
      <p:sp>
        <p:nvSpPr>
          <p:cNvPr id="5" name="Slide Number Placeholder 4">
            <a:extLst>
              <a:ext uri="{FF2B5EF4-FFF2-40B4-BE49-F238E27FC236}">
                <a16:creationId xmlns:a16="http://schemas.microsoft.com/office/drawing/2014/main" id="{203C3C56-8BAD-E984-BB24-4EA71CA2EB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44AAF311-A558-444C-927C-8328B655F972}" type="slidenum">
              <a:rPr lang="en-GB" smtClean="0"/>
              <a:t>‹#›</a:t>
            </a:fld>
            <a:endParaRPr lang="en-GB"/>
          </a:p>
        </p:txBody>
      </p:sp>
    </p:spTree>
    <p:extLst>
      <p:ext uri="{BB962C8B-B14F-4D97-AF65-F5344CB8AC3E}">
        <p14:creationId xmlns:p14="http://schemas.microsoft.com/office/powerpoint/2010/main" val="2513218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D5C88E34-8C8C-8747-BADB-40E1ACC00129}" type="datetimeFigureOut">
              <a:rPr lang="en-GB" smtClean="0"/>
              <a:t>24/05/2025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en-GB"/>
            </a:defPPr>
          </a:lstStyle>
          <a:p>
            <a:pPr rtl="0"/>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821E5FCA-B2DD-C941-A2C1-638939433487}" type="slidenum">
              <a:rPr lang="en-GB" smtClean="0"/>
              <a:t>‹#›</a:t>
            </a:fld>
            <a:endParaRPr lang="en-GB"/>
          </a:p>
        </p:txBody>
      </p:sp>
    </p:spTree>
    <p:extLst>
      <p:ext uri="{BB962C8B-B14F-4D97-AF65-F5344CB8AC3E}">
        <p14:creationId xmlns:p14="http://schemas.microsoft.com/office/powerpoint/2010/main" val="3524896418"/>
      </p:ext>
    </p:extLst>
  </p:cSld>
  <p:clrMap bg1="lt1" tx1="dk1" bg2="lt2" tx2="dk2" accent1="accent1" accent2="accent2" accent3="accent3" accent4="accent4" accent5="accent5" accent6="accent6" hlink="hlink" folHlink="folHlink"/>
  <p:notesStyle>
    <a:lvl1pPr marL="0" algn="l" defTabSz="914400" rtl="0" eaLnBrk="1" latinLnBrk="0" hangingPunct="1">
      <a:defRPr lang="en-GB" sz="1200" kern="1200">
        <a:solidFill>
          <a:schemeClr val="tx1"/>
        </a:solidFill>
        <a:latin typeface="+mn-lt"/>
        <a:ea typeface="+mn-ea"/>
        <a:cs typeface="+mn-cs"/>
      </a:defRPr>
    </a:lvl1pPr>
    <a:lvl2pPr marL="457200" algn="l" defTabSz="914400" rtl="0" eaLnBrk="1" latinLnBrk="0" hangingPunct="1">
      <a:defRPr lang="en-GB" sz="1200" kern="1200">
        <a:solidFill>
          <a:schemeClr val="tx1"/>
        </a:solidFill>
        <a:latin typeface="+mn-lt"/>
        <a:ea typeface="+mn-ea"/>
        <a:cs typeface="+mn-cs"/>
      </a:defRPr>
    </a:lvl2pPr>
    <a:lvl3pPr marL="914400" algn="l" defTabSz="914400" rtl="0" eaLnBrk="1" latinLnBrk="0" hangingPunct="1">
      <a:defRPr lang="en-GB" sz="1200" kern="1200">
        <a:solidFill>
          <a:schemeClr val="tx1"/>
        </a:solidFill>
        <a:latin typeface="+mn-lt"/>
        <a:ea typeface="+mn-ea"/>
        <a:cs typeface="+mn-cs"/>
      </a:defRPr>
    </a:lvl3pPr>
    <a:lvl4pPr marL="1371600" algn="l" defTabSz="914400" rtl="0" eaLnBrk="1" latinLnBrk="0" hangingPunct="1">
      <a:defRPr lang="en-GB" sz="1200" kern="1200">
        <a:solidFill>
          <a:schemeClr val="tx1"/>
        </a:solidFill>
        <a:latin typeface="+mn-lt"/>
        <a:ea typeface="+mn-ea"/>
        <a:cs typeface="+mn-cs"/>
      </a:defRPr>
    </a:lvl4pPr>
    <a:lvl5pPr marL="1828800" algn="l" defTabSz="914400" rtl="0" eaLnBrk="1" latinLnBrk="0" hangingPunct="1">
      <a:defRPr lang="en-GB" sz="1200" kern="1200">
        <a:solidFill>
          <a:schemeClr val="tx1"/>
        </a:solidFill>
        <a:latin typeface="+mn-lt"/>
        <a:ea typeface="+mn-ea"/>
        <a:cs typeface="+mn-cs"/>
      </a:defRPr>
    </a:lvl5pPr>
    <a:lvl6pPr marL="2286000" algn="l" defTabSz="914400" rtl="0" eaLnBrk="1" latinLnBrk="0" hangingPunct="1">
      <a:defRPr lang="en-GB" sz="1200" kern="1200">
        <a:solidFill>
          <a:schemeClr val="tx1"/>
        </a:solidFill>
        <a:latin typeface="+mn-lt"/>
        <a:ea typeface="+mn-ea"/>
        <a:cs typeface="+mn-cs"/>
      </a:defRPr>
    </a:lvl6pPr>
    <a:lvl7pPr marL="2743200" algn="l" defTabSz="914400" rtl="0" eaLnBrk="1" latinLnBrk="0" hangingPunct="1">
      <a:defRPr lang="en-GB" sz="1200" kern="1200">
        <a:solidFill>
          <a:schemeClr val="tx1"/>
        </a:solidFill>
        <a:latin typeface="+mn-lt"/>
        <a:ea typeface="+mn-ea"/>
        <a:cs typeface="+mn-cs"/>
      </a:defRPr>
    </a:lvl7pPr>
    <a:lvl8pPr marL="3200400" algn="l" defTabSz="914400" rtl="0" eaLnBrk="1" latinLnBrk="0" hangingPunct="1">
      <a:defRPr lang="en-GB" sz="1200" kern="1200">
        <a:solidFill>
          <a:schemeClr val="tx1"/>
        </a:solidFill>
        <a:latin typeface="+mn-lt"/>
        <a:ea typeface="+mn-ea"/>
        <a:cs typeface="+mn-cs"/>
      </a:defRPr>
    </a:lvl8pPr>
    <a:lvl9pPr marL="3657600" algn="l" defTabSz="914400" rtl="0" eaLnBrk="1" latinLnBrk="0" hangingPunct="1">
      <a:defRPr lang="en-GB"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a:p>
        </p:txBody>
      </p:sp>
      <p:sp>
        <p:nvSpPr>
          <p:cNvPr id="4" name="Slide Number Placeholder 3"/>
          <p:cNvSpPr>
            <a:spLocks noGrp="1"/>
          </p:cNvSpPr>
          <p:nvPr>
            <p:ph type="sldNum" sz="quarter" idx="5"/>
          </p:nvPr>
        </p:nvSpPr>
        <p:spPr/>
        <p:txBody>
          <a:bodyPr rtlCol="0"/>
          <a:lstStyle>
            <a:defPPr>
              <a:defRPr lang="en-GB"/>
            </a:defPPr>
          </a:lstStyle>
          <a:p>
            <a:pPr rtl="0"/>
            <a:fld id="{821E5FCA-B2DD-C941-A2C1-638939433487}" type="slidenum">
              <a:rPr lang="en-GB" smtClean="0"/>
              <a:t>1</a:t>
            </a:fld>
            <a:endParaRPr lang="en-GB"/>
          </a:p>
        </p:txBody>
      </p:sp>
    </p:spTree>
    <p:extLst>
      <p:ext uri="{BB962C8B-B14F-4D97-AF65-F5344CB8AC3E}">
        <p14:creationId xmlns:p14="http://schemas.microsoft.com/office/powerpoint/2010/main" val="2882009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734DBF-D33A-9B28-288C-C2DAB9E541E7}"/>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078992" y="1956816"/>
            <a:ext cx="10040112" cy="2387600"/>
          </a:xfrm>
        </p:spPr>
        <p:txBody>
          <a:bodyPr rtlCol="0" anchor="t">
            <a:noAutofit/>
          </a:bodyPr>
          <a:lstStyle>
            <a:lvl1pPr algn="l">
              <a:defRPr lang="en-GB" sz="9600" spc="300" baseline="0">
                <a:ln w="28575">
                  <a:solidFill>
                    <a:schemeClr val="tx1"/>
                  </a:solidFill>
                </a:ln>
                <a:noFill/>
              </a:defRPr>
            </a:lvl1pPr>
          </a:lstStyle>
          <a:p>
            <a:pPr rtl="0"/>
            <a:r>
              <a:rPr lang="en-GB"/>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078992" y="4901184"/>
            <a:ext cx="10040112" cy="1280160"/>
          </a:xfrm>
        </p:spPr>
        <p:txBody>
          <a:bodyPr rtlCol="0"/>
          <a:lstStyle>
            <a:lvl1pPr marL="0" indent="0" algn="l">
              <a:buNone/>
              <a:defRPr lang="en-GB" sz="2400" b="1" baseline="0">
                <a:latin typeface="+mn-lt"/>
              </a:defRPr>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US"/>
              <a:t>Click to edit Master subtitle style</a:t>
            </a:r>
            <a:endParaRPr lang="en-GB"/>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1D3B0F0-DE71-18AB-7957-4CFA29C3A328}"/>
              </a:ext>
            </a:extLst>
          </p:cNvPr>
          <p:cNvPicPr>
            <a:picLocks noChangeAspect="1"/>
          </p:cNvPicPr>
          <p:nvPr userDrawn="1"/>
        </p:nvPicPr>
        <p:blipFill>
          <a:blip r:embed="rId2"/>
          <a:stretch>
            <a:fillRect/>
          </a:stretch>
        </p:blipFill>
        <p:spPr>
          <a:xfrm>
            <a:off x="0" y="857290"/>
            <a:ext cx="5797296" cy="6000710"/>
          </a:xfrm>
          <a:prstGeom prst="rect">
            <a:avLst/>
          </a:prstGeom>
        </p:spPr>
      </p:pic>
      <p:pic>
        <p:nvPicPr>
          <p:cNvPr id="8" name="Picture 7">
            <a:extLst>
              <a:ext uri="{FF2B5EF4-FFF2-40B4-BE49-F238E27FC236}">
                <a16:creationId xmlns:a16="http://schemas.microsoft.com/office/drawing/2014/main" id="{1F04770F-E995-EF98-B4D1-9F13733EEF07}"/>
              </a:ext>
            </a:extLst>
          </p:cNvPr>
          <p:cNvPicPr>
            <a:picLocks noChangeAspect="1"/>
          </p:cNvPicPr>
          <p:nvPr userDrawn="1"/>
        </p:nvPicPr>
        <p:blipFill>
          <a:blip r:embed="rId3"/>
          <a:stretch>
            <a:fillRect/>
          </a:stretch>
        </p:blipFill>
        <p:spPr>
          <a:xfrm>
            <a:off x="8763000" y="0"/>
            <a:ext cx="3429000" cy="6807199"/>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612648" y="1216152"/>
            <a:ext cx="5184648" cy="4416552"/>
          </a:xfrm>
        </p:spPr>
        <p:txBody>
          <a:bodyPr lIns="0" rIns="0" rtlCol="0"/>
          <a:lstStyle>
            <a:lvl1pPr algn="r">
              <a:defRPr lang="en-GB" sz="4800" cap="all" spc="400" baseline="0"/>
            </a:lvl1pPr>
          </a:lstStyle>
          <a:p>
            <a:pPr rtl="0"/>
            <a:r>
              <a:rPr lang="en-US"/>
              <a:t>Click to edit Master title style</a:t>
            </a:r>
            <a:endParaRPr lang="en-GB"/>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6400800" y="1216025"/>
            <a:ext cx="5184648" cy="4416425"/>
          </a:xfrm>
        </p:spPr>
        <p:txBody>
          <a:bodyPr rtlCol="0" anchor="ctr"/>
          <a:lstStyle>
            <a:lvl1pPr marL="0" indent="0">
              <a:lnSpc>
                <a:spcPct val="100000"/>
              </a:lnSpc>
              <a:spcBef>
                <a:spcPts val="1000"/>
              </a:spcBef>
              <a:buNone/>
              <a:defRPr lang="en-GB" sz="2400" b="1" spc="200" baseline="0"/>
            </a:lvl1pPr>
            <a:lvl2pPr marL="228600">
              <a:lnSpc>
                <a:spcPct val="150000"/>
              </a:lnSpc>
              <a:spcBef>
                <a:spcPts val="1000"/>
              </a:spcBef>
              <a:defRPr lang="en-GB" sz="2400" spc="100" baseline="0"/>
            </a:lvl2pPr>
            <a:lvl3pPr marL="457200">
              <a:lnSpc>
                <a:spcPct val="150000"/>
              </a:lnSpc>
              <a:spcBef>
                <a:spcPts val="1000"/>
              </a:spcBef>
              <a:defRPr lang="en-GB" sz="2400" spc="100" baseline="0"/>
            </a:lvl3pPr>
            <a:lvl4pPr marL="685800">
              <a:lnSpc>
                <a:spcPct val="150000"/>
              </a:lnSpc>
              <a:spcBef>
                <a:spcPts val="1000"/>
              </a:spcBef>
              <a:defRPr lang="en-GB" sz="2400" spc="100" baseline="0"/>
            </a:lvl4pPr>
            <a:lvl5pPr marL="914400">
              <a:lnSpc>
                <a:spcPct val="150000"/>
              </a:lnSpc>
              <a:spcBef>
                <a:spcPts val="1000"/>
              </a:spcBef>
              <a:defRPr lang="en-GB" sz="2400" spc="100" baseline="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5" name="Straight Connector 4">
            <a:extLst>
              <a:ext uri="{FF2B5EF4-FFF2-40B4-BE49-F238E27FC236}">
                <a16:creationId xmlns:a16="http://schemas.microsoft.com/office/drawing/2014/main" id="{C35C8AF3-79E7-17ED-9EB4-3006B31E422C}"/>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875A76CC-ED26-C4F7-5AB6-59D1A4C4A7F2}"/>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17844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0328C38-4E83-27EA-9D01-DDDF734988CA}"/>
              </a:ext>
            </a:extLst>
          </p:cNvPr>
          <p:cNvPicPr>
            <a:picLocks noChangeAspect="1"/>
          </p:cNvPicPr>
          <p:nvPr userDrawn="1"/>
        </p:nvPicPr>
        <p:blipFill>
          <a:blip r:embed="rId2"/>
          <a:stretch>
            <a:fillRect/>
          </a:stretch>
        </p:blipFill>
        <p:spPr>
          <a:xfrm>
            <a:off x="5370576" y="3428234"/>
            <a:ext cx="6821424" cy="3429766"/>
          </a:xfrm>
          <a:prstGeom prst="rect">
            <a:avLst/>
          </a:prstGeom>
        </p:spPr>
      </p:pic>
      <p:pic>
        <p:nvPicPr>
          <p:cNvPr id="10" name="Picture 9">
            <a:extLst>
              <a:ext uri="{FF2B5EF4-FFF2-40B4-BE49-F238E27FC236}">
                <a16:creationId xmlns:a16="http://schemas.microsoft.com/office/drawing/2014/main" id="{B270B91D-A39E-3D53-DBBB-DF836D19BE1A}"/>
              </a:ext>
            </a:extLst>
          </p:cNvPr>
          <p:cNvPicPr>
            <a:picLocks noChangeAspect="1"/>
          </p:cNvPicPr>
          <p:nvPr userDrawn="1"/>
        </p:nvPicPr>
        <p:blipFill>
          <a:blip r:embed="rId3"/>
          <a:stretch>
            <a:fillRect/>
          </a:stretch>
        </p:blipFill>
        <p:spPr>
          <a:xfrm>
            <a:off x="0" y="0"/>
            <a:ext cx="4654518" cy="5239512"/>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612648" y="1216152"/>
            <a:ext cx="5184648" cy="4416552"/>
          </a:xfrm>
        </p:spPr>
        <p:txBody>
          <a:bodyPr lIns="0" rIns="0" rtlCol="0"/>
          <a:lstStyle>
            <a:lvl1pPr algn="r">
              <a:defRPr lang="en-GB" sz="4800" cap="all" spc="400" baseline="0"/>
            </a:lvl1pPr>
          </a:lstStyle>
          <a:p>
            <a:pPr rtl="0"/>
            <a:r>
              <a:rPr lang="en-US"/>
              <a:t>Click to edit Master title style</a:t>
            </a:r>
            <a:endParaRPr lang="en-GB"/>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6400800" y="1216025"/>
            <a:ext cx="5184648" cy="4416425"/>
          </a:xfrm>
        </p:spPr>
        <p:txBody>
          <a:bodyPr rtlCol="0" anchor="ctr"/>
          <a:lstStyle>
            <a:lvl1pPr marL="0" indent="0">
              <a:lnSpc>
                <a:spcPct val="150000"/>
              </a:lnSpc>
              <a:spcBef>
                <a:spcPts val="1000"/>
              </a:spcBef>
              <a:buNone/>
              <a:defRPr lang="en-GB" sz="1600" spc="100" baseline="0"/>
            </a:lvl1pPr>
            <a:lvl2pPr marL="228600">
              <a:lnSpc>
                <a:spcPct val="150000"/>
              </a:lnSpc>
              <a:spcBef>
                <a:spcPts val="1000"/>
              </a:spcBef>
              <a:defRPr lang="en-GB" sz="1600" spc="100" baseline="0"/>
            </a:lvl2pPr>
            <a:lvl3pPr marL="457200">
              <a:lnSpc>
                <a:spcPct val="150000"/>
              </a:lnSpc>
              <a:spcBef>
                <a:spcPts val="1000"/>
              </a:spcBef>
              <a:defRPr lang="en-GB" sz="1600" spc="100" baseline="0"/>
            </a:lvl3pPr>
            <a:lvl4pPr marL="685800">
              <a:lnSpc>
                <a:spcPct val="150000"/>
              </a:lnSpc>
              <a:spcBef>
                <a:spcPts val="1000"/>
              </a:spcBef>
              <a:defRPr lang="en-GB" sz="1600" spc="100" baseline="0"/>
            </a:lvl4pPr>
            <a:lvl5pPr marL="914400">
              <a:lnSpc>
                <a:spcPct val="150000"/>
              </a:lnSpc>
              <a:spcBef>
                <a:spcPts val="1000"/>
              </a:spcBef>
              <a:defRPr lang="en-GB" sz="1600" spc="100" baseline="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5" name="Straight Connector 4">
            <a:extLst>
              <a:ext uri="{FF2B5EF4-FFF2-40B4-BE49-F238E27FC236}">
                <a16:creationId xmlns:a16="http://schemas.microsoft.com/office/drawing/2014/main" id="{C35C8AF3-79E7-17ED-9EB4-3006B31E422C}"/>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875A76CC-ED26-C4F7-5AB6-59D1A4C4A7F2}"/>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61504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EC1861-1570-5A6A-D3BA-4A17F008A562}"/>
              </a:ext>
            </a:extLst>
          </p:cNvPr>
          <p:cNvPicPr>
            <a:picLocks noChangeAspect="1"/>
          </p:cNvPicPr>
          <p:nvPr userDrawn="1"/>
        </p:nvPicPr>
        <p:blipFill>
          <a:blip r:embed="rId2"/>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10B0FF2F-3458-EA78-83DC-46FB2E5CE154}"/>
              </a:ext>
            </a:extLst>
          </p:cNvPr>
          <p:cNvSpPr>
            <a:spLocks noGrp="1"/>
          </p:cNvSpPr>
          <p:nvPr>
            <p:ph type="ctrTitle" hasCustomPrompt="1"/>
          </p:nvPr>
        </p:nvSpPr>
        <p:spPr>
          <a:xfrm>
            <a:off x="1078992" y="1956816"/>
            <a:ext cx="10040112" cy="2387600"/>
          </a:xfrm>
        </p:spPr>
        <p:txBody>
          <a:bodyPr rtlCol="0" anchor="t">
            <a:noAutofit/>
          </a:bodyPr>
          <a:lstStyle>
            <a:lvl1pPr algn="l">
              <a:defRPr lang="en-GB" sz="9600" spc="300" baseline="0">
                <a:ln w="28575">
                  <a:solidFill>
                    <a:schemeClr val="tx1"/>
                  </a:solidFill>
                </a:ln>
                <a:noFill/>
              </a:defRPr>
            </a:lvl1pPr>
          </a:lstStyle>
          <a:p>
            <a:pPr rtl="0"/>
            <a:r>
              <a:rPr lang="en-GB"/>
              <a:t>CLICK TO EDIT MASTER TITLE STYLE</a:t>
            </a:r>
          </a:p>
        </p:txBody>
      </p:sp>
      <p:sp>
        <p:nvSpPr>
          <p:cNvPr id="10" name="Subtitle 2">
            <a:extLst>
              <a:ext uri="{FF2B5EF4-FFF2-40B4-BE49-F238E27FC236}">
                <a16:creationId xmlns:a16="http://schemas.microsoft.com/office/drawing/2014/main" id="{DC93615E-193E-5253-6EE0-EC01791E3A3A}"/>
              </a:ext>
            </a:extLst>
          </p:cNvPr>
          <p:cNvSpPr>
            <a:spLocks noGrp="1"/>
          </p:cNvSpPr>
          <p:nvPr>
            <p:ph type="subTitle" idx="1"/>
          </p:nvPr>
        </p:nvSpPr>
        <p:spPr>
          <a:xfrm>
            <a:off x="1078992" y="4901184"/>
            <a:ext cx="10040112" cy="1280160"/>
          </a:xfrm>
        </p:spPr>
        <p:txBody>
          <a:bodyPr rtlCol="0"/>
          <a:lstStyle>
            <a:lvl1pPr marL="0" indent="0" algn="l">
              <a:buNone/>
              <a:defRPr lang="en-GB" sz="2400" b="1" baseline="0">
                <a:latin typeface="+mn-lt"/>
              </a:defRPr>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US"/>
              <a:t>Click to edit Master subtitle style</a:t>
            </a:r>
            <a:endParaRPr lang="en-GB"/>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37D9B2-AE86-9092-7072-0F717E3CA831}"/>
              </a:ext>
            </a:extLst>
          </p:cNvPr>
          <p:cNvPicPr>
            <a:picLocks noChangeAspect="1"/>
          </p:cNvPicPr>
          <p:nvPr userDrawn="1"/>
        </p:nvPicPr>
        <p:blipFill>
          <a:blip r:embed="rId2"/>
          <a:stretch>
            <a:fillRect/>
          </a:stretch>
        </p:blipFill>
        <p:spPr>
          <a:xfrm>
            <a:off x="0" y="3655535"/>
            <a:ext cx="4727448" cy="3202465"/>
          </a:xfrm>
          <a:prstGeom prst="rect">
            <a:avLst/>
          </a:prstGeom>
        </p:spPr>
      </p:pic>
      <p:pic>
        <p:nvPicPr>
          <p:cNvPr id="9" name="Picture 8">
            <a:extLst>
              <a:ext uri="{FF2B5EF4-FFF2-40B4-BE49-F238E27FC236}">
                <a16:creationId xmlns:a16="http://schemas.microsoft.com/office/drawing/2014/main" id="{5BF7E0A5-7E8E-4A90-B415-12984C7AB24C}"/>
              </a:ext>
            </a:extLst>
          </p:cNvPr>
          <p:cNvPicPr>
            <a:picLocks noChangeAspect="1"/>
          </p:cNvPicPr>
          <p:nvPr userDrawn="1"/>
        </p:nvPicPr>
        <p:blipFill>
          <a:blip r:embed="rId3"/>
          <a:stretch>
            <a:fillRect/>
          </a:stretch>
        </p:blipFill>
        <p:spPr>
          <a:xfrm>
            <a:off x="6548245" y="0"/>
            <a:ext cx="5643755" cy="2313432"/>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612648" y="1216152"/>
            <a:ext cx="5184648" cy="4416552"/>
          </a:xfrm>
        </p:spPr>
        <p:txBody>
          <a:bodyPr lIns="0" rIns="0" rtlCol="0"/>
          <a:lstStyle>
            <a:lvl1pPr algn="r">
              <a:defRPr lang="en-GB" sz="4800" cap="all" spc="400" baseline="0"/>
            </a:lvl1pPr>
          </a:lstStyle>
          <a:p>
            <a:pPr rtl="0"/>
            <a:r>
              <a:rPr lang="en-US"/>
              <a:t>Click to edit Master title style</a:t>
            </a:r>
            <a:endParaRPr lang="en-GB"/>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6400800" y="1216025"/>
            <a:ext cx="5184648" cy="4416425"/>
          </a:xfrm>
        </p:spPr>
        <p:txBody>
          <a:bodyPr rtlCol="0" anchor="ctr"/>
          <a:lstStyle>
            <a:lvl1pPr marL="0" indent="0">
              <a:lnSpc>
                <a:spcPct val="150000"/>
              </a:lnSpc>
              <a:spcBef>
                <a:spcPts val="1000"/>
              </a:spcBef>
              <a:buNone/>
              <a:defRPr lang="en-GB" sz="1600" spc="100" baseline="0"/>
            </a:lvl1pPr>
            <a:lvl2pPr marL="228600">
              <a:lnSpc>
                <a:spcPct val="150000"/>
              </a:lnSpc>
              <a:spcBef>
                <a:spcPts val="1000"/>
              </a:spcBef>
              <a:defRPr lang="en-GB" sz="1600" spc="100" baseline="0"/>
            </a:lvl2pPr>
            <a:lvl3pPr marL="457200">
              <a:lnSpc>
                <a:spcPct val="150000"/>
              </a:lnSpc>
              <a:spcBef>
                <a:spcPts val="1000"/>
              </a:spcBef>
              <a:defRPr lang="en-GB" sz="1600" spc="100" baseline="0"/>
            </a:lvl3pPr>
            <a:lvl4pPr marL="685800">
              <a:lnSpc>
                <a:spcPct val="150000"/>
              </a:lnSpc>
              <a:spcBef>
                <a:spcPts val="1000"/>
              </a:spcBef>
              <a:defRPr lang="en-GB" sz="1600" spc="100" baseline="0"/>
            </a:lvl4pPr>
            <a:lvl5pPr marL="914400">
              <a:lnSpc>
                <a:spcPct val="150000"/>
              </a:lnSpc>
              <a:spcBef>
                <a:spcPts val="1000"/>
              </a:spcBef>
              <a:defRPr lang="en-GB" sz="1600" spc="100" baseline="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5" name="Straight Connector 4">
            <a:extLst>
              <a:ext uri="{FF2B5EF4-FFF2-40B4-BE49-F238E27FC236}">
                <a16:creationId xmlns:a16="http://schemas.microsoft.com/office/drawing/2014/main" id="{C35C8AF3-79E7-17ED-9EB4-3006B31E422C}"/>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875A76CC-ED26-C4F7-5AB6-59D1A4C4A7F2}"/>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36802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FA7995-D0F4-05F2-CDF1-463407E3BA08}"/>
              </a:ext>
            </a:extLst>
          </p:cNvPr>
          <p:cNvPicPr>
            <a:picLocks noChangeAspect="1"/>
          </p:cNvPicPr>
          <p:nvPr userDrawn="1"/>
        </p:nvPicPr>
        <p:blipFill>
          <a:blip r:embed="rId2"/>
          <a:stretch>
            <a:fillRect/>
          </a:stretch>
        </p:blipFill>
        <p:spPr>
          <a:xfrm>
            <a:off x="7031909" y="0"/>
            <a:ext cx="5160091" cy="4041648"/>
          </a:xfrm>
          <a:prstGeom prst="rect">
            <a:avLst/>
          </a:prstGeom>
        </p:spPr>
      </p:pic>
      <p:pic>
        <p:nvPicPr>
          <p:cNvPr id="7" name="Picture 6">
            <a:extLst>
              <a:ext uri="{FF2B5EF4-FFF2-40B4-BE49-F238E27FC236}">
                <a16:creationId xmlns:a16="http://schemas.microsoft.com/office/drawing/2014/main" id="{792D768B-E662-B315-7576-313DFCE2AB40}"/>
              </a:ext>
            </a:extLst>
          </p:cNvPr>
          <p:cNvPicPr>
            <a:picLocks noChangeAspect="1"/>
          </p:cNvPicPr>
          <p:nvPr userDrawn="1"/>
        </p:nvPicPr>
        <p:blipFill>
          <a:blip r:embed="rId3"/>
          <a:stretch>
            <a:fillRect/>
          </a:stretch>
        </p:blipFill>
        <p:spPr>
          <a:xfrm>
            <a:off x="0" y="3127248"/>
            <a:ext cx="4162200" cy="3730752"/>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12648" y="868679"/>
            <a:ext cx="10972800" cy="1572768"/>
          </a:xfrm>
        </p:spPr>
        <p:txBody>
          <a:bodyPr lIns="91440" tIns="182880" rIns="91440" bIns="0" rtlCol="0"/>
          <a:lstStyle>
            <a:lvl1pPr algn="ctr">
              <a:lnSpc>
                <a:spcPct val="90000"/>
              </a:lnSpc>
              <a:defRPr lang="en-GB" sz="4800" spc="400" baseline="0"/>
            </a:lvl1pPr>
          </a:lstStyle>
          <a:p>
            <a:pPr rtl="0"/>
            <a:r>
              <a:rPr lang="en-US"/>
              <a:t>Click to edit Master title style</a:t>
            </a:r>
            <a:endParaRPr lang="en-GB"/>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612647" y="2441448"/>
            <a:ext cx="10972800" cy="3044952"/>
          </a:xfrm>
        </p:spPr>
        <p:txBody>
          <a:bodyPr rtlCol="0"/>
          <a:lstStyle>
            <a:lvl1pPr>
              <a:lnSpc>
                <a:spcPct val="100000"/>
              </a:lnSpc>
              <a:spcBef>
                <a:spcPts val="1000"/>
              </a:spcBef>
              <a:defRPr lang="en-GB" sz="1600" spc="100" baseline="0"/>
            </a:lvl1pPr>
            <a:lvl2pPr>
              <a:lnSpc>
                <a:spcPct val="100000"/>
              </a:lnSpc>
              <a:spcBef>
                <a:spcPts val="1000"/>
              </a:spcBef>
              <a:defRPr lang="en-GB" sz="1400" spc="100" baseline="0"/>
            </a:lvl2pPr>
            <a:lvl3pPr>
              <a:lnSpc>
                <a:spcPct val="100000"/>
              </a:lnSpc>
              <a:spcBef>
                <a:spcPts val="1000"/>
              </a:spcBef>
              <a:defRPr lang="en-GB" sz="1200" spc="100" baseline="0"/>
            </a:lvl3pPr>
            <a:lvl4pPr>
              <a:lnSpc>
                <a:spcPct val="100000"/>
              </a:lnSpc>
              <a:spcBef>
                <a:spcPts val="1000"/>
              </a:spcBef>
              <a:defRPr lang="en-GB" sz="1100" spc="100" baseline="0"/>
            </a:lvl4pPr>
            <a:lvl5pPr>
              <a:lnSpc>
                <a:spcPct val="100000"/>
              </a:lnSpc>
              <a:spcBef>
                <a:spcPts val="1000"/>
              </a:spcBef>
              <a:defRPr lang="en-GB" sz="1100" spc="100" baseline="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10" name="Straight Connector 9">
            <a:extLst>
              <a:ext uri="{FF2B5EF4-FFF2-40B4-BE49-F238E27FC236}">
                <a16:creationId xmlns:a16="http://schemas.microsoft.com/office/drawing/2014/main" id="{B7AC635D-0E01-2452-CC44-1DAE0F96DF63}"/>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4ED63FD-A76F-FB56-8D44-31BD432133C5}"/>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8390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8303F0-A6CC-605A-D08C-4E4ED07C2FB4}"/>
              </a:ext>
            </a:extLst>
          </p:cNvPr>
          <p:cNvPicPr>
            <a:picLocks noChangeAspect="1"/>
          </p:cNvPicPr>
          <p:nvPr userDrawn="1"/>
        </p:nvPicPr>
        <p:blipFill>
          <a:blip r:embed="rId2"/>
          <a:stretch>
            <a:fillRect/>
          </a:stretch>
        </p:blipFill>
        <p:spPr>
          <a:xfrm>
            <a:off x="0" y="0"/>
            <a:ext cx="4196903" cy="3611880"/>
          </a:xfrm>
          <a:prstGeom prst="rect">
            <a:avLst/>
          </a:prstGeom>
        </p:spPr>
      </p:pic>
      <p:pic>
        <p:nvPicPr>
          <p:cNvPr id="3" name="Picture 2">
            <a:extLst>
              <a:ext uri="{FF2B5EF4-FFF2-40B4-BE49-F238E27FC236}">
                <a16:creationId xmlns:a16="http://schemas.microsoft.com/office/drawing/2014/main" id="{904458FB-E7BB-F476-4A31-9C5AA406E252}"/>
              </a:ext>
            </a:extLst>
          </p:cNvPr>
          <p:cNvPicPr>
            <a:picLocks noChangeAspect="1"/>
          </p:cNvPicPr>
          <p:nvPr userDrawn="1"/>
        </p:nvPicPr>
        <p:blipFill>
          <a:blip r:embed="rId3"/>
          <a:stretch>
            <a:fillRect/>
          </a:stretch>
        </p:blipFill>
        <p:spPr>
          <a:xfrm>
            <a:off x="6202680" y="4079057"/>
            <a:ext cx="5989320" cy="2778943"/>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3063240" y="2651760"/>
            <a:ext cx="6309360" cy="1580714"/>
          </a:xfrm>
        </p:spPr>
        <p:txBody>
          <a:bodyPr lIns="91440" rIns="91440" rtlCol="0" anchor="t"/>
          <a:lstStyle>
            <a:lvl1pPr algn="l">
              <a:lnSpc>
                <a:spcPct val="100000"/>
              </a:lnSpc>
              <a:defRPr lang="en-GB" sz="2800" cap="none" spc="200" baseline="0"/>
            </a:lvl1pPr>
          </a:lstStyle>
          <a:p>
            <a:pPr rtl="0"/>
            <a:r>
              <a:rPr lang="en-US"/>
              <a:t>Click to edit Master title style</a:t>
            </a:r>
            <a:endParaRPr lang="en-GB"/>
          </a:p>
        </p:txBody>
      </p:sp>
      <p:sp>
        <p:nvSpPr>
          <p:cNvPr id="16" name="Text Placeholder 15">
            <a:extLst>
              <a:ext uri="{FF2B5EF4-FFF2-40B4-BE49-F238E27FC236}">
                <a16:creationId xmlns:a16="http://schemas.microsoft.com/office/drawing/2014/main" id="{94138E8D-4D76-2023-4B97-8ACB8894C5F1}"/>
              </a:ext>
            </a:extLst>
          </p:cNvPr>
          <p:cNvSpPr>
            <a:spLocks noGrp="1"/>
          </p:cNvSpPr>
          <p:nvPr>
            <p:ph type="body" sz="quarter" idx="13"/>
          </p:nvPr>
        </p:nvSpPr>
        <p:spPr>
          <a:xfrm>
            <a:off x="3063240" y="4232475"/>
            <a:ext cx="5775960" cy="333945"/>
          </a:xfrm>
        </p:spPr>
        <p:txBody>
          <a:bodyPr rtlCol="0"/>
          <a:lstStyle>
            <a:lvl1pPr marL="0" indent="0">
              <a:buNone/>
              <a:defRPr lang="en-GB" sz="1800" spc="200" baseline="0"/>
            </a:lvl1pPr>
          </a:lstStyle>
          <a:p>
            <a:pPr lvl="0" rtl="0"/>
            <a:r>
              <a:rPr lang="en-US"/>
              <a:t>Click to edit Master text styles</a:t>
            </a:r>
          </a:p>
        </p:txBody>
      </p:sp>
      <p:sp>
        <p:nvSpPr>
          <p:cNvPr id="17" name="Text Placeholder 13">
            <a:extLst>
              <a:ext uri="{FF2B5EF4-FFF2-40B4-BE49-F238E27FC236}">
                <a16:creationId xmlns:a16="http://schemas.microsoft.com/office/drawing/2014/main" id="{D1FFE415-7AFC-D826-1BD1-1993DED3B01D}"/>
              </a:ext>
            </a:extLst>
          </p:cNvPr>
          <p:cNvSpPr>
            <a:spLocks noGrp="1"/>
          </p:cNvSpPr>
          <p:nvPr>
            <p:ph type="body" sz="quarter" idx="15" hasCustomPrompt="1"/>
          </p:nvPr>
        </p:nvSpPr>
        <p:spPr>
          <a:xfrm>
            <a:off x="9737922" y="3591339"/>
            <a:ext cx="1171575" cy="2387600"/>
          </a:xfrm>
        </p:spPr>
        <p:txBody>
          <a:bodyPr vert="horz" lIns="91440" tIns="45720" rIns="91440" bIns="45720" rtlCol="0" anchor="t">
            <a:noAutofit/>
          </a:bodyPr>
          <a:lstStyle>
            <a:lvl1pPr marL="0" indent="0">
              <a:buNone/>
              <a:defRPr lang="en-GB" sz="17000" b="1" cap="all" spc="300" dirty="0">
                <a:ln w="28575">
                  <a:solidFill>
                    <a:schemeClr val="tx1"/>
                  </a:solidFill>
                </a:ln>
                <a:noFill/>
                <a:latin typeface="+mj-lt"/>
                <a:ea typeface="+mj-ea"/>
              </a:defRPr>
            </a:lvl1pPr>
          </a:lstStyle>
          <a:p>
            <a:pPr marL="914400" lvl="0" indent="-1143000" rtl="0">
              <a:spcBef>
                <a:spcPct val="0"/>
              </a:spcBef>
            </a:pPr>
            <a:r>
              <a:rPr lang="en-GB"/>
              <a:t>”</a:t>
            </a:r>
          </a:p>
        </p:txBody>
      </p:sp>
      <p:sp>
        <p:nvSpPr>
          <p:cNvPr id="18" name="Text Placeholder 13">
            <a:extLst>
              <a:ext uri="{FF2B5EF4-FFF2-40B4-BE49-F238E27FC236}">
                <a16:creationId xmlns:a16="http://schemas.microsoft.com/office/drawing/2014/main" id="{0962DFC0-ADB3-684B-6F72-9C45BB48C248}"/>
              </a:ext>
            </a:extLst>
          </p:cNvPr>
          <p:cNvSpPr>
            <a:spLocks noGrp="1"/>
          </p:cNvSpPr>
          <p:nvPr>
            <p:ph type="body" sz="quarter" idx="14" hasCustomPrompt="1"/>
          </p:nvPr>
        </p:nvSpPr>
        <p:spPr>
          <a:xfrm>
            <a:off x="1209261" y="1982216"/>
            <a:ext cx="1171575" cy="2386584"/>
          </a:xfrm>
        </p:spPr>
        <p:txBody>
          <a:bodyPr vert="horz" lIns="91440" tIns="45720" rIns="91440" bIns="45720" rtlCol="0" anchor="t">
            <a:noAutofit/>
          </a:bodyPr>
          <a:lstStyle>
            <a:lvl1pPr marL="0" indent="0">
              <a:buNone/>
              <a:defRPr lang="en-GB" sz="17000" b="1" cap="all" spc="300" dirty="0">
                <a:ln w="28575">
                  <a:solidFill>
                    <a:schemeClr val="tx1"/>
                  </a:solidFill>
                </a:ln>
                <a:noFill/>
                <a:latin typeface="+mj-lt"/>
                <a:ea typeface="+mj-ea"/>
              </a:defRPr>
            </a:lvl1pPr>
          </a:lstStyle>
          <a:p>
            <a:pPr marL="914400" lvl="0" indent="-1143000" rtl="0">
              <a:spcBef>
                <a:spcPct val="0"/>
              </a:spcBef>
            </a:pPr>
            <a:r>
              <a:rPr lang="en-GB"/>
              <a:t>“</a:t>
            </a:r>
          </a:p>
        </p:txBody>
      </p:sp>
    </p:spTree>
    <p:extLst>
      <p:ext uri="{BB962C8B-B14F-4D97-AF65-F5344CB8AC3E}">
        <p14:creationId xmlns:p14="http://schemas.microsoft.com/office/powerpoint/2010/main" val="3330879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C6FB24-160F-388E-8450-E5C970E243AB}"/>
              </a:ext>
            </a:extLst>
          </p:cNvPr>
          <p:cNvPicPr>
            <a:picLocks noChangeAspect="1"/>
          </p:cNvPicPr>
          <p:nvPr userDrawn="1"/>
        </p:nvPicPr>
        <p:blipFill>
          <a:blip r:embed="rId2"/>
          <a:stretch>
            <a:fillRect/>
          </a:stretch>
        </p:blipFill>
        <p:spPr>
          <a:xfrm>
            <a:off x="0" y="1764792"/>
            <a:ext cx="5359935" cy="5093208"/>
          </a:xfrm>
          <a:prstGeom prst="rect">
            <a:avLst/>
          </a:prstGeom>
        </p:spPr>
      </p:pic>
      <p:pic>
        <p:nvPicPr>
          <p:cNvPr id="23" name="Picture 22">
            <a:extLst>
              <a:ext uri="{FF2B5EF4-FFF2-40B4-BE49-F238E27FC236}">
                <a16:creationId xmlns:a16="http://schemas.microsoft.com/office/drawing/2014/main" id="{D0AF7F25-1C65-DB7F-9FA3-300318BD4BF4}"/>
              </a:ext>
            </a:extLst>
          </p:cNvPr>
          <p:cNvPicPr>
            <a:picLocks noChangeAspect="1"/>
          </p:cNvPicPr>
          <p:nvPr userDrawn="1"/>
        </p:nvPicPr>
        <p:blipFill>
          <a:blip r:embed="rId3"/>
          <a:stretch>
            <a:fillRect/>
          </a:stretch>
        </p:blipFill>
        <p:spPr>
          <a:xfrm>
            <a:off x="9262085" y="0"/>
            <a:ext cx="2929915" cy="2752344"/>
          </a:xfrm>
          <a:prstGeom prst="rect">
            <a:avLst/>
          </a:prstGeom>
        </p:spPr>
      </p:pic>
      <p:sp>
        <p:nvSpPr>
          <p:cNvPr id="25" name="Title 1">
            <a:extLst>
              <a:ext uri="{FF2B5EF4-FFF2-40B4-BE49-F238E27FC236}">
                <a16:creationId xmlns:a16="http://schemas.microsoft.com/office/drawing/2014/main" id="{DCE0745D-AFE6-DE6D-B026-1FF13F34E628}"/>
              </a:ext>
            </a:extLst>
          </p:cNvPr>
          <p:cNvSpPr>
            <a:spLocks noGrp="1"/>
          </p:cNvSpPr>
          <p:nvPr>
            <p:ph type="title"/>
          </p:nvPr>
        </p:nvSpPr>
        <p:spPr>
          <a:xfrm>
            <a:off x="612648" y="868679"/>
            <a:ext cx="10972800" cy="1572768"/>
          </a:xfrm>
        </p:spPr>
        <p:txBody>
          <a:bodyPr lIns="91440" tIns="182880" rIns="91440" bIns="0" rtlCol="0"/>
          <a:lstStyle>
            <a:lvl1pPr algn="ctr">
              <a:lnSpc>
                <a:spcPct val="90000"/>
              </a:lnSpc>
              <a:defRPr lang="en-GB" sz="4800" spc="400" baseline="0"/>
            </a:lvl1pPr>
          </a:lstStyle>
          <a:p>
            <a:pPr rtl="0"/>
            <a:r>
              <a:rPr lang="en-US"/>
              <a:t>Click to edit Master title style</a:t>
            </a:r>
            <a:endParaRPr lang="en-GB"/>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960120" y="2450592"/>
            <a:ext cx="2057400" cy="2057400"/>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858956" y="4611550"/>
            <a:ext cx="2286000" cy="274320"/>
          </a:xfrm>
        </p:spPr>
        <p:txBody>
          <a:bodyPr lIns="0" tIns="0" rIns="0" bIns="0" rtlCol="0" anchor="ctr">
            <a:noAutofit/>
          </a:bodyPr>
          <a:lstStyle>
            <a:lvl1pPr marL="0" indent="0" algn="ctr">
              <a:lnSpc>
                <a:spcPct val="100000"/>
              </a:lnSpc>
              <a:spcBef>
                <a:spcPts val="0"/>
              </a:spcBef>
              <a:buNone/>
              <a:defRPr lang="en-GB" sz="1400" b="1" cap="all" spc="200" baseline="0">
                <a:solidFill>
                  <a:schemeClr val="tx1"/>
                </a:solidFill>
                <a:latin typeface="+mj-lt"/>
              </a:defRPr>
            </a:lvl1pPr>
          </a:lstStyle>
          <a:p>
            <a:pPr lvl="0" rtl="0"/>
            <a:r>
              <a:rPr lang="en-GB"/>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858956" y="4865225"/>
            <a:ext cx="2286000" cy="182880"/>
          </a:xfrm>
        </p:spPr>
        <p:txBody>
          <a:bodyPr lIns="0" tIns="0" rIns="0" bIns="0" rtlCol="0">
            <a:noAutofit/>
          </a:bodyPr>
          <a:lstStyle>
            <a:lvl1pPr marL="0" indent="0" algn="ctr">
              <a:lnSpc>
                <a:spcPct val="100000"/>
              </a:lnSpc>
              <a:spcBef>
                <a:spcPts val="0"/>
              </a:spcBef>
              <a:buNone/>
              <a:defRPr lang="en-GB" sz="1200" b="0" spc="200" baseline="0">
                <a:solidFill>
                  <a:schemeClr val="tx1"/>
                </a:solidFill>
              </a:defRPr>
            </a:lvl1pPr>
          </a:lstStyle>
          <a:p>
            <a:pPr lvl="0" rtl="0"/>
            <a:r>
              <a:rPr lang="en-GB"/>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3730752" y="2450592"/>
            <a:ext cx="2057400" cy="2057400"/>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629588" y="4611550"/>
            <a:ext cx="2286000" cy="274320"/>
          </a:xfrm>
        </p:spPr>
        <p:txBody>
          <a:bodyPr lIns="0" tIns="0" rIns="0" bIns="0" rtlCol="0" anchor="ctr">
            <a:noAutofit/>
          </a:bodyPr>
          <a:lstStyle>
            <a:lvl1pPr marL="0" indent="0" algn="ctr">
              <a:lnSpc>
                <a:spcPct val="100000"/>
              </a:lnSpc>
              <a:spcBef>
                <a:spcPts val="0"/>
              </a:spcBef>
              <a:buNone/>
              <a:defRPr lang="en-GB" sz="1400" b="1" cap="all" spc="200" baseline="0">
                <a:solidFill>
                  <a:schemeClr val="tx1"/>
                </a:solidFill>
                <a:latin typeface="+mj-lt"/>
              </a:defRPr>
            </a:lvl1pPr>
          </a:lstStyle>
          <a:p>
            <a:pPr lvl="0" rtl="0"/>
            <a:r>
              <a:rPr lang="en-GB"/>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629588" y="4865225"/>
            <a:ext cx="2286000" cy="182880"/>
          </a:xfrm>
        </p:spPr>
        <p:txBody>
          <a:bodyPr lIns="0" tIns="0" rIns="0" bIns="0" rtlCol="0">
            <a:noAutofit/>
          </a:bodyPr>
          <a:lstStyle>
            <a:lvl1pPr marL="0" indent="0" algn="ctr">
              <a:lnSpc>
                <a:spcPct val="100000"/>
              </a:lnSpc>
              <a:spcBef>
                <a:spcPts val="0"/>
              </a:spcBef>
              <a:buNone/>
              <a:defRPr lang="en-GB" sz="1200" b="0" spc="200" baseline="0">
                <a:solidFill>
                  <a:schemeClr val="tx1"/>
                </a:solidFill>
              </a:defRPr>
            </a:lvl1pPr>
          </a:lstStyle>
          <a:p>
            <a:pPr lvl="0" rtl="0"/>
            <a:r>
              <a:rPr lang="en-GB"/>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6464808" y="2450592"/>
            <a:ext cx="2057400" cy="2057400"/>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6363644" y="4611550"/>
            <a:ext cx="2286000" cy="274320"/>
          </a:xfrm>
        </p:spPr>
        <p:txBody>
          <a:bodyPr lIns="0" tIns="0" rIns="0" bIns="0" rtlCol="0" anchor="ctr">
            <a:noAutofit/>
          </a:bodyPr>
          <a:lstStyle>
            <a:lvl1pPr marL="0" indent="0" algn="ctr">
              <a:lnSpc>
                <a:spcPct val="100000"/>
              </a:lnSpc>
              <a:spcBef>
                <a:spcPts val="0"/>
              </a:spcBef>
              <a:buNone/>
              <a:defRPr lang="en-GB" sz="1400" b="1" cap="all" spc="200" baseline="0">
                <a:solidFill>
                  <a:schemeClr val="tx1"/>
                </a:solidFill>
                <a:latin typeface="+mj-lt"/>
              </a:defRPr>
            </a:lvl1pPr>
          </a:lstStyle>
          <a:p>
            <a:pPr lvl="0" rtl="0"/>
            <a:r>
              <a:rPr lang="en-GB"/>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6363644" y="4865225"/>
            <a:ext cx="2286000" cy="182880"/>
          </a:xfrm>
        </p:spPr>
        <p:txBody>
          <a:bodyPr lIns="0" tIns="0" rIns="0" bIns="0" rtlCol="0">
            <a:noAutofit/>
          </a:bodyPr>
          <a:lstStyle>
            <a:lvl1pPr marL="0" indent="0" algn="ctr">
              <a:lnSpc>
                <a:spcPct val="100000"/>
              </a:lnSpc>
              <a:spcBef>
                <a:spcPts val="0"/>
              </a:spcBef>
              <a:buNone/>
              <a:defRPr lang="en-GB" sz="1200" b="0" spc="200" baseline="0">
                <a:solidFill>
                  <a:schemeClr val="tx1"/>
                </a:solidFill>
              </a:defRPr>
            </a:lvl1pPr>
          </a:lstStyle>
          <a:p>
            <a:pPr lvl="0" rtl="0"/>
            <a:r>
              <a:rPr lang="en-GB"/>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9198864" y="2450592"/>
            <a:ext cx="2057400" cy="2057400"/>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9097700" y="4611550"/>
            <a:ext cx="2286000" cy="274320"/>
          </a:xfrm>
        </p:spPr>
        <p:txBody>
          <a:bodyPr lIns="0" tIns="0" rIns="0" bIns="0" rtlCol="0" anchor="ctr">
            <a:noAutofit/>
          </a:bodyPr>
          <a:lstStyle>
            <a:lvl1pPr marL="0" indent="0" algn="ctr">
              <a:lnSpc>
                <a:spcPct val="100000"/>
              </a:lnSpc>
              <a:spcBef>
                <a:spcPts val="0"/>
              </a:spcBef>
              <a:buNone/>
              <a:defRPr lang="en-GB" sz="1400" b="1" cap="all" spc="200" baseline="0">
                <a:solidFill>
                  <a:schemeClr val="tx1"/>
                </a:solidFill>
                <a:latin typeface="+mj-lt"/>
              </a:defRPr>
            </a:lvl1pPr>
          </a:lstStyle>
          <a:p>
            <a:pPr lvl="0" rtl="0"/>
            <a:r>
              <a:rPr lang="en-GB"/>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9097700" y="4865225"/>
            <a:ext cx="2286000" cy="182880"/>
          </a:xfrm>
        </p:spPr>
        <p:txBody>
          <a:bodyPr lIns="0" tIns="0" rIns="0" bIns="0" rtlCol="0">
            <a:noAutofit/>
          </a:bodyPr>
          <a:lstStyle>
            <a:lvl1pPr marL="0" indent="0" algn="ctr">
              <a:lnSpc>
                <a:spcPct val="100000"/>
              </a:lnSpc>
              <a:spcBef>
                <a:spcPts val="0"/>
              </a:spcBef>
              <a:buNone/>
              <a:defRPr lang="en-GB" sz="1200" b="0" spc="200" baseline="0">
                <a:solidFill>
                  <a:schemeClr val="tx1"/>
                </a:solidFill>
              </a:defRPr>
            </a:lvl1pPr>
          </a:lstStyle>
          <a:p>
            <a:pPr lvl="0" rtl="0"/>
            <a:r>
              <a:rPr lang="en-GB"/>
              <a:t>Title</a:t>
            </a:r>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18" name="Straight Connector 17">
            <a:extLst>
              <a:ext uri="{FF2B5EF4-FFF2-40B4-BE49-F238E27FC236}">
                <a16:creationId xmlns:a16="http://schemas.microsoft.com/office/drawing/2014/main" id="{663C6C7E-F363-1F17-B288-D4D45B87028D}"/>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ED6D4091-312C-81B9-BAF6-5E0D6F665E5D}"/>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B6A3FD7E-DF96-B9E4-8D70-DA62CC339081}"/>
              </a:ext>
            </a:extLst>
          </p:cNvPr>
          <p:cNvPicPr>
            <a:picLocks noChangeAspect="1"/>
          </p:cNvPicPr>
          <p:nvPr userDrawn="1"/>
        </p:nvPicPr>
        <p:blipFill>
          <a:blip r:embed="rId2"/>
          <a:stretch>
            <a:fillRect/>
          </a:stretch>
        </p:blipFill>
        <p:spPr>
          <a:xfrm>
            <a:off x="0" y="1766265"/>
            <a:ext cx="5358384" cy="5091735"/>
          </a:xfrm>
          <a:prstGeom prst="rect">
            <a:avLst/>
          </a:prstGeom>
        </p:spPr>
      </p:pic>
      <p:sp>
        <p:nvSpPr>
          <p:cNvPr id="25" name="Title 1">
            <a:extLst>
              <a:ext uri="{FF2B5EF4-FFF2-40B4-BE49-F238E27FC236}">
                <a16:creationId xmlns:a16="http://schemas.microsoft.com/office/drawing/2014/main" id="{DCE0745D-AFE6-DE6D-B026-1FF13F34E628}"/>
              </a:ext>
            </a:extLst>
          </p:cNvPr>
          <p:cNvSpPr>
            <a:spLocks noGrp="1"/>
          </p:cNvSpPr>
          <p:nvPr>
            <p:ph type="title"/>
          </p:nvPr>
        </p:nvSpPr>
        <p:spPr>
          <a:xfrm>
            <a:off x="612648" y="868679"/>
            <a:ext cx="10972800" cy="1572768"/>
          </a:xfrm>
        </p:spPr>
        <p:txBody>
          <a:bodyPr lIns="91440" tIns="182880" rIns="91440" bIns="0" rtlCol="0"/>
          <a:lstStyle>
            <a:lvl1pPr algn="ctr">
              <a:lnSpc>
                <a:spcPct val="90000"/>
              </a:lnSpc>
              <a:defRPr lang="en-GB" sz="4800" spc="400" baseline="0"/>
            </a:lvl1pPr>
          </a:lstStyle>
          <a:p>
            <a:pPr rtl="0"/>
            <a:r>
              <a:rPr lang="en-US"/>
              <a:t>Click to edit Master title style</a:t>
            </a:r>
            <a:endParaRPr lang="en-GB"/>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457200" y="2670048"/>
            <a:ext cx="1399032" cy="411480"/>
          </a:xfrm>
        </p:spPr>
        <p:txBody>
          <a:bodyPr lIns="0" tIns="0" rIns="0" bIns="0" rtlCol="0" anchor="t">
            <a:noAutofit/>
          </a:bodyPr>
          <a:lstStyle>
            <a:lvl1pPr marL="0" indent="0" algn="r">
              <a:lnSpc>
                <a:spcPct val="100000"/>
              </a:lnSpc>
              <a:spcBef>
                <a:spcPts val="0"/>
              </a:spcBef>
              <a:buFont typeface="+mj-lt"/>
              <a:buNone/>
              <a:defRPr lang="en-GB" sz="1400" b="1" cap="all" spc="100" baseline="0">
                <a:solidFill>
                  <a:schemeClr val="tx1"/>
                </a:solidFill>
                <a:latin typeface="+mj-lt"/>
              </a:defRPr>
            </a:lvl1pPr>
          </a:lstStyle>
          <a:p>
            <a:pPr lvl="0" rtl="0"/>
            <a:r>
              <a:rPr lang="en-GB"/>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457200" y="3094300"/>
            <a:ext cx="1399032" cy="517580"/>
          </a:xfrm>
        </p:spPr>
        <p:txBody>
          <a:bodyPr lIns="0" tIns="0" rIns="0" bIns="0" rtlCol="0">
            <a:noAutofit/>
          </a:bodyPr>
          <a:lstStyle>
            <a:lvl1pPr marL="0" indent="0" algn="r">
              <a:lnSpc>
                <a:spcPct val="100000"/>
              </a:lnSpc>
              <a:spcBef>
                <a:spcPts val="0"/>
              </a:spcBef>
              <a:buNone/>
              <a:defRPr lang="en-GB" sz="1200" b="0" spc="100" baseline="0">
                <a:solidFill>
                  <a:schemeClr val="tx1"/>
                </a:solidFill>
              </a:defRPr>
            </a:lvl1pPr>
          </a:lstStyle>
          <a:p>
            <a:pPr lvl="0" rtl="0"/>
            <a:r>
              <a:rPr lang="en-GB"/>
              <a:t>Title</a:t>
            </a:r>
          </a:p>
        </p:txBody>
      </p:sp>
      <p:sp>
        <p:nvSpPr>
          <p:cNvPr id="28" name="Text Placeholder 28">
            <a:extLst>
              <a:ext uri="{FF2B5EF4-FFF2-40B4-BE49-F238E27FC236}">
                <a16:creationId xmlns:a16="http://schemas.microsoft.com/office/drawing/2014/main" id="{739AFCF1-55F0-974F-0F5C-34444B290B55}"/>
              </a:ext>
            </a:extLst>
          </p:cNvPr>
          <p:cNvSpPr>
            <a:spLocks noGrp="1"/>
          </p:cNvSpPr>
          <p:nvPr>
            <p:ph type="body" sz="quarter" idx="29" hasCustomPrompt="1"/>
          </p:nvPr>
        </p:nvSpPr>
        <p:spPr>
          <a:xfrm>
            <a:off x="457200" y="4479943"/>
            <a:ext cx="1399032" cy="411480"/>
          </a:xfrm>
        </p:spPr>
        <p:txBody>
          <a:bodyPr lIns="0" tIns="0" rIns="0" bIns="0" rtlCol="0" anchor="t">
            <a:noAutofit/>
          </a:bodyPr>
          <a:lstStyle>
            <a:lvl1pPr marL="0" indent="0" algn="r">
              <a:lnSpc>
                <a:spcPct val="100000"/>
              </a:lnSpc>
              <a:spcBef>
                <a:spcPts val="0"/>
              </a:spcBef>
              <a:buFont typeface="+mj-lt"/>
              <a:buNone/>
              <a:defRPr lang="en-GB" sz="1400" b="1" cap="all" spc="100" baseline="0">
                <a:solidFill>
                  <a:schemeClr val="tx1"/>
                </a:solidFill>
                <a:latin typeface="+mj-lt"/>
              </a:defRPr>
            </a:lvl1pPr>
          </a:lstStyle>
          <a:p>
            <a:pPr lvl="0" rtl="0"/>
            <a:r>
              <a:rPr lang="en-GB"/>
              <a:t>Name</a:t>
            </a:r>
          </a:p>
        </p:txBody>
      </p:sp>
      <p:sp>
        <p:nvSpPr>
          <p:cNvPr id="29" name="Text Placeholder 28">
            <a:extLst>
              <a:ext uri="{FF2B5EF4-FFF2-40B4-BE49-F238E27FC236}">
                <a16:creationId xmlns:a16="http://schemas.microsoft.com/office/drawing/2014/main" id="{77CF7DE5-8E6D-2C2C-A514-BAB6D4B6FF3B}"/>
              </a:ext>
            </a:extLst>
          </p:cNvPr>
          <p:cNvSpPr>
            <a:spLocks noGrp="1"/>
          </p:cNvSpPr>
          <p:nvPr>
            <p:ph type="body" sz="quarter" idx="30" hasCustomPrompt="1"/>
          </p:nvPr>
        </p:nvSpPr>
        <p:spPr>
          <a:xfrm>
            <a:off x="457200" y="4904195"/>
            <a:ext cx="1399032" cy="517580"/>
          </a:xfrm>
        </p:spPr>
        <p:txBody>
          <a:bodyPr lIns="0" tIns="0" rIns="0" bIns="0" rtlCol="0">
            <a:noAutofit/>
          </a:bodyPr>
          <a:lstStyle>
            <a:lvl1pPr marL="0" indent="0" algn="r">
              <a:lnSpc>
                <a:spcPct val="100000"/>
              </a:lnSpc>
              <a:spcBef>
                <a:spcPts val="0"/>
              </a:spcBef>
              <a:buNone/>
              <a:defRPr lang="en-GB" sz="1200" b="0" spc="100" baseline="0">
                <a:solidFill>
                  <a:schemeClr val="tx1"/>
                </a:solidFill>
              </a:defRPr>
            </a:lvl1pPr>
          </a:lstStyle>
          <a:p>
            <a:pPr lvl="0" rtl="0"/>
            <a:r>
              <a:rPr lang="en-GB"/>
              <a:t>Title</a:t>
            </a:r>
          </a:p>
        </p:txBody>
      </p:sp>
      <p:sp>
        <p:nvSpPr>
          <p:cNvPr id="6" name="Picture Placeholder 23">
            <a:extLst>
              <a:ext uri="{FF2B5EF4-FFF2-40B4-BE49-F238E27FC236}">
                <a16:creationId xmlns:a16="http://schemas.microsoft.com/office/drawing/2014/main" id="{5E48B363-63E8-4F17-842B-53AD935A6529}"/>
              </a:ext>
            </a:extLst>
          </p:cNvPr>
          <p:cNvSpPr>
            <a:spLocks noGrp="1" noChangeAspect="1"/>
          </p:cNvSpPr>
          <p:nvPr>
            <p:ph type="pic" sz="quarter" idx="13"/>
          </p:nvPr>
        </p:nvSpPr>
        <p:spPr>
          <a:xfrm>
            <a:off x="1993392" y="2450592"/>
            <a:ext cx="1161288" cy="1161288"/>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21" name="Picture Placeholder 23">
            <a:extLst>
              <a:ext uri="{FF2B5EF4-FFF2-40B4-BE49-F238E27FC236}">
                <a16:creationId xmlns:a16="http://schemas.microsoft.com/office/drawing/2014/main" id="{DBA744D6-401F-C995-EF58-BD24A0DD8581}"/>
              </a:ext>
            </a:extLst>
          </p:cNvPr>
          <p:cNvSpPr>
            <a:spLocks noGrp="1" noChangeAspect="1"/>
          </p:cNvSpPr>
          <p:nvPr>
            <p:ph type="pic" sz="quarter" idx="25"/>
          </p:nvPr>
        </p:nvSpPr>
        <p:spPr>
          <a:xfrm>
            <a:off x="1993392" y="4260487"/>
            <a:ext cx="1161288" cy="1161288"/>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218688" y="2670048"/>
            <a:ext cx="1399032" cy="411480"/>
          </a:xfrm>
        </p:spPr>
        <p:txBody>
          <a:bodyPr lIns="0" tIns="0" rIns="0" bIns="0" rtlCol="0" anchor="t">
            <a:noAutofit/>
          </a:bodyPr>
          <a:lstStyle>
            <a:lvl1pPr marL="0" indent="0" algn="r">
              <a:lnSpc>
                <a:spcPct val="100000"/>
              </a:lnSpc>
              <a:spcBef>
                <a:spcPts val="0"/>
              </a:spcBef>
              <a:buFont typeface="+mj-lt"/>
              <a:buNone/>
              <a:defRPr lang="en-GB" sz="1400" b="1" cap="all" spc="100" baseline="0">
                <a:solidFill>
                  <a:schemeClr val="tx1"/>
                </a:solidFill>
                <a:latin typeface="+mj-lt"/>
              </a:defRPr>
            </a:lvl1pPr>
          </a:lstStyle>
          <a:p>
            <a:pPr lvl="0" rtl="0"/>
            <a:r>
              <a:rPr lang="en-GB"/>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218688" y="3094300"/>
            <a:ext cx="1399032" cy="517580"/>
          </a:xfrm>
        </p:spPr>
        <p:txBody>
          <a:bodyPr lIns="0" tIns="0" rIns="0" bIns="0" rtlCol="0">
            <a:noAutofit/>
          </a:bodyPr>
          <a:lstStyle>
            <a:lvl1pPr marL="0" indent="0" algn="r">
              <a:lnSpc>
                <a:spcPct val="100000"/>
              </a:lnSpc>
              <a:spcBef>
                <a:spcPts val="0"/>
              </a:spcBef>
              <a:buNone/>
              <a:defRPr lang="en-GB" sz="1200" b="0" spc="100" baseline="0">
                <a:solidFill>
                  <a:schemeClr val="tx1"/>
                </a:solidFill>
              </a:defRPr>
            </a:lvl1pPr>
          </a:lstStyle>
          <a:p>
            <a:pPr lvl="0" rtl="0"/>
            <a:r>
              <a:rPr lang="en-GB"/>
              <a:t>Title</a:t>
            </a:r>
          </a:p>
        </p:txBody>
      </p:sp>
      <p:sp>
        <p:nvSpPr>
          <p:cNvPr id="30" name="Text Placeholder 28">
            <a:extLst>
              <a:ext uri="{FF2B5EF4-FFF2-40B4-BE49-F238E27FC236}">
                <a16:creationId xmlns:a16="http://schemas.microsoft.com/office/drawing/2014/main" id="{B1201CED-247A-16CA-9F03-BF32393D3B56}"/>
              </a:ext>
            </a:extLst>
          </p:cNvPr>
          <p:cNvSpPr>
            <a:spLocks noGrp="1"/>
          </p:cNvSpPr>
          <p:nvPr>
            <p:ph type="body" sz="quarter" idx="31" hasCustomPrompt="1"/>
          </p:nvPr>
        </p:nvSpPr>
        <p:spPr>
          <a:xfrm>
            <a:off x="3218688" y="4479943"/>
            <a:ext cx="1399032" cy="411480"/>
          </a:xfrm>
        </p:spPr>
        <p:txBody>
          <a:bodyPr lIns="0" tIns="0" rIns="0" bIns="0" rtlCol="0" anchor="t">
            <a:noAutofit/>
          </a:bodyPr>
          <a:lstStyle>
            <a:lvl1pPr marL="0" indent="0" algn="r">
              <a:lnSpc>
                <a:spcPct val="100000"/>
              </a:lnSpc>
              <a:spcBef>
                <a:spcPts val="0"/>
              </a:spcBef>
              <a:buFont typeface="+mj-lt"/>
              <a:buNone/>
              <a:defRPr lang="en-GB" sz="1400" b="1" cap="all" spc="100" baseline="0">
                <a:solidFill>
                  <a:schemeClr val="tx1"/>
                </a:solidFill>
                <a:latin typeface="+mj-lt"/>
              </a:defRPr>
            </a:lvl1pPr>
          </a:lstStyle>
          <a:p>
            <a:pPr lvl="0" rtl="0"/>
            <a:r>
              <a:rPr lang="en-GB"/>
              <a:t>Name</a:t>
            </a:r>
          </a:p>
        </p:txBody>
      </p:sp>
      <p:sp>
        <p:nvSpPr>
          <p:cNvPr id="31" name="Text Placeholder 28">
            <a:extLst>
              <a:ext uri="{FF2B5EF4-FFF2-40B4-BE49-F238E27FC236}">
                <a16:creationId xmlns:a16="http://schemas.microsoft.com/office/drawing/2014/main" id="{2D5FA954-036C-191F-7040-1848AB2BE3CA}"/>
              </a:ext>
            </a:extLst>
          </p:cNvPr>
          <p:cNvSpPr>
            <a:spLocks noGrp="1"/>
          </p:cNvSpPr>
          <p:nvPr>
            <p:ph type="body" sz="quarter" idx="32" hasCustomPrompt="1"/>
          </p:nvPr>
        </p:nvSpPr>
        <p:spPr>
          <a:xfrm>
            <a:off x="3218688" y="4904195"/>
            <a:ext cx="1399032" cy="517580"/>
          </a:xfrm>
        </p:spPr>
        <p:txBody>
          <a:bodyPr lIns="0" tIns="0" rIns="0" bIns="0" rtlCol="0">
            <a:noAutofit/>
          </a:bodyPr>
          <a:lstStyle>
            <a:lvl1pPr marL="0" indent="0" algn="r">
              <a:lnSpc>
                <a:spcPct val="100000"/>
              </a:lnSpc>
              <a:spcBef>
                <a:spcPts val="0"/>
              </a:spcBef>
              <a:buNone/>
              <a:defRPr lang="en-GB" sz="1200" b="0" spc="100" baseline="0">
                <a:solidFill>
                  <a:schemeClr val="tx1"/>
                </a:solidFill>
              </a:defRPr>
            </a:lvl1pPr>
          </a:lstStyle>
          <a:p>
            <a:pPr lvl="0" rtl="0"/>
            <a:r>
              <a:rPr lang="en-GB"/>
              <a:t>Title</a:t>
            </a:r>
          </a:p>
        </p:txBody>
      </p:sp>
      <p:sp>
        <p:nvSpPr>
          <p:cNvPr id="7" name="Picture Placeholder 23">
            <a:extLst>
              <a:ext uri="{FF2B5EF4-FFF2-40B4-BE49-F238E27FC236}">
                <a16:creationId xmlns:a16="http://schemas.microsoft.com/office/drawing/2014/main" id="{9ABA5222-6FD6-405B-8AC8-18022C36590F}"/>
              </a:ext>
            </a:extLst>
          </p:cNvPr>
          <p:cNvSpPr>
            <a:spLocks noGrp="1" noChangeAspect="1"/>
          </p:cNvSpPr>
          <p:nvPr>
            <p:ph type="pic" sz="quarter" idx="14"/>
          </p:nvPr>
        </p:nvSpPr>
        <p:spPr>
          <a:xfrm>
            <a:off x="4745736" y="2450592"/>
            <a:ext cx="1161288" cy="1161288"/>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23" name="Picture Placeholder 23">
            <a:extLst>
              <a:ext uri="{FF2B5EF4-FFF2-40B4-BE49-F238E27FC236}">
                <a16:creationId xmlns:a16="http://schemas.microsoft.com/office/drawing/2014/main" id="{8CFBAF86-D36B-F789-2C9C-78C6830B13C9}"/>
              </a:ext>
            </a:extLst>
          </p:cNvPr>
          <p:cNvSpPr>
            <a:spLocks noGrp="1" noChangeAspect="1"/>
          </p:cNvSpPr>
          <p:nvPr>
            <p:ph type="pic" sz="quarter" idx="26"/>
          </p:nvPr>
        </p:nvSpPr>
        <p:spPr>
          <a:xfrm>
            <a:off x="4745736" y="4260487"/>
            <a:ext cx="1161288" cy="1161288"/>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5966787" y="2670048"/>
            <a:ext cx="1399032" cy="411480"/>
          </a:xfrm>
        </p:spPr>
        <p:txBody>
          <a:bodyPr lIns="0" tIns="0" rIns="0" bIns="0" rtlCol="0" anchor="t">
            <a:noAutofit/>
          </a:bodyPr>
          <a:lstStyle>
            <a:lvl1pPr marL="0" indent="0" algn="r">
              <a:lnSpc>
                <a:spcPct val="100000"/>
              </a:lnSpc>
              <a:spcBef>
                <a:spcPts val="0"/>
              </a:spcBef>
              <a:buFont typeface="+mj-lt"/>
              <a:buNone/>
              <a:defRPr lang="en-GB" sz="1400" b="1" cap="all" spc="100" baseline="0">
                <a:solidFill>
                  <a:schemeClr val="tx1"/>
                </a:solidFill>
                <a:latin typeface="+mj-lt"/>
              </a:defRPr>
            </a:lvl1pPr>
          </a:lstStyle>
          <a:p>
            <a:pPr lvl="0" rtl="0"/>
            <a:r>
              <a:rPr lang="en-GB"/>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5966787" y="3094300"/>
            <a:ext cx="1399032" cy="517580"/>
          </a:xfrm>
        </p:spPr>
        <p:txBody>
          <a:bodyPr lIns="0" tIns="0" rIns="0" bIns="0" rtlCol="0">
            <a:noAutofit/>
          </a:bodyPr>
          <a:lstStyle>
            <a:lvl1pPr marL="0" indent="0" algn="r">
              <a:lnSpc>
                <a:spcPct val="100000"/>
              </a:lnSpc>
              <a:spcBef>
                <a:spcPts val="0"/>
              </a:spcBef>
              <a:buNone/>
              <a:defRPr lang="en-GB" sz="1200" b="0" spc="100" baseline="0">
                <a:solidFill>
                  <a:schemeClr val="tx1"/>
                </a:solidFill>
              </a:defRPr>
            </a:lvl1pPr>
          </a:lstStyle>
          <a:p>
            <a:pPr lvl="0" rtl="0"/>
            <a:r>
              <a:rPr lang="en-GB"/>
              <a:t>Title</a:t>
            </a:r>
          </a:p>
        </p:txBody>
      </p:sp>
      <p:sp>
        <p:nvSpPr>
          <p:cNvPr id="32" name="Text Placeholder 28">
            <a:extLst>
              <a:ext uri="{FF2B5EF4-FFF2-40B4-BE49-F238E27FC236}">
                <a16:creationId xmlns:a16="http://schemas.microsoft.com/office/drawing/2014/main" id="{6E32CE61-2D9B-C245-0D18-C33760B08537}"/>
              </a:ext>
            </a:extLst>
          </p:cNvPr>
          <p:cNvSpPr>
            <a:spLocks noGrp="1"/>
          </p:cNvSpPr>
          <p:nvPr>
            <p:ph type="body" sz="quarter" idx="33" hasCustomPrompt="1"/>
          </p:nvPr>
        </p:nvSpPr>
        <p:spPr>
          <a:xfrm>
            <a:off x="5966787" y="4479943"/>
            <a:ext cx="1399032" cy="411480"/>
          </a:xfrm>
        </p:spPr>
        <p:txBody>
          <a:bodyPr lIns="0" tIns="0" rIns="0" bIns="0" rtlCol="0" anchor="t">
            <a:noAutofit/>
          </a:bodyPr>
          <a:lstStyle>
            <a:lvl1pPr marL="0" indent="0" algn="r">
              <a:lnSpc>
                <a:spcPct val="100000"/>
              </a:lnSpc>
              <a:spcBef>
                <a:spcPts val="0"/>
              </a:spcBef>
              <a:buFont typeface="+mj-lt"/>
              <a:buNone/>
              <a:defRPr lang="en-GB" sz="1400" b="1" cap="all" spc="100" baseline="0">
                <a:solidFill>
                  <a:schemeClr val="tx1"/>
                </a:solidFill>
                <a:latin typeface="+mj-lt"/>
              </a:defRPr>
            </a:lvl1pPr>
          </a:lstStyle>
          <a:p>
            <a:pPr lvl="0" rtl="0"/>
            <a:r>
              <a:rPr lang="en-GB"/>
              <a:t>Name</a:t>
            </a:r>
          </a:p>
        </p:txBody>
      </p:sp>
      <p:sp>
        <p:nvSpPr>
          <p:cNvPr id="33" name="Text Placeholder 28">
            <a:extLst>
              <a:ext uri="{FF2B5EF4-FFF2-40B4-BE49-F238E27FC236}">
                <a16:creationId xmlns:a16="http://schemas.microsoft.com/office/drawing/2014/main" id="{E4068D0A-21CD-897C-9CC1-0BFDAABBD491}"/>
              </a:ext>
            </a:extLst>
          </p:cNvPr>
          <p:cNvSpPr>
            <a:spLocks noGrp="1"/>
          </p:cNvSpPr>
          <p:nvPr>
            <p:ph type="body" sz="quarter" idx="34" hasCustomPrompt="1"/>
          </p:nvPr>
        </p:nvSpPr>
        <p:spPr>
          <a:xfrm>
            <a:off x="5966787" y="4904195"/>
            <a:ext cx="1399032" cy="517580"/>
          </a:xfrm>
        </p:spPr>
        <p:txBody>
          <a:bodyPr lIns="0" tIns="0" rIns="0" bIns="0" rtlCol="0">
            <a:noAutofit/>
          </a:bodyPr>
          <a:lstStyle>
            <a:lvl1pPr marL="0" indent="0" algn="r">
              <a:lnSpc>
                <a:spcPct val="100000"/>
              </a:lnSpc>
              <a:spcBef>
                <a:spcPts val="0"/>
              </a:spcBef>
              <a:buNone/>
              <a:defRPr lang="en-GB" sz="1200" b="0" spc="100" baseline="0">
                <a:solidFill>
                  <a:schemeClr val="tx1"/>
                </a:solidFill>
              </a:defRPr>
            </a:lvl1pPr>
          </a:lstStyle>
          <a:p>
            <a:pPr lvl="0" rtl="0"/>
            <a:r>
              <a:rPr lang="en-GB"/>
              <a:t>Title</a:t>
            </a:r>
          </a:p>
        </p:txBody>
      </p:sp>
      <p:sp>
        <p:nvSpPr>
          <p:cNvPr id="8" name="Picture Placeholder 23">
            <a:extLst>
              <a:ext uri="{FF2B5EF4-FFF2-40B4-BE49-F238E27FC236}">
                <a16:creationId xmlns:a16="http://schemas.microsoft.com/office/drawing/2014/main" id="{124DE785-775F-4AE4-94B3-FA728188EBA5}"/>
              </a:ext>
            </a:extLst>
          </p:cNvPr>
          <p:cNvSpPr>
            <a:spLocks noGrp="1" noChangeAspect="1"/>
          </p:cNvSpPr>
          <p:nvPr>
            <p:ph type="pic" sz="quarter" idx="15"/>
          </p:nvPr>
        </p:nvSpPr>
        <p:spPr>
          <a:xfrm>
            <a:off x="7498080" y="2450592"/>
            <a:ext cx="1161288" cy="1161288"/>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26" name="Picture Placeholder 23">
            <a:extLst>
              <a:ext uri="{FF2B5EF4-FFF2-40B4-BE49-F238E27FC236}">
                <a16:creationId xmlns:a16="http://schemas.microsoft.com/office/drawing/2014/main" id="{C110D526-1AE4-5106-E956-0B2ED3A4D4BC}"/>
              </a:ext>
            </a:extLst>
          </p:cNvPr>
          <p:cNvSpPr>
            <a:spLocks noGrp="1" noChangeAspect="1"/>
          </p:cNvSpPr>
          <p:nvPr>
            <p:ph type="pic" sz="quarter" idx="27"/>
          </p:nvPr>
        </p:nvSpPr>
        <p:spPr>
          <a:xfrm>
            <a:off x="7498080" y="4260487"/>
            <a:ext cx="1161288" cy="1161288"/>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8732520" y="2670048"/>
            <a:ext cx="1399032" cy="411480"/>
          </a:xfrm>
        </p:spPr>
        <p:txBody>
          <a:bodyPr lIns="0" tIns="0" rIns="0" bIns="0" rtlCol="0" anchor="t">
            <a:noAutofit/>
          </a:bodyPr>
          <a:lstStyle>
            <a:lvl1pPr marL="0" indent="0" algn="r">
              <a:lnSpc>
                <a:spcPct val="100000"/>
              </a:lnSpc>
              <a:spcBef>
                <a:spcPts val="0"/>
              </a:spcBef>
              <a:buFont typeface="+mj-lt"/>
              <a:buNone/>
              <a:defRPr lang="en-GB" sz="1400" b="1" cap="all" spc="100" baseline="0">
                <a:solidFill>
                  <a:schemeClr val="tx1"/>
                </a:solidFill>
                <a:latin typeface="+mj-lt"/>
              </a:defRPr>
            </a:lvl1pPr>
          </a:lstStyle>
          <a:p>
            <a:pPr lvl="0" rtl="0"/>
            <a:r>
              <a:rPr lang="en-GB"/>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8732520" y="3094300"/>
            <a:ext cx="1399032" cy="517580"/>
          </a:xfrm>
        </p:spPr>
        <p:txBody>
          <a:bodyPr lIns="0" tIns="0" rIns="0" bIns="0" rtlCol="0">
            <a:noAutofit/>
          </a:bodyPr>
          <a:lstStyle>
            <a:lvl1pPr marL="0" indent="0" algn="r">
              <a:lnSpc>
                <a:spcPct val="100000"/>
              </a:lnSpc>
              <a:spcBef>
                <a:spcPts val="0"/>
              </a:spcBef>
              <a:buNone/>
              <a:defRPr lang="en-GB" sz="1200" b="0" spc="100" baseline="0">
                <a:solidFill>
                  <a:schemeClr val="tx1"/>
                </a:solidFill>
              </a:defRPr>
            </a:lvl1pPr>
          </a:lstStyle>
          <a:p>
            <a:pPr lvl="0" rtl="0"/>
            <a:r>
              <a:rPr lang="en-GB"/>
              <a:t>Title</a:t>
            </a:r>
          </a:p>
        </p:txBody>
      </p:sp>
      <p:sp>
        <p:nvSpPr>
          <p:cNvPr id="34" name="Text Placeholder 28">
            <a:extLst>
              <a:ext uri="{FF2B5EF4-FFF2-40B4-BE49-F238E27FC236}">
                <a16:creationId xmlns:a16="http://schemas.microsoft.com/office/drawing/2014/main" id="{3858F91A-46AA-AF23-2716-3B2B678BBE01}"/>
              </a:ext>
            </a:extLst>
          </p:cNvPr>
          <p:cNvSpPr>
            <a:spLocks noGrp="1"/>
          </p:cNvSpPr>
          <p:nvPr>
            <p:ph type="body" sz="quarter" idx="35" hasCustomPrompt="1"/>
          </p:nvPr>
        </p:nvSpPr>
        <p:spPr>
          <a:xfrm>
            <a:off x="8732520" y="4479943"/>
            <a:ext cx="1399032" cy="411480"/>
          </a:xfrm>
        </p:spPr>
        <p:txBody>
          <a:bodyPr lIns="0" tIns="0" rIns="0" bIns="0" rtlCol="0" anchor="t">
            <a:noAutofit/>
          </a:bodyPr>
          <a:lstStyle>
            <a:lvl1pPr marL="0" indent="0" algn="r">
              <a:lnSpc>
                <a:spcPct val="100000"/>
              </a:lnSpc>
              <a:spcBef>
                <a:spcPts val="0"/>
              </a:spcBef>
              <a:buFont typeface="+mj-lt"/>
              <a:buNone/>
              <a:defRPr lang="en-GB" sz="1400" b="1" cap="all" spc="100" baseline="0">
                <a:solidFill>
                  <a:schemeClr val="tx1"/>
                </a:solidFill>
                <a:latin typeface="+mj-lt"/>
              </a:defRPr>
            </a:lvl1pPr>
          </a:lstStyle>
          <a:p>
            <a:pPr lvl="0" rtl="0"/>
            <a:r>
              <a:rPr lang="en-GB"/>
              <a:t>Name</a:t>
            </a:r>
          </a:p>
        </p:txBody>
      </p:sp>
      <p:sp>
        <p:nvSpPr>
          <p:cNvPr id="35" name="Text Placeholder 28">
            <a:extLst>
              <a:ext uri="{FF2B5EF4-FFF2-40B4-BE49-F238E27FC236}">
                <a16:creationId xmlns:a16="http://schemas.microsoft.com/office/drawing/2014/main" id="{EBC002F6-7435-833F-0E8B-30A53B0755AE}"/>
              </a:ext>
            </a:extLst>
          </p:cNvPr>
          <p:cNvSpPr>
            <a:spLocks noGrp="1"/>
          </p:cNvSpPr>
          <p:nvPr>
            <p:ph type="body" sz="quarter" idx="36" hasCustomPrompt="1"/>
          </p:nvPr>
        </p:nvSpPr>
        <p:spPr>
          <a:xfrm>
            <a:off x="8732520" y="4904195"/>
            <a:ext cx="1399032" cy="517580"/>
          </a:xfrm>
        </p:spPr>
        <p:txBody>
          <a:bodyPr lIns="0" tIns="0" rIns="0" bIns="0" rtlCol="0">
            <a:noAutofit/>
          </a:bodyPr>
          <a:lstStyle>
            <a:lvl1pPr marL="0" indent="0" algn="r">
              <a:lnSpc>
                <a:spcPct val="100000"/>
              </a:lnSpc>
              <a:spcBef>
                <a:spcPts val="0"/>
              </a:spcBef>
              <a:buNone/>
              <a:defRPr lang="en-GB" sz="1200" b="0" spc="100" baseline="0">
                <a:solidFill>
                  <a:schemeClr val="tx1"/>
                </a:solidFill>
              </a:defRPr>
            </a:lvl1pPr>
          </a:lstStyle>
          <a:p>
            <a:pPr lvl="0" rtl="0"/>
            <a:r>
              <a:rPr lang="en-GB"/>
              <a:t>Title</a:t>
            </a:r>
          </a:p>
        </p:txBody>
      </p:sp>
      <p:sp>
        <p:nvSpPr>
          <p:cNvPr id="9" name="Picture Placeholder 23">
            <a:extLst>
              <a:ext uri="{FF2B5EF4-FFF2-40B4-BE49-F238E27FC236}">
                <a16:creationId xmlns:a16="http://schemas.microsoft.com/office/drawing/2014/main" id="{F5694B35-7776-4DB9-9EB7-3AF076EC357D}"/>
              </a:ext>
            </a:extLst>
          </p:cNvPr>
          <p:cNvSpPr>
            <a:spLocks noGrp="1" noChangeAspect="1"/>
          </p:cNvSpPr>
          <p:nvPr>
            <p:ph type="pic" sz="quarter" idx="16"/>
          </p:nvPr>
        </p:nvSpPr>
        <p:spPr>
          <a:xfrm>
            <a:off x="10250424" y="2450592"/>
            <a:ext cx="1161288" cy="1161288"/>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27" name="Picture Placeholder 23">
            <a:extLst>
              <a:ext uri="{FF2B5EF4-FFF2-40B4-BE49-F238E27FC236}">
                <a16:creationId xmlns:a16="http://schemas.microsoft.com/office/drawing/2014/main" id="{2CBF8435-BD05-F386-4E6E-F2B6F6894FD7}"/>
              </a:ext>
            </a:extLst>
          </p:cNvPr>
          <p:cNvSpPr>
            <a:spLocks noGrp="1" noChangeAspect="1"/>
          </p:cNvSpPr>
          <p:nvPr>
            <p:ph type="pic" sz="quarter" idx="28"/>
          </p:nvPr>
        </p:nvSpPr>
        <p:spPr>
          <a:xfrm>
            <a:off x="10250424" y="4260487"/>
            <a:ext cx="1161288" cy="1161288"/>
          </a:xfrm>
        </p:spPr>
        <p:txBody>
          <a:bodyPr rtlCol="0">
            <a:normAutofit/>
          </a:bodyPr>
          <a:lstStyle>
            <a:lvl1pPr marL="0" indent="0">
              <a:buNone/>
              <a:defRPr lang="en-GB" sz="1400">
                <a:solidFill>
                  <a:schemeClr val="tx1"/>
                </a:solidFill>
              </a:defRPr>
            </a:lvl1pPr>
          </a:lstStyle>
          <a:p>
            <a:pPr rtl="0"/>
            <a:r>
              <a:rPr lang="en-US"/>
              <a:t>Click icon to add picture</a:t>
            </a:r>
            <a:endParaRPr lang="en-GB"/>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18" name="Straight Connector 17">
            <a:extLst>
              <a:ext uri="{FF2B5EF4-FFF2-40B4-BE49-F238E27FC236}">
                <a16:creationId xmlns:a16="http://schemas.microsoft.com/office/drawing/2014/main" id="{663C6C7E-F363-1F17-B288-D4D45B87028D}"/>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ED6D4091-312C-81B9-BAF6-5E0D6F665E5D}"/>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5523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5 Colum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345C5D8-082A-AC27-3801-7A6EC375195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809"/>
          <a:stretch/>
        </p:blipFill>
        <p:spPr>
          <a:xfrm>
            <a:off x="0" y="0"/>
            <a:ext cx="5467552" cy="2350008"/>
          </a:xfrm>
          <a:prstGeom prst="rect">
            <a:avLst/>
          </a:prstGeom>
        </p:spPr>
      </p:pic>
      <p:pic>
        <p:nvPicPr>
          <p:cNvPr id="15" name="Picture 14">
            <a:extLst>
              <a:ext uri="{FF2B5EF4-FFF2-40B4-BE49-F238E27FC236}">
                <a16:creationId xmlns:a16="http://schemas.microsoft.com/office/drawing/2014/main" id="{3531883F-9B23-B442-5F02-C2D25BB37CA5}"/>
              </a:ext>
            </a:extLst>
          </p:cNvPr>
          <p:cNvPicPr>
            <a:picLocks noChangeAspect="1"/>
          </p:cNvPicPr>
          <p:nvPr userDrawn="1"/>
        </p:nvPicPr>
        <p:blipFill>
          <a:blip r:embed="rId3"/>
          <a:stretch>
            <a:fillRect/>
          </a:stretch>
        </p:blipFill>
        <p:spPr>
          <a:xfrm>
            <a:off x="7241236" y="1234440"/>
            <a:ext cx="4950764" cy="5623560"/>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12648" y="868679"/>
            <a:ext cx="10972800" cy="1572768"/>
          </a:xfrm>
        </p:spPr>
        <p:txBody>
          <a:bodyPr lIns="91440" tIns="182880" rIns="91440" bIns="0" rtlCol="0"/>
          <a:lstStyle>
            <a:lvl1pPr algn="ctr">
              <a:lnSpc>
                <a:spcPct val="90000"/>
              </a:lnSpc>
              <a:defRPr lang="en-GB" sz="4800" spc="400" baseline="0"/>
            </a:lvl1pPr>
          </a:lstStyle>
          <a:p>
            <a:pPr rtl="0"/>
            <a:r>
              <a:rPr lang="en-US"/>
              <a:t>Click to edit Master title style</a:t>
            </a:r>
            <a:endParaRPr lang="en-GB"/>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612648" y="2438400"/>
            <a:ext cx="2029968" cy="530352"/>
          </a:xfrm>
          <a:solidFill>
            <a:schemeClr val="tx1"/>
          </a:solidFill>
        </p:spPr>
        <p:txBody>
          <a:bodyPr rtlCol="0" anchor="ctr"/>
          <a:lstStyle>
            <a:lvl1pPr marL="0" indent="0" algn="ctr">
              <a:lnSpc>
                <a:spcPct val="100000"/>
              </a:lnSpc>
              <a:spcBef>
                <a:spcPts val="1000"/>
              </a:spcBef>
              <a:buNone/>
              <a:defRPr lang="en-GB" sz="2000" b="1" cap="all" spc="200" baseline="0">
                <a:solidFill>
                  <a:schemeClr val="bg1"/>
                </a:solidFill>
                <a:latin typeface="+mj-lt"/>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612648" y="3127248"/>
            <a:ext cx="2029968" cy="2514600"/>
          </a:xfrm>
          <a:solidFill>
            <a:schemeClr val="accent6">
              <a:lumMod val="20000"/>
              <a:lumOff val="80000"/>
              <a:alpha val="50000"/>
            </a:schemeClr>
          </a:solidFill>
          <a:ln>
            <a:solidFill>
              <a:schemeClr val="tx1"/>
            </a:solidFill>
          </a:ln>
        </p:spPr>
        <p:txBody>
          <a:bodyPr tIns="182880" bIns="91440" rtlCol="0"/>
          <a:lstStyle>
            <a:lvl1pPr marL="0" indent="0">
              <a:lnSpc>
                <a:spcPct val="100000"/>
              </a:lnSpc>
              <a:spcBef>
                <a:spcPts val="0"/>
              </a:spcBef>
              <a:buNone/>
              <a:defRPr lang="en-GB" sz="1600" spc="100" baseline="0"/>
            </a:lvl1pPr>
            <a:lvl2pPr marL="228600">
              <a:lnSpc>
                <a:spcPct val="100000"/>
              </a:lnSpc>
              <a:spcBef>
                <a:spcPts val="0"/>
              </a:spcBef>
              <a:defRPr lang="en-GB" sz="1400" spc="100" baseline="0"/>
            </a:lvl2pPr>
            <a:lvl3pPr>
              <a:lnSpc>
                <a:spcPct val="100000"/>
              </a:lnSpc>
              <a:spcBef>
                <a:spcPts val="1000"/>
              </a:spcBef>
              <a:defRPr lang="en-GB" sz="1200" spc="100" baseline="0"/>
            </a:lvl3pPr>
            <a:lvl4pPr>
              <a:lnSpc>
                <a:spcPct val="100000"/>
              </a:lnSpc>
              <a:spcBef>
                <a:spcPts val="1000"/>
              </a:spcBef>
              <a:defRPr lang="en-GB" sz="1100" spc="100" baseline="0"/>
            </a:lvl4pPr>
            <a:lvl5pPr>
              <a:lnSpc>
                <a:spcPct val="100000"/>
              </a:lnSpc>
              <a:spcBef>
                <a:spcPts val="1000"/>
              </a:spcBef>
              <a:defRPr lang="en-GB" sz="1100" spc="100" baseline="0"/>
            </a:lvl5pPr>
          </a:lstStyle>
          <a:p>
            <a:pPr lvl="0" rtl="0"/>
            <a:r>
              <a:rPr lang="en-US"/>
              <a:t>Click to edit Master text styles</a:t>
            </a:r>
          </a:p>
          <a:p>
            <a:pPr lvl="1" rtl="0"/>
            <a:r>
              <a:rPr lang="en-US"/>
              <a:t>Second level</a:t>
            </a:r>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2843784" y="2438400"/>
            <a:ext cx="2029968" cy="530352"/>
          </a:xfrm>
          <a:solidFill>
            <a:schemeClr val="tx1"/>
          </a:solidFill>
        </p:spPr>
        <p:txBody>
          <a:bodyPr rtlCol="0" anchor="ctr"/>
          <a:lstStyle>
            <a:lvl1pPr marL="0" indent="0" algn="ctr">
              <a:lnSpc>
                <a:spcPct val="100000"/>
              </a:lnSpc>
              <a:spcBef>
                <a:spcPts val="1000"/>
              </a:spcBef>
              <a:buNone/>
              <a:defRPr lang="en-GB" sz="2000" b="1" cap="all" spc="200" baseline="0">
                <a:solidFill>
                  <a:schemeClr val="bg1"/>
                </a:solidFill>
                <a:latin typeface="+mj-lt"/>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2843784" y="3127248"/>
            <a:ext cx="2029968" cy="2514600"/>
          </a:xfrm>
          <a:solidFill>
            <a:schemeClr val="accent5">
              <a:alpha val="30000"/>
            </a:schemeClr>
          </a:solidFill>
          <a:ln>
            <a:solidFill>
              <a:schemeClr val="tx1"/>
            </a:solidFill>
          </a:ln>
        </p:spPr>
        <p:txBody>
          <a:bodyPr tIns="182880" bIns="91440" rtlCol="0"/>
          <a:lstStyle>
            <a:lvl1pPr marL="0" indent="0">
              <a:lnSpc>
                <a:spcPct val="100000"/>
              </a:lnSpc>
              <a:spcBef>
                <a:spcPts val="0"/>
              </a:spcBef>
              <a:buNone/>
              <a:defRPr lang="en-GB" sz="1600" spc="100" baseline="0"/>
            </a:lvl1pPr>
            <a:lvl2pPr marL="228600">
              <a:lnSpc>
                <a:spcPct val="100000"/>
              </a:lnSpc>
              <a:spcBef>
                <a:spcPts val="0"/>
              </a:spcBef>
              <a:defRPr lang="en-GB" sz="1400" spc="100" baseline="0"/>
            </a:lvl2pPr>
            <a:lvl3pPr>
              <a:lnSpc>
                <a:spcPct val="100000"/>
              </a:lnSpc>
              <a:spcBef>
                <a:spcPts val="1000"/>
              </a:spcBef>
              <a:defRPr lang="en-GB" sz="1200" spc="100" baseline="0"/>
            </a:lvl3pPr>
            <a:lvl4pPr>
              <a:lnSpc>
                <a:spcPct val="100000"/>
              </a:lnSpc>
              <a:spcBef>
                <a:spcPts val="1000"/>
              </a:spcBef>
              <a:defRPr lang="en-GB" sz="1100" spc="100" baseline="0"/>
            </a:lvl4pPr>
            <a:lvl5pPr>
              <a:lnSpc>
                <a:spcPct val="100000"/>
              </a:lnSpc>
              <a:spcBef>
                <a:spcPts val="1000"/>
              </a:spcBef>
              <a:defRPr lang="en-GB" sz="1100" spc="100" baseline="0"/>
            </a:lvl5pPr>
          </a:lstStyle>
          <a:p>
            <a:pPr lvl="0" rtl="0"/>
            <a:r>
              <a:rPr lang="en-US"/>
              <a:t>Click to edit Master text styles</a:t>
            </a:r>
          </a:p>
          <a:p>
            <a:pPr lvl="1" rtl="0"/>
            <a:r>
              <a:rPr lang="en-US"/>
              <a:t>Second level</a:t>
            </a:r>
          </a:p>
        </p:txBody>
      </p:sp>
      <p:sp>
        <p:nvSpPr>
          <p:cNvPr id="7" name="Text Placeholder 4">
            <a:extLst>
              <a:ext uri="{FF2B5EF4-FFF2-40B4-BE49-F238E27FC236}">
                <a16:creationId xmlns:a16="http://schemas.microsoft.com/office/drawing/2014/main" id="{9A48939F-0CF9-9CBD-F606-7A4850B910A1}"/>
              </a:ext>
            </a:extLst>
          </p:cNvPr>
          <p:cNvSpPr>
            <a:spLocks noGrp="1"/>
          </p:cNvSpPr>
          <p:nvPr>
            <p:ph type="body" sz="quarter" idx="13"/>
          </p:nvPr>
        </p:nvSpPr>
        <p:spPr>
          <a:xfrm>
            <a:off x="5084064" y="2438400"/>
            <a:ext cx="2029968" cy="530352"/>
          </a:xfrm>
          <a:solidFill>
            <a:schemeClr val="tx1"/>
          </a:solidFill>
        </p:spPr>
        <p:txBody>
          <a:bodyPr rtlCol="0" anchor="ctr"/>
          <a:lstStyle>
            <a:lvl1pPr marL="0" indent="0" algn="ctr">
              <a:lnSpc>
                <a:spcPct val="100000"/>
              </a:lnSpc>
              <a:spcBef>
                <a:spcPts val="1000"/>
              </a:spcBef>
              <a:buNone/>
              <a:defRPr lang="en-GB" sz="2000" b="1" cap="all" spc="200" baseline="0">
                <a:solidFill>
                  <a:schemeClr val="bg1"/>
                </a:solidFill>
                <a:latin typeface="+mj-lt"/>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13" name="Content Placeholder 5">
            <a:extLst>
              <a:ext uri="{FF2B5EF4-FFF2-40B4-BE49-F238E27FC236}">
                <a16:creationId xmlns:a16="http://schemas.microsoft.com/office/drawing/2014/main" id="{693BC756-2B97-9751-B879-03B6F1C405C3}"/>
              </a:ext>
            </a:extLst>
          </p:cNvPr>
          <p:cNvSpPr>
            <a:spLocks noGrp="1"/>
          </p:cNvSpPr>
          <p:nvPr>
            <p:ph sz="quarter" idx="14"/>
          </p:nvPr>
        </p:nvSpPr>
        <p:spPr>
          <a:xfrm>
            <a:off x="5084064" y="3127248"/>
            <a:ext cx="2029968" cy="2514600"/>
          </a:xfrm>
          <a:solidFill>
            <a:schemeClr val="accent4">
              <a:lumMod val="20000"/>
              <a:lumOff val="80000"/>
              <a:alpha val="50000"/>
            </a:schemeClr>
          </a:solidFill>
          <a:ln>
            <a:solidFill>
              <a:schemeClr val="tx1"/>
            </a:solidFill>
          </a:ln>
        </p:spPr>
        <p:txBody>
          <a:bodyPr tIns="182880" bIns="91440" rtlCol="0"/>
          <a:lstStyle>
            <a:lvl1pPr marL="0" indent="0">
              <a:lnSpc>
                <a:spcPct val="100000"/>
              </a:lnSpc>
              <a:spcBef>
                <a:spcPts val="0"/>
              </a:spcBef>
              <a:buNone/>
              <a:defRPr lang="en-GB" sz="1600" spc="100" baseline="0"/>
            </a:lvl1pPr>
            <a:lvl2pPr marL="228600">
              <a:lnSpc>
                <a:spcPct val="100000"/>
              </a:lnSpc>
              <a:spcBef>
                <a:spcPts val="0"/>
              </a:spcBef>
              <a:defRPr lang="en-GB" sz="1400" spc="100" baseline="0"/>
            </a:lvl2pPr>
            <a:lvl3pPr>
              <a:lnSpc>
                <a:spcPct val="100000"/>
              </a:lnSpc>
              <a:spcBef>
                <a:spcPts val="1000"/>
              </a:spcBef>
              <a:defRPr lang="en-GB" sz="1200" spc="100" baseline="0"/>
            </a:lvl3pPr>
            <a:lvl4pPr>
              <a:lnSpc>
                <a:spcPct val="100000"/>
              </a:lnSpc>
              <a:spcBef>
                <a:spcPts val="1000"/>
              </a:spcBef>
              <a:defRPr lang="en-GB" sz="1100" spc="100" baseline="0"/>
            </a:lvl4pPr>
            <a:lvl5pPr>
              <a:lnSpc>
                <a:spcPct val="100000"/>
              </a:lnSpc>
              <a:spcBef>
                <a:spcPts val="1000"/>
              </a:spcBef>
              <a:defRPr lang="en-GB" sz="1100" spc="100" baseline="0"/>
            </a:lvl5pPr>
          </a:lstStyle>
          <a:p>
            <a:pPr lvl="0" rtl="0"/>
            <a:r>
              <a:rPr lang="en-US"/>
              <a:t>Click to edit Master text styles</a:t>
            </a:r>
          </a:p>
          <a:p>
            <a:pPr lvl="1" rtl="0"/>
            <a:r>
              <a:rPr lang="en-US"/>
              <a:t>Second level</a:t>
            </a:r>
          </a:p>
        </p:txBody>
      </p:sp>
      <p:sp>
        <p:nvSpPr>
          <p:cNvPr id="20" name="Text Placeholder 4">
            <a:extLst>
              <a:ext uri="{FF2B5EF4-FFF2-40B4-BE49-F238E27FC236}">
                <a16:creationId xmlns:a16="http://schemas.microsoft.com/office/drawing/2014/main" id="{843F725B-A33F-7FB2-E5C4-96EA154660E9}"/>
              </a:ext>
            </a:extLst>
          </p:cNvPr>
          <p:cNvSpPr>
            <a:spLocks noGrp="1"/>
          </p:cNvSpPr>
          <p:nvPr>
            <p:ph type="body" sz="quarter" idx="15"/>
          </p:nvPr>
        </p:nvSpPr>
        <p:spPr>
          <a:xfrm>
            <a:off x="7315200" y="2438400"/>
            <a:ext cx="2029968" cy="530352"/>
          </a:xfrm>
          <a:solidFill>
            <a:schemeClr val="tx1"/>
          </a:solidFill>
        </p:spPr>
        <p:txBody>
          <a:bodyPr rtlCol="0" anchor="ctr"/>
          <a:lstStyle>
            <a:lvl1pPr marL="0" indent="0" algn="ctr">
              <a:lnSpc>
                <a:spcPct val="100000"/>
              </a:lnSpc>
              <a:spcBef>
                <a:spcPts val="1000"/>
              </a:spcBef>
              <a:buNone/>
              <a:defRPr lang="en-GB" sz="2000" b="1" cap="all" spc="200" baseline="0">
                <a:solidFill>
                  <a:schemeClr val="bg1"/>
                </a:solidFill>
                <a:latin typeface="+mj-lt"/>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21" name="Content Placeholder 5">
            <a:extLst>
              <a:ext uri="{FF2B5EF4-FFF2-40B4-BE49-F238E27FC236}">
                <a16:creationId xmlns:a16="http://schemas.microsoft.com/office/drawing/2014/main" id="{D9DD0DA7-5A1E-5312-178F-13561EF7C233}"/>
              </a:ext>
            </a:extLst>
          </p:cNvPr>
          <p:cNvSpPr>
            <a:spLocks noGrp="1"/>
          </p:cNvSpPr>
          <p:nvPr>
            <p:ph sz="quarter" idx="16"/>
          </p:nvPr>
        </p:nvSpPr>
        <p:spPr>
          <a:xfrm>
            <a:off x="7315200" y="3127248"/>
            <a:ext cx="2029968" cy="2514600"/>
          </a:xfrm>
          <a:solidFill>
            <a:schemeClr val="accent1">
              <a:alpha val="50000"/>
            </a:schemeClr>
          </a:solidFill>
          <a:ln>
            <a:solidFill>
              <a:schemeClr val="tx1"/>
            </a:solidFill>
          </a:ln>
        </p:spPr>
        <p:txBody>
          <a:bodyPr tIns="182880" bIns="91440" rtlCol="0"/>
          <a:lstStyle>
            <a:lvl1pPr marL="0" indent="0">
              <a:lnSpc>
                <a:spcPct val="100000"/>
              </a:lnSpc>
              <a:spcBef>
                <a:spcPts val="0"/>
              </a:spcBef>
              <a:buNone/>
              <a:defRPr lang="en-GB" sz="1600" spc="100" baseline="0"/>
            </a:lvl1pPr>
            <a:lvl2pPr marL="228600">
              <a:lnSpc>
                <a:spcPct val="100000"/>
              </a:lnSpc>
              <a:spcBef>
                <a:spcPts val="0"/>
              </a:spcBef>
              <a:defRPr lang="en-GB" sz="1400" spc="100" baseline="0"/>
            </a:lvl2pPr>
            <a:lvl3pPr>
              <a:lnSpc>
                <a:spcPct val="100000"/>
              </a:lnSpc>
              <a:spcBef>
                <a:spcPts val="1000"/>
              </a:spcBef>
              <a:defRPr lang="en-GB" sz="1200" spc="100" baseline="0"/>
            </a:lvl3pPr>
            <a:lvl4pPr>
              <a:lnSpc>
                <a:spcPct val="100000"/>
              </a:lnSpc>
              <a:spcBef>
                <a:spcPts val="1000"/>
              </a:spcBef>
              <a:defRPr lang="en-GB" sz="1100" spc="100" baseline="0"/>
            </a:lvl4pPr>
            <a:lvl5pPr>
              <a:lnSpc>
                <a:spcPct val="100000"/>
              </a:lnSpc>
              <a:spcBef>
                <a:spcPts val="1000"/>
              </a:spcBef>
              <a:defRPr lang="en-GB" sz="1100" spc="100" baseline="0"/>
            </a:lvl5pPr>
          </a:lstStyle>
          <a:p>
            <a:pPr lvl="0" rtl="0"/>
            <a:r>
              <a:rPr lang="en-US"/>
              <a:t>Click to edit Master text styles</a:t>
            </a:r>
          </a:p>
          <a:p>
            <a:pPr lvl="1" rtl="0"/>
            <a:r>
              <a:rPr lang="en-US"/>
              <a:t>Second level</a:t>
            </a:r>
          </a:p>
        </p:txBody>
      </p:sp>
      <p:sp>
        <p:nvSpPr>
          <p:cNvPr id="22" name="Text Placeholder 4">
            <a:extLst>
              <a:ext uri="{FF2B5EF4-FFF2-40B4-BE49-F238E27FC236}">
                <a16:creationId xmlns:a16="http://schemas.microsoft.com/office/drawing/2014/main" id="{5FBC3880-98AC-466C-7AD1-FDC8B3958705}"/>
              </a:ext>
            </a:extLst>
          </p:cNvPr>
          <p:cNvSpPr>
            <a:spLocks noGrp="1"/>
          </p:cNvSpPr>
          <p:nvPr>
            <p:ph type="body" sz="quarter" idx="17"/>
          </p:nvPr>
        </p:nvSpPr>
        <p:spPr>
          <a:xfrm>
            <a:off x="9546336" y="2438400"/>
            <a:ext cx="2029968" cy="530352"/>
          </a:xfrm>
          <a:solidFill>
            <a:schemeClr val="tx1"/>
          </a:solidFill>
        </p:spPr>
        <p:txBody>
          <a:bodyPr rtlCol="0" anchor="ctr"/>
          <a:lstStyle>
            <a:lvl1pPr marL="0" indent="0" algn="ctr">
              <a:lnSpc>
                <a:spcPct val="100000"/>
              </a:lnSpc>
              <a:spcBef>
                <a:spcPts val="1000"/>
              </a:spcBef>
              <a:buNone/>
              <a:defRPr lang="en-GB" sz="2000" b="1" cap="all" spc="200" baseline="0">
                <a:solidFill>
                  <a:schemeClr val="bg1"/>
                </a:solidFill>
                <a:latin typeface="+mj-lt"/>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23" name="Content Placeholder 5">
            <a:extLst>
              <a:ext uri="{FF2B5EF4-FFF2-40B4-BE49-F238E27FC236}">
                <a16:creationId xmlns:a16="http://schemas.microsoft.com/office/drawing/2014/main" id="{24965100-8EF5-0264-CEE5-BD5BF1901635}"/>
              </a:ext>
            </a:extLst>
          </p:cNvPr>
          <p:cNvSpPr>
            <a:spLocks noGrp="1"/>
          </p:cNvSpPr>
          <p:nvPr>
            <p:ph sz="quarter" idx="18"/>
          </p:nvPr>
        </p:nvSpPr>
        <p:spPr>
          <a:xfrm>
            <a:off x="9546336" y="3127248"/>
            <a:ext cx="2029968" cy="2514600"/>
          </a:xfrm>
          <a:solidFill>
            <a:schemeClr val="accent4">
              <a:lumMod val="20000"/>
              <a:lumOff val="80000"/>
              <a:alpha val="50000"/>
            </a:schemeClr>
          </a:solidFill>
          <a:ln>
            <a:solidFill>
              <a:schemeClr val="tx1"/>
            </a:solidFill>
          </a:ln>
        </p:spPr>
        <p:txBody>
          <a:bodyPr tIns="182880" bIns="91440" rtlCol="0"/>
          <a:lstStyle>
            <a:lvl1pPr marL="0" indent="0">
              <a:lnSpc>
                <a:spcPct val="100000"/>
              </a:lnSpc>
              <a:spcBef>
                <a:spcPts val="0"/>
              </a:spcBef>
              <a:buNone/>
              <a:defRPr lang="en-GB" sz="1600" spc="100" baseline="0"/>
            </a:lvl1pPr>
            <a:lvl2pPr marL="228600">
              <a:lnSpc>
                <a:spcPct val="100000"/>
              </a:lnSpc>
              <a:spcBef>
                <a:spcPts val="0"/>
              </a:spcBef>
              <a:defRPr lang="en-GB" sz="1400" spc="100" baseline="0"/>
            </a:lvl2pPr>
            <a:lvl3pPr>
              <a:lnSpc>
                <a:spcPct val="100000"/>
              </a:lnSpc>
              <a:spcBef>
                <a:spcPts val="1000"/>
              </a:spcBef>
              <a:defRPr lang="en-GB" sz="1200" spc="100" baseline="0"/>
            </a:lvl3pPr>
            <a:lvl4pPr>
              <a:lnSpc>
                <a:spcPct val="100000"/>
              </a:lnSpc>
              <a:spcBef>
                <a:spcPts val="1000"/>
              </a:spcBef>
              <a:defRPr lang="en-GB" sz="1100" spc="100" baseline="0"/>
            </a:lvl4pPr>
            <a:lvl5pPr>
              <a:lnSpc>
                <a:spcPct val="100000"/>
              </a:lnSpc>
              <a:spcBef>
                <a:spcPts val="1000"/>
              </a:spcBef>
              <a:defRPr lang="en-GB" sz="1100" spc="100" baseline="0"/>
            </a:lvl5pPr>
          </a:lstStyle>
          <a:p>
            <a:pPr lvl="0" rtl="0"/>
            <a:r>
              <a:rPr lang="en-US"/>
              <a:t>Click to edit Master text styles</a:t>
            </a:r>
          </a:p>
          <a:p>
            <a:pPr lvl="1" rtl="0"/>
            <a:r>
              <a:rPr lang="en-US"/>
              <a:t>Second level</a:t>
            </a:r>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10" name="Straight Connector 9">
            <a:extLst>
              <a:ext uri="{FF2B5EF4-FFF2-40B4-BE49-F238E27FC236}">
                <a16:creationId xmlns:a16="http://schemas.microsoft.com/office/drawing/2014/main" id="{B7AC635D-0E01-2452-CC44-1DAE0F96DF63}"/>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4ED63FD-A76F-FB56-8D44-31BD432133C5}"/>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8653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CC3D06-2435-B655-8AA5-11CCBBEF19D4}"/>
              </a:ext>
            </a:extLst>
          </p:cNvPr>
          <p:cNvPicPr>
            <a:picLocks noChangeAspect="1"/>
          </p:cNvPicPr>
          <p:nvPr userDrawn="1"/>
        </p:nvPicPr>
        <p:blipFill>
          <a:blip r:embed="rId2"/>
          <a:stretch>
            <a:fillRect/>
          </a:stretch>
        </p:blipFill>
        <p:spPr>
          <a:xfrm>
            <a:off x="8762234" y="0"/>
            <a:ext cx="3429766" cy="6821424"/>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12648" y="868679"/>
            <a:ext cx="10972800" cy="1572768"/>
          </a:xfrm>
        </p:spPr>
        <p:txBody>
          <a:bodyPr lIns="91440" tIns="182880" rIns="91440" bIns="0" rtlCol="0"/>
          <a:lstStyle>
            <a:lvl1pPr algn="ctr">
              <a:lnSpc>
                <a:spcPct val="90000"/>
              </a:lnSpc>
              <a:defRPr lang="en-GB" sz="4800" spc="400" baseline="0"/>
            </a:lvl1pPr>
          </a:lstStyle>
          <a:p>
            <a:pPr rtl="0"/>
            <a:r>
              <a:rPr lang="en-US"/>
              <a:t>Click to edit Master title style</a:t>
            </a:r>
            <a:endParaRPr lang="en-GB"/>
          </a:p>
        </p:txBody>
      </p:sp>
      <p:sp>
        <p:nvSpPr>
          <p:cNvPr id="34" name="Text Placeholder 33">
            <a:extLst>
              <a:ext uri="{FF2B5EF4-FFF2-40B4-BE49-F238E27FC236}">
                <a16:creationId xmlns:a16="http://schemas.microsoft.com/office/drawing/2014/main" id="{5D1E9421-BC85-99CB-EB40-1863FA622747}"/>
              </a:ext>
            </a:extLst>
          </p:cNvPr>
          <p:cNvSpPr>
            <a:spLocks noGrp="1"/>
          </p:cNvSpPr>
          <p:nvPr>
            <p:ph type="body" sz="quarter" idx="13" hasCustomPrompt="1"/>
          </p:nvPr>
        </p:nvSpPr>
        <p:spPr>
          <a:xfrm rot="16200000">
            <a:off x="-25907" y="3072704"/>
            <a:ext cx="1783080" cy="512064"/>
          </a:xfrm>
          <a:solidFill>
            <a:schemeClr val="accent1"/>
          </a:solidFill>
        </p:spPr>
        <p:txBody>
          <a:bodyPr rtlCol="0" anchor="ctr"/>
          <a:lstStyle>
            <a:lvl1pPr marL="0" indent="0" algn="ctr">
              <a:lnSpc>
                <a:spcPct val="100000"/>
              </a:lnSpc>
              <a:spcBef>
                <a:spcPts val="0"/>
              </a:spcBef>
              <a:buNone/>
              <a:defRPr lang="en-GB" sz="2000" b="1" cap="all" spc="200" baseline="0"/>
            </a:lvl1pPr>
          </a:lstStyle>
          <a:p>
            <a:pPr lvl="0" rtl="0"/>
            <a:r>
              <a:rPr lang="en-GB"/>
              <a:t>MMM YYYY</a:t>
            </a:r>
          </a:p>
        </p:txBody>
      </p:sp>
      <p:sp>
        <p:nvSpPr>
          <p:cNvPr id="41" name="Text Placeholder 40">
            <a:extLst>
              <a:ext uri="{FF2B5EF4-FFF2-40B4-BE49-F238E27FC236}">
                <a16:creationId xmlns:a16="http://schemas.microsoft.com/office/drawing/2014/main" id="{47BABAF8-5220-1E24-CE43-927FCCA269AE}"/>
              </a:ext>
            </a:extLst>
          </p:cNvPr>
          <p:cNvSpPr>
            <a:spLocks noGrp="1"/>
          </p:cNvSpPr>
          <p:nvPr>
            <p:ph type="body" sz="quarter" idx="18"/>
          </p:nvPr>
        </p:nvSpPr>
        <p:spPr>
          <a:xfrm>
            <a:off x="1146218" y="2432434"/>
            <a:ext cx="1644986" cy="1783080"/>
          </a:xfrm>
        </p:spPr>
        <p:txBody>
          <a:bodyPr lIns="91440" tIns="0" rIns="0" bIns="0" rtlCol="0" anchor="ctr"/>
          <a:lstStyle>
            <a:lvl1pPr marL="0" indent="0">
              <a:lnSpc>
                <a:spcPct val="100000"/>
              </a:lnSpc>
              <a:spcBef>
                <a:spcPts val="0"/>
              </a:spcBef>
              <a:buNone/>
              <a:defRPr lang="en-GB" sz="1600" spc="100" baseline="0"/>
            </a:lvl1pPr>
          </a:lstStyle>
          <a:p>
            <a:pPr lvl="0" rtl="0"/>
            <a:r>
              <a:rPr lang="en-US"/>
              <a:t>Click to edit Master text styles</a:t>
            </a:r>
          </a:p>
        </p:txBody>
      </p:sp>
      <p:sp>
        <p:nvSpPr>
          <p:cNvPr id="38" name="Text Placeholder 33">
            <a:extLst>
              <a:ext uri="{FF2B5EF4-FFF2-40B4-BE49-F238E27FC236}">
                <a16:creationId xmlns:a16="http://schemas.microsoft.com/office/drawing/2014/main" id="{F1D095F8-4552-1F88-C37B-99775B68ACCE}"/>
              </a:ext>
            </a:extLst>
          </p:cNvPr>
          <p:cNvSpPr>
            <a:spLocks noGrp="1"/>
          </p:cNvSpPr>
          <p:nvPr>
            <p:ph type="body" sz="quarter" idx="16" hasCustomPrompt="1"/>
          </p:nvPr>
        </p:nvSpPr>
        <p:spPr>
          <a:xfrm rot="16200000">
            <a:off x="2196136" y="4517644"/>
            <a:ext cx="1783080" cy="512064"/>
          </a:xfrm>
          <a:solidFill>
            <a:schemeClr val="accent2"/>
          </a:solidFill>
        </p:spPr>
        <p:txBody>
          <a:bodyPr rtlCol="0" anchor="ctr"/>
          <a:lstStyle>
            <a:lvl1pPr marL="0" indent="0" algn="ctr">
              <a:lnSpc>
                <a:spcPct val="100000"/>
              </a:lnSpc>
              <a:spcBef>
                <a:spcPts val="0"/>
              </a:spcBef>
              <a:buNone/>
              <a:defRPr lang="en-GB" sz="2000" b="1" cap="all" spc="200" baseline="0"/>
            </a:lvl1pPr>
          </a:lstStyle>
          <a:p>
            <a:pPr lvl="0" rtl="0"/>
            <a:r>
              <a:rPr lang="en-GB"/>
              <a:t>MMM YYYY</a:t>
            </a:r>
          </a:p>
        </p:txBody>
      </p:sp>
      <p:sp>
        <p:nvSpPr>
          <p:cNvPr id="48" name="Text Placeholder 40">
            <a:extLst>
              <a:ext uri="{FF2B5EF4-FFF2-40B4-BE49-F238E27FC236}">
                <a16:creationId xmlns:a16="http://schemas.microsoft.com/office/drawing/2014/main" id="{4C4BFA3E-7B57-DCDD-4EA6-16C64A3756BF}"/>
              </a:ext>
            </a:extLst>
          </p:cNvPr>
          <p:cNvSpPr>
            <a:spLocks noGrp="1"/>
          </p:cNvSpPr>
          <p:nvPr>
            <p:ph type="body" sz="quarter" idx="22"/>
          </p:nvPr>
        </p:nvSpPr>
        <p:spPr>
          <a:xfrm>
            <a:off x="3383307" y="3882136"/>
            <a:ext cx="1644986" cy="1783080"/>
          </a:xfrm>
        </p:spPr>
        <p:txBody>
          <a:bodyPr lIns="91440" tIns="0" rIns="0" bIns="0" rtlCol="0" anchor="ctr"/>
          <a:lstStyle>
            <a:lvl1pPr marL="0" indent="0">
              <a:lnSpc>
                <a:spcPct val="100000"/>
              </a:lnSpc>
              <a:spcBef>
                <a:spcPts val="0"/>
              </a:spcBef>
              <a:buNone/>
              <a:defRPr lang="en-GB" sz="1600" spc="100" baseline="0"/>
            </a:lvl1pPr>
          </a:lstStyle>
          <a:p>
            <a:pPr lvl="0" rtl="0"/>
            <a:r>
              <a:rPr lang="en-US"/>
              <a:t>Click to edit Master text styles</a:t>
            </a:r>
          </a:p>
        </p:txBody>
      </p:sp>
      <p:sp>
        <p:nvSpPr>
          <p:cNvPr id="35" name="Text Placeholder 33">
            <a:extLst>
              <a:ext uri="{FF2B5EF4-FFF2-40B4-BE49-F238E27FC236}">
                <a16:creationId xmlns:a16="http://schemas.microsoft.com/office/drawing/2014/main" id="{C65BF0DD-74C0-E055-CCAC-600751F51727}"/>
              </a:ext>
            </a:extLst>
          </p:cNvPr>
          <p:cNvSpPr>
            <a:spLocks noGrp="1"/>
          </p:cNvSpPr>
          <p:nvPr>
            <p:ph type="body" sz="quarter" idx="14" hasCustomPrompt="1"/>
          </p:nvPr>
        </p:nvSpPr>
        <p:spPr>
          <a:xfrm rot="16200000">
            <a:off x="4418179" y="3067943"/>
            <a:ext cx="1783080" cy="512064"/>
          </a:xfrm>
          <a:solidFill>
            <a:schemeClr val="accent3"/>
          </a:solidFill>
        </p:spPr>
        <p:txBody>
          <a:bodyPr rtlCol="0" anchor="ctr"/>
          <a:lstStyle>
            <a:lvl1pPr marL="0" indent="0" algn="ctr">
              <a:lnSpc>
                <a:spcPct val="100000"/>
              </a:lnSpc>
              <a:spcBef>
                <a:spcPts val="0"/>
              </a:spcBef>
              <a:buNone/>
              <a:defRPr lang="en-GB" sz="2000" b="1" cap="all" spc="200" baseline="0"/>
            </a:lvl1pPr>
          </a:lstStyle>
          <a:p>
            <a:pPr lvl="0" rtl="0"/>
            <a:r>
              <a:rPr lang="en-GB"/>
              <a:t>MMM YYYY</a:t>
            </a:r>
          </a:p>
        </p:txBody>
      </p:sp>
      <p:sp>
        <p:nvSpPr>
          <p:cNvPr id="44" name="Text Placeholder 40">
            <a:extLst>
              <a:ext uri="{FF2B5EF4-FFF2-40B4-BE49-F238E27FC236}">
                <a16:creationId xmlns:a16="http://schemas.microsoft.com/office/drawing/2014/main" id="{25927394-D1A0-C084-C689-F7A4EEE924CB}"/>
              </a:ext>
            </a:extLst>
          </p:cNvPr>
          <p:cNvSpPr>
            <a:spLocks noGrp="1"/>
          </p:cNvSpPr>
          <p:nvPr>
            <p:ph type="body" sz="quarter" idx="19"/>
          </p:nvPr>
        </p:nvSpPr>
        <p:spPr>
          <a:xfrm>
            <a:off x="5589586" y="2432435"/>
            <a:ext cx="1644986" cy="1783080"/>
          </a:xfrm>
        </p:spPr>
        <p:txBody>
          <a:bodyPr lIns="91440" tIns="0" rIns="0" bIns="0" rtlCol="0" anchor="ctr"/>
          <a:lstStyle>
            <a:lvl1pPr marL="0" indent="0">
              <a:lnSpc>
                <a:spcPct val="100000"/>
              </a:lnSpc>
              <a:spcBef>
                <a:spcPts val="0"/>
              </a:spcBef>
              <a:buNone/>
              <a:defRPr lang="en-GB" sz="1600" spc="100" baseline="0"/>
            </a:lvl1pPr>
          </a:lstStyle>
          <a:p>
            <a:pPr lvl="0" rtl="0"/>
            <a:r>
              <a:rPr lang="en-US"/>
              <a:t>Click to edit Master text styles</a:t>
            </a:r>
          </a:p>
        </p:txBody>
      </p:sp>
      <p:sp>
        <p:nvSpPr>
          <p:cNvPr id="39" name="Text Placeholder 33">
            <a:extLst>
              <a:ext uri="{FF2B5EF4-FFF2-40B4-BE49-F238E27FC236}">
                <a16:creationId xmlns:a16="http://schemas.microsoft.com/office/drawing/2014/main" id="{08F0F1F2-0D4E-95EA-349B-D734163FD55B}"/>
              </a:ext>
            </a:extLst>
          </p:cNvPr>
          <p:cNvSpPr>
            <a:spLocks noGrp="1"/>
          </p:cNvSpPr>
          <p:nvPr>
            <p:ph type="body" sz="quarter" idx="17" hasCustomPrompt="1"/>
          </p:nvPr>
        </p:nvSpPr>
        <p:spPr>
          <a:xfrm rot="16200000">
            <a:off x="6640222" y="4517644"/>
            <a:ext cx="1783080" cy="512064"/>
          </a:xfrm>
          <a:solidFill>
            <a:schemeClr val="accent4"/>
          </a:solidFill>
        </p:spPr>
        <p:txBody>
          <a:bodyPr rtlCol="0" anchor="ctr"/>
          <a:lstStyle>
            <a:lvl1pPr marL="0" indent="0" algn="ctr">
              <a:lnSpc>
                <a:spcPct val="100000"/>
              </a:lnSpc>
              <a:spcBef>
                <a:spcPts val="0"/>
              </a:spcBef>
              <a:buNone/>
              <a:defRPr lang="en-GB" sz="2000" b="1" cap="all" spc="200" baseline="0"/>
            </a:lvl1pPr>
          </a:lstStyle>
          <a:p>
            <a:pPr lvl="0" rtl="0"/>
            <a:r>
              <a:rPr lang="en-GB"/>
              <a:t>MMM YYYY</a:t>
            </a:r>
          </a:p>
        </p:txBody>
      </p:sp>
      <p:sp>
        <p:nvSpPr>
          <p:cNvPr id="46" name="Text Placeholder 40">
            <a:extLst>
              <a:ext uri="{FF2B5EF4-FFF2-40B4-BE49-F238E27FC236}">
                <a16:creationId xmlns:a16="http://schemas.microsoft.com/office/drawing/2014/main" id="{B322E7EB-0174-5A8C-5BE3-F501B5670FAD}"/>
              </a:ext>
            </a:extLst>
          </p:cNvPr>
          <p:cNvSpPr>
            <a:spLocks noGrp="1"/>
          </p:cNvSpPr>
          <p:nvPr>
            <p:ph type="body" sz="quarter" idx="21"/>
          </p:nvPr>
        </p:nvSpPr>
        <p:spPr>
          <a:xfrm>
            <a:off x="7827392" y="3882136"/>
            <a:ext cx="1644986" cy="1783080"/>
          </a:xfrm>
        </p:spPr>
        <p:txBody>
          <a:bodyPr lIns="91440" tIns="0" rIns="0" bIns="0" rtlCol="0" anchor="ctr"/>
          <a:lstStyle>
            <a:lvl1pPr marL="0" indent="0">
              <a:lnSpc>
                <a:spcPct val="100000"/>
              </a:lnSpc>
              <a:spcBef>
                <a:spcPts val="0"/>
              </a:spcBef>
              <a:buNone/>
              <a:defRPr lang="en-GB" sz="1600" spc="100" baseline="0"/>
            </a:lvl1pPr>
          </a:lstStyle>
          <a:p>
            <a:pPr lvl="0" rtl="0"/>
            <a:r>
              <a:rPr lang="en-US"/>
              <a:t>Click to edit Master text styles</a:t>
            </a:r>
          </a:p>
        </p:txBody>
      </p:sp>
      <p:sp>
        <p:nvSpPr>
          <p:cNvPr id="36" name="Text Placeholder 33">
            <a:extLst>
              <a:ext uri="{FF2B5EF4-FFF2-40B4-BE49-F238E27FC236}">
                <a16:creationId xmlns:a16="http://schemas.microsoft.com/office/drawing/2014/main" id="{36C15449-A445-41A6-EAD9-37446450CC14}"/>
              </a:ext>
            </a:extLst>
          </p:cNvPr>
          <p:cNvSpPr>
            <a:spLocks noGrp="1"/>
          </p:cNvSpPr>
          <p:nvPr>
            <p:ph type="body" sz="quarter" idx="15" hasCustomPrompt="1"/>
          </p:nvPr>
        </p:nvSpPr>
        <p:spPr>
          <a:xfrm rot="16200000">
            <a:off x="8862264" y="3072704"/>
            <a:ext cx="1783080" cy="512064"/>
          </a:xfrm>
          <a:solidFill>
            <a:schemeClr val="accent5"/>
          </a:solidFill>
        </p:spPr>
        <p:txBody>
          <a:bodyPr rtlCol="0" anchor="ctr"/>
          <a:lstStyle>
            <a:lvl1pPr marL="0" indent="0" algn="ctr">
              <a:lnSpc>
                <a:spcPct val="100000"/>
              </a:lnSpc>
              <a:spcBef>
                <a:spcPts val="0"/>
              </a:spcBef>
              <a:buNone/>
              <a:defRPr lang="en-GB" sz="2000" b="1" cap="all" spc="200" baseline="0"/>
            </a:lvl1pPr>
          </a:lstStyle>
          <a:p>
            <a:pPr lvl="0" rtl="0"/>
            <a:r>
              <a:rPr lang="en-GB"/>
              <a:t>MMM YYYY</a:t>
            </a:r>
          </a:p>
        </p:txBody>
      </p:sp>
      <p:sp>
        <p:nvSpPr>
          <p:cNvPr id="45" name="Text Placeholder 40">
            <a:extLst>
              <a:ext uri="{FF2B5EF4-FFF2-40B4-BE49-F238E27FC236}">
                <a16:creationId xmlns:a16="http://schemas.microsoft.com/office/drawing/2014/main" id="{E6B7327B-EA3B-790D-AB08-0ED1D2FB401B}"/>
              </a:ext>
            </a:extLst>
          </p:cNvPr>
          <p:cNvSpPr>
            <a:spLocks noGrp="1"/>
          </p:cNvSpPr>
          <p:nvPr>
            <p:ph type="body" sz="quarter" idx="20"/>
          </p:nvPr>
        </p:nvSpPr>
        <p:spPr>
          <a:xfrm>
            <a:off x="10035230" y="2437196"/>
            <a:ext cx="1796654" cy="1783080"/>
          </a:xfrm>
        </p:spPr>
        <p:txBody>
          <a:bodyPr lIns="91440" tIns="0" rIns="0" bIns="0" rtlCol="0" anchor="ctr"/>
          <a:lstStyle>
            <a:lvl1pPr marL="0" indent="0">
              <a:lnSpc>
                <a:spcPct val="100000"/>
              </a:lnSpc>
              <a:spcBef>
                <a:spcPts val="0"/>
              </a:spcBef>
              <a:buNone/>
              <a:defRPr lang="en-GB" sz="1600" spc="100" baseline="0"/>
            </a:lvl1pPr>
          </a:lstStyle>
          <a:p>
            <a:pPr lvl="0" rtl="0"/>
            <a:r>
              <a:rPr lang="en-US"/>
              <a:t>Click to edit Master text styles</a:t>
            </a:r>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10" name="Straight Connector 9">
            <a:extLst>
              <a:ext uri="{FF2B5EF4-FFF2-40B4-BE49-F238E27FC236}">
                <a16:creationId xmlns:a16="http://schemas.microsoft.com/office/drawing/2014/main" id="{B7AC635D-0E01-2452-CC44-1DAE0F96DF63}"/>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4ED63FD-A76F-FB56-8D44-31BD432133C5}"/>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2120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070F102-837A-486A-0CD4-E957B66B872C}"/>
              </a:ext>
            </a:extLst>
          </p:cNvPr>
          <p:cNvPicPr>
            <a:picLocks noChangeAspect="1"/>
          </p:cNvPicPr>
          <p:nvPr userDrawn="1"/>
        </p:nvPicPr>
        <p:blipFill>
          <a:blip r:embed="rId2"/>
          <a:stretch>
            <a:fillRect/>
          </a:stretch>
        </p:blipFill>
        <p:spPr>
          <a:xfrm>
            <a:off x="0" y="3931920"/>
            <a:ext cx="5470497" cy="2926080"/>
          </a:xfrm>
          <a:prstGeom prst="rect">
            <a:avLst/>
          </a:prstGeom>
        </p:spPr>
      </p:pic>
      <p:pic>
        <p:nvPicPr>
          <p:cNvPr id="16" name="Picture 15">
            <a:extLst>
              <a:ext uri="{FF2B5EF4-FFF2-40B4-BE49-F238E27FC236}">
                <a16:creationId xmlns:a16="http://schemas.microsoft.com/office/drawing/2014/main" id="{519FAF77-1797-C11F-A1A9-B351E30B37C2}"/>
              </a:ext>
            </a:extLst>
          </p:cNvPr>
          <p:cNvPicPr>
            <a:picLocks noChangeAspect="1"/>
          </p:cNvPicPr>
          <p:nvPr userDrawn="1"/>
        </p:nvPicPr>
        <p:blipFill>
          <a:blip r:embed="rId3"/>
          <a:stretch>
            <a:fillRect/>
          </a:stretch>
        </p:blipFill>
        <p:spPr>
          <a:xfrm>
            <a:off x="7208215" y="0"/>
            <a:ext cx="4983785" cy="2276856"/>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12648" y="868679"/>
            <a:ext cx="10972800" cy="1572768"/>
          </a:xfrm>
        </p:spPr>
        <p:txBody>
          <a:bodyPr lIns="91440" tIns="182880" rIns="91440" bIns="0" rtlCol="0"/>
          <a:lstStyle>
            <a:lvl1pPr algn="ctr">
              <a:lnSpc>
                <a:spcPct val="90000"/>
              </a:lnSpc>
              <a:defRPr lang="en-GB" sz="4800" spc="400" baseline="0"/>
            </a:lvl1pPr>
          </a:lstStyle>
          <a:p>
            <a:pPr rtl="0"/>
            <a:r>
              <a:rPr lang="en-US"/>
              <a:t>Click to edit Master title style</a:t>
            </a:r>
            <a:endParaRPr lang="en-GB"/>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612648" y="2438400"/>
            <a:ext cx="5157787" cy="365760"/>
          </a:xfrm>
        </p:spPr>
        <p:txBody>
          <a:bodyPr rtlCol="0" anchor="t"/>
          <a:lstStyle>
            <a:lvl1pPr marL="0" indent="0">
              <a:lnSpc>
                <a:spcPct val="100000"/>
              </a:lnSpc>
              <a:spcBef>
                <a:spcPts val="1000"/>
              </a:spcBef>
              <a:buNone/>
              <a:defRPr lang="en-GB" sz="2000" b="1" cap="all" spc="200" baseline="0">
                <a:latin typeface="+mj-lt"/>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612648" y="2871216"/>
            <a:ext cx="5157787" cy="3247462"/>
          </a:xfrm>
        </p:spPr>
        <p:txBody>
          <a:bodyPr rtlCol="0"/>
          <a:lstStyle>
            <a:lvl1pPr>
              <a:lnSpc>
                <a:spcPct val="100000"/>
              </a:lnSpc>
              <a:spcBef>
                <a:spcPts val="1000"/>
              </a:spcBef>
              <a:defRPr lang="en-GB" sz="1600" spc="100" baseline="0"/>
            </a:lvl1pPr>
            <a:lvl2pPr>
              <a:lnSpc>
                <a:spcPct val="100000"/>
              </a:lnSpc>
              <a:spcBef>
                <a:spcPts val="1000"/>
              </a:spcBef>
              <a:defRPr lang="en-GB" sz="1400" spc="100" baseline="0"/>
            </a:lvl2pPr>
            <a:lvl3pPr>
              <a:lnSpc>
                <a:spcPct val="100000"/>
              </a:lnSpc>
              <a:spcBef>
                <a:spcPts val="1000"/>
              </a:spcBef>
              <a:defRPr lang="en-GB" sz="1200" spc="100" baseline="0"/>
            </a:lvl3pPr>
            <a:lvl4pPr>
              <a:lnSpc>
                <a:spcPct val="100000"/>
              </a:lnSpc>
              <a:spcBef>
                <a:spcPts val="1000"/>
              </a:spcBef>
              <a:defRPr lang="en-GB" sz="1100" spc="100" baseline="0"/>
            </a:lvl4pPr>
            <a:lvl5pPr>
              <a:lnSpc>
                <a:spcPct val="100000"/>
              </a:lnSpc>
              <a:spcBef>
                <a:spcPts val="1000"/>
              </a:spcBef>
              <a:defRPr lang="en-GB" sz="1100" spc="100" baseline="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6400800" y="2438400"/>
            <a:ext cx="5183188" cy="365760"/>
          </a:xfrm>
        </p:spPr>
        <p:txBody>
          <a:bodyPr rtlCol="0" anchor="t"/>
          <a:lstStyle>
            <a:lvl1pPr marL="0" indent="0">
              <a:lnSpc>
                <a:spcPct val="100000"/>
              </a:lnSpc>
              <a:spcBef>
                <a:spcPts val="1000"/>
              </a:spcBef>
              <a:buNone/>
              <a:defRPr lang="en-GB" sz="2000" b="1" cap="all" spc="200" baseline="0">
                <a:latin typeface="+mj-lt"/>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6400800" y="2871216"/>
            <a:ext cx="5183188" cy="3247462"/>
          </a:xfrm>
        </p:spPr>
        <p:txBody>
          <a:bodyPr rtlCol="0"/>
          <a:lstStyle>
            <a:lvl1pPr>
              <a:lnSpc>
                <a:spcPct val="100000"/>
              </a:lnSpc>
              <a:spcBef>
                <a:spcPts val="1000"/>
              </a:spcBef>
              <a:defRPr lang="en-GB" sz="1600" spc="100" baseline="0"/>
            </a:lvl1pPr>
            <a:lvl2pPr>
              <a:lnSpc>
                <a:spcPct val="100000"/>
              </a:lnSpc>
              <a:spcBef>
                <a:spcPts val="1000"/>
              </a:spcBef>
              <a:defRPr lang="en-GB" sz="1400" spc="100" baseline="0"/>
            </a:lvl2pPr>
            <a:lvl3pPr>
              <a:lnSpc>
                <a:spcPct val="100000"/>
              </a:lnSpc>
              <a:spcBef>
                <a:spcPts val="1000"/>
              </a:spcBef>
              <a:defRPr lang="en-GB" sz="1200" spc="100" baseline="0"/>
            </a:lvl3pPr>
            <a:lvl4pPr>
              <a:lnSpc>
                <a:spcPct val="100000"/>
              </a:lnSpc>
              <a:spcBef>
                <a:spcPts val="1000"/>
              </a:spcBef>
              <a:defRPr lang="en-GB" sz="1100" spc="100" baseline="0"/>
            </a:lvl4pPr>
            <a:lvl5pPr>
              <a:lnSpc>
                <a:spcPct val="100000"/>
              </a:lnSpc>
              <a:spcBef>
                <a:spcPts val="1000"/>
              </a:spcBef>
              <a:defRPr lang="en-GB" sz="1100" spc="100" baseline="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10" name="Straight Connector 9">
            <a:extLst>
              <a:ext uri="{FF2B5EF4-FFF2-40B4-BE49-F238E27FC236}">
                <a16:creationId xmlns:a16="http://schemas.microsoft.com/office/drawing/2014/main" id="{B7AC635D-0E01-2452-CC44-1DAE0F96DF63}"/>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4ED63FD-A76F-FB56-8D44-31BD432133C5}"/>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62460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hree Conten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1E66A3-7FD1-08A5-8B20-36C5331DCF69}"/>
              </a:ext>
            </a:extLst>
          </p:cNvPr>
          <p:cNvPicPr>
            <a:picLocks noChangeAspect="1"/>
          </p:cNvPicPr>
          <p:nvPr userDrawn="1"/>
        </p:nvPicPr>
        <p:blipFill>
          <a:blip r:embed="rId2"/>
          <a:stretch>
            <a:fillRect/>
          </a:stretch>
        </p:blipFill>
        <p:spPr>
          <a:xfrm>
            <a:off x="6453650" y="4014216"/>
            <a:ext cx="5738350" cy="2843784"/>
          </a:xfrm>
          <a:prstGeom prst="rect">
            <a:avLst/>
          </a:prstGeom>
        </p:spPr>
      </p:pic>
      <p:pic>
        <p:nvPicPr>
          <p:cNvPr id="14" name="Picture 13">
            <a:extLst>
              <a:ext uri="{FF2B5EF4-FFF2-40B4-BE49-F238E27FC236}">
                <a16:creationId xmlns:a16="http://schemas.microsoft.com/office/drawing/2014/main" id="{4464B067-71A6-CB30-BD46-5499FAAE00F9}"/>
              </a:ext>
            </a:extLst>
          </p:cNvPr>
          <p:cNvPicPr>
            <a:picLocks noChangeAspect="1"/>
          </p:cNvPicPr>
          <p:nvPr userDrawn="1"/>
        </p:nvPicPr>
        <p:blipFill>
          <a:blip r:embed="rId3"/>
          <a:stretch>
            <a:fillRect/>
          </a:stretch>
        </p:blipFill>
        <p:spPr>
          <a:xfrm>
            <a:off x="0" y="0"/>
            <a:ext cx="5458968" cy="2919913"/>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12648" y="868679"/>
            <a:ext cx="10972800" cy="1572768"/>
          </a:xfrm>
        </p:spPr>
        <p:txBody>
          <a:bodyPr lIns="91440" tIns="182880" rIns="91440" bIns="0" rtlCol="0"/>
          <a:lstStyle>
            <a:lvl1pPr algn="ctr">
              <a:lnSpc>
                <a:spcPct val="90000"/>
              </a:lnSpc>
              <a:defRPr lang="en-GB" sz="4800" spc="400" baseline="0"/>
            </a:lvl1pPr>
          </a:lstStyle>
          <a:p>
            <a:pPr rtl="0"/>
            <a:r>
              <a:rPr lang="en-US"/>
              <a:t>Click to edit Master title style</a:t>
            </a:r>
            <a:endParaRPr lang="en-GB"/>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612648" y="2438400"/>
            <a:ext cx="3419856" cy="365760"/>
          </a:xfrm>
        </p:spPr>
        <p:txBody>
          <a:bodyPr rtlCol="0" anchor="t"/>
          <a:lstStyle>
            <a:lvl1pPr marL="0" indent="0">
              <a:lnSpc>
                <a:spcPct val="100000"/>
              </a:lnSpc>
              <a:spcBef>
                <a:spcPts val="1000"/>
              </a:spcBef>
              <a:buNone/>
              <a:defRPr lang="en-GB" sz="2000" b="1" cap="all" spc="200" baseline="0">
                <a:latin typeface="+mj-lt"/>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612648" y="2871216"/>
            <a:ext cx="3419856" cy="2925554"/>
          </a:xfrm>
        </p:spPr>
        <p:txBody>
          <a:bodyPr rtlCol="0"/>
          <a:lstStyle>
            <a:lvl1pPr>
              <a:lnSpc>
                <a:spcPct val="100000"/>
              </a:lnSpc>
              <a:spcBef>
                <a:spcPts val="1000"/>
              </a:spcBef>
              <a:defRPr lang="en-GB" sz="1600" spc="100" baseline="0"/>
            </a:lvl1pPr>
            <a:lvl2pPr>
              <a:lnSpc>
                <a:spcPct val="100000"/>
              </a:lnSpc>
              <a:spcBef>
                <a:spcPts val="1000"/>
              </a:spcBef>
              <a:defRPr lang="en-GB" sz="1400" spc="100" baseline="0"/>
            </a:lvl2pPr>
            <a:lvl3pPr>
              <a:lnSpc>
                <a:spcPct val="100000"/>
              </a:lnSpc>
              <a:spcBef>
                <a:spcPts val="1000"/>
              </a:spcBef>
              <a:defRPr lang="en-GB" sz="1200" spc="100" baseline="0"/>
            </a:lvl3pPr>
            <a:lvl4pPr>
              <a:lnSpc>
                <a:spcPct val="100000"/>
              </a:lnSpc>
              <a:spcBef>
                <a:spcPts val="1000"/>
              </a:spcBef>
              <a:defRPr lang="en-GB" sz="1100" spc="100" baseline="0"/>
            </a:lvl4pPr>
            <a:lvl5pPr>
              <a:lnSpc>
                <a:spcPct val="100000"/>
              </a:lnSpc>
              <a:spcBef>
                <a:spcPts val="1000"/>
              </a:spcBef>
              <a:defRPr lang="en-GB" sz="1100" spc="100" baseline="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407408" y="2438400"/>
            <a:ext cx="3419856" cy="365760"/>
          </a:xfrm>
        </p:spPr>
        <p:txBody>
          <a:bodyPr rtlCol="0" anchor="t"/>
          <a:lstStyle>
            <a:lvl1pPr marL="0" indent="0">
              <a:lnSpc>
                <a:spcPct val="100000"/>
              </a:lnSpc>
              <a:spcBef>
                <a:spcPts val="1000"/>
              </a:spcBef>
              <a:buNone/>
              <a:defRPr lang="en-GB" sz="2000" b="1" cap="all" spc="200" baseline="0">
                <a:latin typeface="+mj-lt"/>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407408" y="2871216"/>
            <a:ext cx="3419856" cy="2925554"/>
          </a:xfrm>
        </p:spPr>
        <p:txBody>
          <a:bodyPr rtlCol="0"/>
          <a:lstStyle>
            <a:lvl1pPr>
              <a:lnSpc>
                <a:spcPct val="100000"/>
              </a:lnSpc>
              <a:spcBef>
                <a:spcPts val="1000"/>
              </a:spcBef>
              <a:defRPr lang="en-GB" sz="1600" spc="100" baseline="0"/>
            </a:lvl1pPr>
            <a:lvl2pPr>
              <a:lnSpc>
                <a:spcPct val="100000"/>
              </a:lnSpc>
              <a:spcBef>
                <a:spcPts val="1000"/>
              </a:spcBef>
              <a:defRPr lang="en-GB" sz="1400" spc="100" baseline="0"/>
            </a:lvl2pPr>
            <a:lvl3pPr>
              <a:lnSpc>
                <a:spcPct val="100000"/>
              </a:lnSpc>
              <a:spcBef>
                <a:spcPts val="1000"/>
              </a:spcBef>
              <a:defRPr lang="en-GB" sz="1200" spc="100" baseline="0"/>
            </a:lvl3pPr>
            <a:lvl4pPr>
              <a:lnSpc>
                <a:spcPct val="100000"/>
              </a:lnSpc>
              <a:spcBef>
                <a:spcPts val="1000"/>
              </a:spcBef>
              <a:defRPr lang="en-GB" sz="1100" spc="100" baseline="0"/>
            </a:lvl4pPr>
            <a:lvl5pPr>
              <a:lnSpc>
                <a:spcPct val="100000"/>
              </a:lnSpc>
              <a:spcBef>
                <a:spcPts val="1000"/>
              </a:spcBef>
              <a:defRPr lang="en-GB" sz="1100" spc="100" baseline="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7" name="Text Placeholder 4">
            <a:extLst>
              <a:ext uri="{FF2B5EF4-FFF2-40B4-BE49-F238E27FC236}">
                <a16:creationId xmlns:a16="http://schemas.microsoft.com/office/drawing/2014/main" id="{9A48939F-0CF9-9CBD-F606-7A4850B910A1}"/>
              </a:ext>
            </a:extLst>
          </p:cNvPr>
          <p:cNvSpPr>
            <a:spLocks noGrp="1"/>
          </p:cNvSpPr>
          <p:nvPr>
            <p:ph type="body" sz="quarter" idx="13"/>
          </p:nvPr>
        </p:nvSpPr>
        <p:spPr>
          <a:xfrm>
            <a:off x="8183880" y="2438400"/>
            <a:ext cx="3419856" cy="365760"/>
          </a:xfrm>
        </p:spPr>
        <p:txBody>
          <a:bodyPr rtlCol="0" anchor="t"/>
          <a:lstStyle>
            <a:lvl1pPr marL="0" indent="0">
              <a:lnSpc>
                <a:spcPct val="100000"/>
              </a:lnSpc>
              <a:spcBef>
                <a:spcPts val="1000"/>
              </a:spcBef>
              <a:buNone/>
              <a:defRPr lang="en-GB" sz="2000" b="1" cap="all" spc="200" baseline="0">
                <a:latin typeface="+mj-lt"/>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13" name="Content Placeholder 5">
            <a:extLst>
              <a:ext uri="{FF2B5EF4-FFF2-40B4-BE49-F238E27FC236}">
                <a16:creationId xmlns:a16="http://schemas.microsoft.com/office/drawing/2014/main" id="{693BC756-2B97-9751-B879-03B6F1C405C3}"/>
              </a:ext>
            </a:extLst>
          </p:cNvPr>
          <p:cNvSpPr>
            <a:spLocks noGrp="1"/>
          </p:cNvSpPr>
          <p:nvPr>
            <p:ph sz="quarter" idx="14"/>
          </p:nvPr>
        </p:nvSpPr>
        <p:spPr>
          <a:xfrm>
            <a:off x="8183880" y="2871216"/>
            <a:ext cx="3419856" cy="2925554"/>
          </a:xfrm>
        </p:spPr>
        <p:txBody>
          <a:bodyPr rtlCol="0"/>
          <a:lstStyle>
            <a:lvl1pPr>
              <a:lnSpc>
                <a:spcPct val="100000"/>
              </a:lnSpc>
              <a:spcBef>
                <a:spcPts val="1000"/>
              </a:spcBef>
              <a:defRPr lang="en-GB" sz="1600" spc="100" baseline="0"/>
            </a:lvl1pPr>
            <a:lvl2pPr>
              <a:lnSpc>
                <a:spcPct val="100000"/>
              </a:lnSpc>
              <a:spcBef>
                <a:spcPts val="1000"/>
              </a:spcBef>
              <a:defRPr lang="en-GB" sz="1400" spc="100" baseline="0"/>
            </a:lvl2pPr>
            <a:lvl3pPr>
              <a:lnSpc>
                <a:spcPct val="100000"/>
              </a:lnSpc>
              <a:spcBef>
                <a:spcPts val="1000"/>
              </a:spcBef>
              <a:defRPr lang="en-GB" sz="1200" spc="100" baseline="0"/>
            </a:lvl3pPr>
            <a:lvl4pPr>
              <a:lnSpc>
                <a:spcPct val="100000"/>
              </a:lnSpc>
              <a:spcBef>
                <a:spcPts val="1000"/>
              </a:spcBef>
              <a:defRPr lang="en-GB" sz="1100" spc="100" baseline="0"/>
            </a:lvl4pPr>
            <a:lvl5pPr>
              <a:lnSpc>
                <a:spcPct val="100000"/>
              </a:lnSpc>
              <a:spcBef>
                <a:spcPts val="1000"/>
              </a:spcBef>
              <a:defRPr lang="en-GB" sz="1100" spc="100" baseline="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10" name="Straight Connector 9">
            <a:extLst>
              <a:ext uri="{FF2B5EF4-FFF2-40B4-BE49-F238E27FC236}">
                <a16:creationId xmlns:a16="http://schemas.microsoft.com/office/drawing/2014/main" id="{B7AC635D-0E01-2452-CC44-1DAE0F96DF63}"/>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4ED63FD-A76F-FB56-8D44-31BD432133C5}"/>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492877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5F45936-2436-D9FD-A05D-F3C70F90FDCC}"/>
              </a:ext>
            </a:extLst>
          </p:cNvPr>
          <p:cNvPicPr>
            <a:picLocks noChangeAspect="1"/>
          </p:cNvPicPr>
          <p:nvPr userDrawn="1"/>
        </p:nvPicPr>
        <p:blipFill>
          <a:blip r:embed="rId2"/>
          <a:stretch>
            <a:fillRect/>
          </a:stretch>
        </p:blipFill>
        <p:spPr>
          <a:xfrm>
            <a:off x="0" y="3758530"/>
            <a:ext cx="4700016" cy="3099470"/>
          </a:xfrm>
          <a:prstGeom prst="rect">
            <a:avLst/>
          </a:prstGeom>
        </p:spPr>
      </p:pic>
      <p:pic>
        <p:nvPicPr>
          <p:cNvPr id="8" name="Picture 7">
            <a:extLst>
              <a:ext uri="{FF2B5EF4-FFF2-40B4-BE49-F238E27FC236}">
                <a16:creationId xmlns:a16="http://schemas.microsoft.com/office/drawing/2014/main" id="{0DF862D5-CF3B-E45B-934F-ACEF42B35BB4}"/>
              </a:ext>
            </a:extLst>
          </p:cNvPr>
          <p:cNvPicPr>
            <a:picLocks noChangeAspect="1"/>
          </p:cNvPicPr>
          <p:nvPr userDrawn="1"/>
        </p:nvPicPr>
        <p:blipFill>
          <a:blip r:embed="rId3"/>
          <a:stretch>
            <a:fillRect/>
          </a:stretch>
        </p:blipFill>
        <p:spPr>
          <a:xfrm>
            <a:off x="0" y="0"/>
            <a:ext cx="5148072" cy="3436275"/>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612648" y="1216152"/>
            <a:ext cx="5184648" cy="4416552"/>
          </a:xfrm>
        </p:spPr>
        <p:txBody>
          <a:bodyPr lIns="0" rIns="0" rtlCol="0"/>
          <a:lstStyle>
            <a:lvl1pPr algn="r">
              <a:defRPr lang="en-GB" sz="4800" cap="all" spc="400" baseline="0"/>
            </a:lvl1pPr>
          </a:lstStyle>
          <a:p>
            <a:pPr rtl="0"/>
            <a:r>
              <a:rPr lang="en-US"/>
              <a:t>Click to edit Master title style</a:t>
            </a:r>
            <a:endParaRPr lang="en-GB"/>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6400800" y="1216025"/>
            <a:ext cx="5184648" cy="4416425"/>
          </a:xfrm>
        </p:spPr>
        <p:txBody>
          <a:bodyPr rtlCol="0" anchor="ctr"/>
          <a:lstStyle>
            <a:lvl1pPr marL="0" indent="0">
              <a:lnSpc>
                <a:spcPct val="150000"/>
              </a:lnSpc>
              <a:spcBef>
                <a:spcPts val="1000"/>
              </a:spcBef>
              <a:buNone/>
              <a:defRPr lang="en-GB" sz="1600" spc="100" baseline="0"/>
            </a:lvl1pPr>
            <a:lvl2pPr marL="228600">
              <a:lnSpc>
                <a:spcPct val="150000"/>
              </a:lnSpc>
              <a:spcBef>
                <a:spcPts val="1000"/>
              </a:spcBef>
              <a:defRPr lang="en-GB" sz="1600" spc="100" baseline="0"/>
            </a:lvl2pPr>
            <a:lvl3pPr marL="457200">
              <a:lnSpc>
                <a:spcPct val="150000"/>
              </a:lnSpc>
              <a:spcBef>
                <a:spcPts val="1000"/>
              </a:spcBef>
              <a:defRPr lang="en-GB" sz="1600" spc="100" baseline="0"/>
            </a:lvl3pPr>
            <a:lvl4pPr marL="685800">
              <a:lnSpc>
                <a:spcPct val="150000"/>
              </a:lnSpc>
              <a:spcBef>
                <a:spcPts val="1000"/>
              </a:spcBef>
              <a:defRPr lang="en-GB" sz="1600" spc="100" baseline="0"/>
            </a:lvl4pPr>
            <a:lvl5pPr marL="914400">
              <a:lnSpc>
                <a:spcPct val="150000"/>
              </a:lnSpc>
              <a:spcBef>
                <a:spcPts val="1000"/>
              </a:spcBef>
              <a:defRPr lang="en-GB" sz="1600" spc="100" baseline="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5" name="Straight Connector 4">
            <a:extLst>
              <a:ext uri="{FF2B5EF4-FFF2-40B4-BE49-F238E27FC236}">
                <a16:creationId xmlns:a16="http://schemas.microsoft.com/office/drawing/2014/main" id="{C35C8AF3-79E7-17ED-9EB4-3006B31E422C}"/>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875A76CC-ED26-C4F7-5AB6-59D1A4C4A7F2}"/>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888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9AFB71-7F33-280E-7877-06F4AFFF063A}"/>
              </a:ext>
            </a:extLst>
          </p:cNvPr>
          <p:cNvPicPr>
            <a:picLocks noChangeAspect="1"/>
          </p:cNvPicPr>
          <p:nvPr userDrawn="1"/>
        </p:nvPicPr>
        <p:blipFill>
          <a:blip r:embed="rId2"/>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10B0FF2F-3458-EA78-83DC-46FB2E5CE154}"/>
              </a:ext>
            </a:extLst>
          </p:cNvPr>
          <p:cNvSpPr>
            <a:spLocks noGrp="1"/>
          </p:cNvSpPr>
          <p:nvPr>
            <p:ph type="ctrTitle" hasCustomPrompt="1"/>
          </p:nvPr>
        </p:nvSpPr>
        <p:spPr>
          <a:xfrm>
            <a:off x="1078992" y="1956816"/>
            <a:ext cx="10040112" cy="2387600"/>
          </a:xfrm>
        </p:spPr>
        <p:txBody>
          <a:bodyPr rtlCol="0" anchor="t">
            <a:noAutofit/>
          </a:bodyPr>
          <a:lstStyle>
            <a:lvl1pPr algn="l">
              <a:defRPr lang="en-GB" sz="9600" spc="300" baseline="0">
                <a:ln w="28575">
                  <a:solidFill>
                    <a:schemeClr val="tx1"/>
                  </a:solidFill>
                </a:ln>
                <a:noFill/>
              </a:defRPr>
            </a:lvl1pPr>
          </a:lstStyle>
          <a:p>
            <a:pPr rtl="0"/>
            <a:r>
              <a:rPr lang="en-GB"/>
              <a:t>CLICK TO EDIT MASTER TITLE STYLE</a:t>
            </a:r>
          </a:p>
        </p:txBody>
      </p:sp>
      <p:sp>
        <p:nvSpPr>
          <p:cNvPr id="10" name="Subtitle 2">
            <a:extLst>
              <a:ext uri="{FF2B5EF4-FFF2-40B4-BE49-F238E27FC236}">
                <a16:creationId xmlns:a16="http://schemas.microsoft.com/office/drawing/2014/main" id="{DC93615E-193E-5253-6EE0-EC01791E3A3A}"/>
              </a:ext>
            </a:extLst>
          </p:cNvPr>
          <p:cNvSpPr>
            <a:spLocks noGrp="1"/>
          </p:cNvSpPr>
          <p:nvPr>
            <p:ph type="subTitle" idx="1"/>
          </p:nvPr>
        </p:nvSpPr>
        <p:spPr>
          <a:xfrm>
            <a:off x="1078992" y="3483864"/>
            <a:ext cx="10040112" cy="1280160"/>
          </a:xfrm>
        </p:spPr>
        <p:txBody>
          <a:bodyPr rtlCol="0"/>
          <a:lstStyle>
            <a:lvl1pPr marL="0" indent="0" algn="l">
              <a:buNone/>
              <a:defRPr lang="en-GB" sz="2400" b="1" baseline="0">
                <a:latin typeface="+mn-lt"/>
              </a:defRPr>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US"/>
              <a:t>Click to edit Master subtitle style</a:t>
            </a:r>
            <a:endParaRPr lang="en-GB"/>
          </a:p>
        </p:txBody>
      </p:sp>
    </p:spTree>
    <p:extLst>
      <p:ext uri="{BB962C8B-B14F-4D97-AF65-F5344CB8AC3E}">
        <p14:creationId xmlns:p14="http://schemas.microsoft.com/office/powerpoint/2010/main" val="2340355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5" name="Straight Connector 4">
            <a:extLst>
              <a:ext uri="{FF2B5EF4-FFF2-40B4-BE49-F238E27FC236}">
                <a16:creationId xmlns:a16="http://schemas.microsoft.com/office/drawing/2014/main" id="{C35C8AF3-79E7-17ED-9EB4-3006B31E422C}"/>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875A76CC-ED26-C4F7-5AB6-59D1A4C4A7F2}"/>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3BDEDC48-AA67-6FC9-FF0E-CD3CB49A502F}"/>
              </a:ext>
            </a:extLst>
          </p:cNvPr>
          <p:cNvSpPr>
            <a:spLocks noGrp="1"/>
          </p:cNvSpPr>
          <p:nvPr>
            <p:ph type="title"/>
          </p:nvPr>
        </p:nvSpPr>
        <p:spPr>
          <a:xfrm>
            <a:off x="612648" y="868679"/>
            <a:ext cx="10972800" cy="1572768"/>
          </a:xfrm>
        </p:spPr>
        <p:txBody>
          <a:bodyPr lIns="91440" tIns="182880" rIns="91440" bIns="0" rtlCol="0"/>
          <a:lstStyle>
            <a:lvl1pPr algn="ctr">
              <a:lnSpc>
                <a:spcPct val="90000"/>
              </a:lnSpc>
              <a:defRPr lang="en-GB" sz="4800" spc="400" baseline="0"/>
            </a:lvl1pPr>
          </a:lstStyle>
          <a:p>
            <a:pPr rtl="0"/>
            <a:r>
              <a:rPr lang="en-US"/>
              <a:t>Click to edit Master title style</a:t>
            </a:r>
            <a:endParaRPr lang="en-GB"/>
          </a:p>
        </p:txBody>
      </p:sp>
    </p:spTree>
    <p:extLst>
      <p:ext uri="{BB962C8B-B14F-4D97-AF65-F5344CB8AC3E}">
        <p14:creationId xmlns:p14="http://schemas.microsoft.com/office/powerpoint/2010/main" val="2875107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5418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rtlCol="0" anchor="b"/>
          <a:lstStyle>
            <a:lvl1pPr>
              <a:defRPr lang="en-GB" sz="3200">
                <a:latin typeface="+mj-lt"/>
              </a:defRPr>
            </a:lvl1pPr>
          </a:lstStyle>
          <a:p>
            <a:pPr rtl="0"/>
            <a:r>
              <a:rPr lang="en-US"/>
              <a:t>Click to edit Master title style</a:t>
            </a:r>
            <a:endParaRPr lang="en-GB"/>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rtlCol="0"/>
          <a:lstStyle>
            <a:lvl1pPr>
              <a:defRPr lang="en-GB" sz="3200"/>
            </a:lvl1pPr>
            <a:lvl2pPr>
              <a:defRPr lang="en-GB" sz="2800"/>
            </a:lvl2pPr>
            <a:lvl3pPr>
              <a:defRPr lang="en-GB" sz="2400"/>
            </a:lvl3pPr>
            <a:lvl4pPr>
              <a:defRPr lang="en-GB" sz="2000"/>
            </a:lvl4pPr>
            <a:lvl5pPr>
              <a:defRPr lang="en-GB" sz="2000"/>
            </a:lvl5pPr>
            <a:lvl6pPr>
              <a:defRPr lang="en-GB" sz="2000"/>
            </a:lvl6pPr>
            <a:lvl7pPr>
              <a:defRPr lang="en-GB" sz="2000"/>
            </a:lvl7pPr>
            <a:lvl8pPr>
              <a:defRPr lang="en-GB" sz="2000"/>
            </a:lvl8pPr>
            <a:lvl9pPr>
              <a:defRPr lang="en-GB" sz="2000"/>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rtlCol="0"/>
          <a:lstStyle>
            <a:lvl1pPr marL="0" indent="0">
              <a:buNone/>
              <a:defRPr lang="en-GB" sz="16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US"/>
              <a:t>Click to edit Master text styles</a:t>
            </a:r>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8" name="Straight Connector 7">
            <a:extLst>
              <a:ext uri="{FF2B5EF4-FFF2-40B4-BE49-F238E27FC236}">
                <a16:creationId xmlns:a16="http://schemas.microsoft.com/office/drawing/2014/main" id="{5754AE8D-13E4-BDDA-7C36-A9E08FD0A0E8}"/>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CE37136-8479-8CDC-7EEB-030C1A8151EF}"/>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rtlCol="0" anchor="b"/>
          <a:lstStyle>
            <a:lvl1pPr>
              <a:defRPr lang="en-GB" sz="3200">
                <a:latin typeface="+mj-lt"/>
              </a:defRPr>
            </a:lvl1pPr>
          </a:lstStyle>
          <a:p>
            <a:pPr rtl="0"/>
            <a:r>
              <a:rPr lang="en-US"/>
              <a:t>Click to edit Master title style</a:t>
            </a:r>
            <a:endParaRPr lang="en-GB"/>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rtlCol="0"/>
          <a:lstStyle>
            <a:lvl1pPr marL="0" indent="0">
              <a:buNone/>
              <a:defRPr lang="en-GB" sz="3200"/>
            </a:lvl1pPr>
            <a:lvl2pPr marL="457200" indent="0">
              <a:buNone/>
              <a:defRPr lang="en-GB" sz="2800"/>
            </a:lvl2pPr>
            <a:lvl3pPr marL="914400" indent="0">
              <a:buNone/>
              <a:defRPr lang="en-GB" sz="2400"/>
            </a:lvl3pPr>
            <a:lvl4pPr marL="1371600" indent="0">
              <a:buNone/>
              <a:defRPr lang="en-GB" sz="2000"/>
            </a:lvl4pPr>
            <a:lvl5pPr marL="1828800" indent="0">
              <a:buNone/>
              <a:defRPr lang="en-GB" sz="2000"/>
            </a:lvl5pPr>
            <a:lvl6pPr marL="2286000" indent="0">
              <a:buNone/>
              <a:defRPr lang="en-GB" sz="2000"/>
            </a:lvl6pPr>
            <a:lvl7pPr marL="2743200" indent="0">
              <a:buNone/>
              <a:defRPr lang="en-GB" sz="2000"/>
            </a:lvl7pPr>
            <a:lvl8pPr marL="3200400" indent="0">
              <a:buNone/>
              <a:defRPr lang="en-GB" sz="2000"/>
            </a:lvl8pPr>
            <a:lvl9pPr marL="3657600" indent="0">
              <a:buNone/>
              <a:defRPr lang="en-GB" sz="2000"/>
            </a:lvl9pPr>
          </a:lstStyle>
          <a:p>
            <a:pPr rtl="0"/>
            <a:r>
              <a:rPr lang="en-US"/>
              <a:t>Click icon to add picture</a:t>
            </a:r>
            <a:endParaRPr lang="en-GB"/>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rtlCol="0"/>
          <a:lstStyle>
            <a:lvl1pPr marL="0" indent="0">
              <a:buNone/>
              <a:defRPr lang="en-GB" sz="16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US"/>
              <a:t>Click to edit Master text styles</a:t>
            </a:r>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a:xfrm>
            <a:off x="4038600" y="11575"/>
            <a:ext cx="4114800" cy="856526"/>
          </a:xfrm>
          <a:prstGeom prst="rect">
            <a:avLst/>
          </a:prstGeom>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a:xfrm>
            <a:off x="4038600" y="6006546"/>
            <a:ext cx="4114800" cy="851453"/>
          </a:xfrm>
          <a:prstGeom prst="rect">
            <a:avLst/>
          </a:prstGeom>
        </p:spPr>
        <p:txBody>
          <a:bodyPr rtlCol="0"/>
          <a:lstStyle>
            <a:defPPr>
              <a:defRPr lang="en-GB"/>
            </a:defPPr>
          </a:lstStyle>
          <a:p>
            <a:pPr rtl="0"/>
            <a:fld id="{294A09A9-5501-47C1-A89A-A340965A2BE2}" type="slidenum">
              <a:rPr lang="en-GB" smtClean="0"/>
              <a:t>‹#›</a:t>
            </a:fld>
            <a:endParaRPr lang="en-GB"/>
          </a:p>
        </p:txBody>
      </p:sp>
      <p:cxnSp>
        <p:nvCxnSpPr>
          <p:cNvPr id="8" name="Straight Connector 7">
            <a:extLst>
              <a:ext uri="{FF2B5EF4-FFF2-40B4-BE49-F238E27FC236}">
                <a16:creationId xmlns:a16="http://schemas.microsoft.com/office/drawing/2014/main" id="{1DC6EFE9-BD9C-6124-823A-BD1C488321D2}"/>
              </a:ext>
            </a:extLst>
          </p:cNvPr>
          <p:cNvCxnSpPr>
            <a:cxnSpLocks/>
          </p:cNvCxnSpPr>
          <p:nvPr userDrawn="1"/>
        </p:nvCxnSpPr>
        <p:spPr>
          <a:xfrm>
            <a:off x="5251048" y="868101"/>
            <a:ext cx="16899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21B53473-DF27-C657-627F-ED66976E076B}"/>
              </a:ext>
            </a:extLst>
          </p:cNvPr>
          <p:cNvCxnSpPr>
            <a:cxnSpLocks/>
          </p:cNvCxnSpPr>
          <p:nvPr userDrawn="1"/>
        </p:nvCxnSpPr>
        <p:spPr>
          <a:xfrm>
            <a:off x="5251048" y="5995687"/>
            <a:ext cx="168990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E020D11E-3FF2-1E7F-038B-4F9534916FEB}"/>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1660127"/>
            <a:ext cx="11430000" cy="1325563"/>
          </a:xfrm>
          <a:prstGeom prst="rect">
            <a:avLst/>
          </a:prstGeom>
        </p:spPr>
        <p:txBody>
          <a:bodyPr vert="horz" lIns="91440" tIns="45720" rIns="91440" bIns="45720" rtlCol="0" anchor="ctr">
            <a:noAutofit/>
          </a:bodyPr>
          <a:lstStyle>
            <a:defPPr>
              <a:defRPr lang="en-GB"/>
            </a:defPPr>
          </a:lstStyle>
          <a:p>
            <a:pPr rtl="0"/>
            <a:r>
              <a:rPr lang="en-US"/>
              <a:t>Click to edit Master title style</a:t>
            </a:r>
            <a:endParaRPr lang="en-GB"/>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3104752"/>
            <a:ext cx="11430000" cy="2092281"/>
          </a:xfrm>
          <a:prstGeom prst="rect">
            <a:avLst/>
          </a:prstGeom>
        </p:spPr>
        <p:txBody>
          <a:bodyPr vert="horz" lIns="91440" tIns="45720" rIns="91440" bIns="45720" rtlCol="0">
            <a:noAutofit/>
          </a:bodyPr>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11575"/>
            <a:ext cx="4114800" cy="856526"/>
          </a:xfrm>
          <a:prstGeom prst="rect">
            <a:avLst/>
          </a:prstGeom>
        </p:spPr>
        <p:txBody>
          <a:bodyPr vert="horz" lIns="91440" tIns="45720" rIns="91440" bIns="45720" rtlCol="0" anchor="ctr">
            <a:noAutofit/>
          </a:bodyPr>
          <a:lstStyle>
            <a:lvl1pPr algn="ctr">
              <a:defRPr lang="en-GB" sz="1200" b="1" i="0" spc="200" baseline="0">
                <a:solidFill>
                  <a:schemeClr val="tx1"/>
                </a:solidFill>
                <a:latin typeface="+mn-lt"/>
                <a:cs typeface="Arial" panose="020B0604020202020204" pitchFamily="34" charset="0"/>
              </a:defRPr>
            </a:lvl1pPr>
          </a:lstStyle>
          <a:p>
            <a:pPr rtl="0"/>
            <a:r>
              <a:rPr lang="en-GB"/>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4038600" y="6006546"/>
            <a:ext cx="4114800" cy="851453"/>
          </a:xfrm>
          <a:prstGeom prst="rect">
            <a:avLst/>
          </a:prstGeom>
        </p:spPr>
        <p:txBody>
          <a:bodyPr vert="horz" lIns="91440" tIns="45720" rIns="91440" bIns="45720" rtlCol="0" anchor="ctr">
            <a:noAutofit/>
          </a:bodyPr>
          <a:lstStyle>
            <a:lvl1pPr algn="ctr">
              <a:defRPr lang="en-GB" sz="1200" b="1" i="0" spc="200" baseline="0">
                <a:solidFill>
                  <a:schemeClr val="tx1"/>
                </a:solidFill>
                <a:latin typeface="+mn-lt"/>
                <a:cs typeface="Arial" panose="020B0604020202020204" pitchFamily="34" charset="0"/>
              </a:defRPr>
            </a:lvl1pPr>
          </a:lstStyle>
          <a:p>
            <a:pPr rtl="0"/>
            <a:r>
              <a:rPr lang="en-GB"/>
              <a:t>&lt;##&gt;</a:t>
            </a:r>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 id="2147483651" r:id="rId4"/>
    <p:sldLayoutId id="2147483662" r:id="rId5"/>
    <p:sldLayoutId id="2147483665" r:id="rId6"/>
    <p:sldLayoutId id="2147483669" r:id="rId7"/>
    <p:sldLayoutId id="2147483658" r:id="rId8"/>
    <p:sldLayoutId id="2147483666" r:id="rId9"/>
    <p:sldLayoutId id="2147483668" r:id="rId10"/>
    <p:sldLayoutId id="2147483670" r:id="rId11"/>
    <p:sldLayoutId id="2147483653" r:id="rId12"/>
    <p:sldLayoutId id="2147483667" r:id="rId13"/>
    <p:sldLayoutId id="2147483661" r:id="rId14"/>
    <p:sldLayoutId id="2147483660" r:id="rId15"/>
    <p:sldLayoutId id="2147483655" r:id="rId16"/>
    <p:sldLayoutId id="2147483659" r:id="rId17"/>
    <p:sldLayoutId id="2147483656" r:id="rId18"/>
    <p:sldLayoutId id="2147483657" r:id="rId19"/>
  </p:sldLayoutIdLst>
  <p:hf hdr="0" dt="0"/>
  <p:txStyles>
    <p:titleStyle>
      <a:lvl1pPr algn="l" defTabSz="914400" rtl="0" eaLnBrk="1" latinLnBrk="0" hangingPunct="1">
        <a:lnSpc>
          <a:spcPct val="90000"/>
        </a:lnSpc>
        <a:spcBef>
          <a:spcPct val="0"/>
        </a:spcBef>
        <a:buNone/>
        <a:defRPr lang="en-GB" sz="4400" b="1" i="0" kern="1200" cap="all" spc="400" baseline="0">
          <a:solidFill>
            <a:schemeClr val="tx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GB" sz="2800" b="0" i="0" kern="1200" spc="50" baseline="0">
          <a:solidFill>
            <a:schemeClr val="tx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b="0" i="0" kern="1200" spc="50" baseline="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b="0" i="0" kern="1200" spc="50" baseline="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b="0" i="0" kern="1200" spc="5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b="0" i="0" kern="1200" spc="50" baseline="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p:bodyStyle>
    <p:otherStyle>
      <a:defPPr>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078992" y="1956816"/>
            <a:ext cx="10040112" cy="2615184"/>
          </a:xfrm>
        </p:spPr>
        <p:txBody>
          <a:bodyPr rtlCol="0"/>
          <a:lstStyle>
            <a:defPPr>
              <a:defRPr lang="en-GB"/>
            </a:defPPr>
          </a:lstStyle>
          <a:p>
            <a:pPr rtl="0"/>
            <a:r>
              <a:rPr lang="en-GB"/>
              <a:t>Living in the body of </a:t>
            </a:r>
            <a:r>
              <a:rPr lang="en-GB" err="1"/>
              <a:t>christ</a:t>
            </a:r>
            <a:endParaRPr lang="en-GB"/>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p:txBody>
          <a:bodyPr rtlCol="0"/>
          <a:lstStyle>
            <a:defPPr>
              <a:defRPr lang="en-GB"/>
            </a:defPPr>
          </a:lstStyle>
          <a:p>
            <a:pPr rtl="0"/>
            <a:r>
              <a:rPr lang="en-GB"/>
              <a:t>​</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995D4-3800-87F9-B255-DA33AF3563F4}"/>
              </a:ext>
            </a:extLst>
          </p:cNvPr>
          <p:cNvSpPr>
            <a:spLocks noGrp="1"/>
          </p:cNvSpPr>
          <p:nvPr>
            <p:ph type="title"/>
          </p:nvPr>
        </p:nvSpPr>
        <p:spPr/>
        <p:txBody>
          <a:bodyPr/>
          <a:lstStyle/>
          <a:p>
            <a:r>
              <a:rPr lang="en-US"/>
              <a:t>Born out of grace</a:t>
            </a:r>
            <a:endParaRPr lang="en-GB"/>
          </a:p>
        </p:txBody>
      </p:sp>
      <p:sp>
        <p:nvSpPr>
          <p:cNvPr id="3" name="Content Placeholder 2">
            <a:extLst>
              <a:ext uri="{FF2B5EF4-FFF2-40B4-BE49-F238E27FC236}">
                <a16:creationId xmlns:a16="http://schemas.microsoft.com/office/drawing/2014/main" id="{39F470B7-9DA5-11B7-8F7D-44AED8569CC6}"/>
              </a:ext>
            </a:extLst>
          </p:cNvPr>
          <p:cNvSpPr>
            <a:spLocks noGrp="1"/>
          </p:cNvSpPr>
          <p:nvPr>
            <p:ph sz="half" idx="2"/>
          </p:nvPr>
        </p:nvSpPr>
        <p:spPr>
          <a:xfrm>
            <a:off x="612648" y="2132856"/>
            <a:ext cx="10972800" cy="4032448"/>
          </a:xfrm>
        </p:spPr>
        <p:txBody>
          <a:bodyPr/>
          <a:lstStyle/>
          <a:p>
            <a:r>
              <a:rPr lang="en-US" sz="2800"/>
              <a:t>But because of his great love for us, God, who is rich in mercy, </a:t>
            </a:r>
            <a:r>
              <a:rPr lang="en-US" sz="2800" baseline="30000"/>
              <a:t>5</a:t>
            </a:r>
            <a:r>
              <a:rPr lang="en-US" sz="2800"/>
              <a:t> made us alive with Christ even when we were dead in transgressions —it is by grace you have been saved Ephesians 2:4-5</a:t>
            </a:r>
          </a:p>
          <a:p>
            <a:r>
              <a:rPr lang="en-US" sz="2800"/>
              <a:t>And in him you too are being built together to become a dwelling in which God lives by his Spirit. Ephesians 2:22</a:t>
            </a:r>
          </a:p>
          <a:p>
            <a:r>
              <a:rPr lang="en-US" sz="2800"/>
              <a:t>You are the body of Christ, and each of you is part of it          1 Corinthians 12:27</a:t>
            </a:r>
          </a:p>
        </p:txBody>
      </p:sp>
      <p:sp>
        <p:nvSpPr>
          <p:cNvPr id="4" name="Footer Placeholder 3">
            <a:extLst>
              <a:ext uri="{FF2B5EF4-FFF2-40B4-BE49-F238E27FC236}">
                <a16:creationId xmlns:a16="http://schemas.microsoft.com/office/drawing/2014/main" id="{3A096F45-D908-F676-BF4B-78F5200DC235}"/>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291916EF-6A54-1822-1F87-B0B5517D2047}"/>
              </a:ext>
            </a:extLst>
          </p:cNvPr>
          <p:cNvSpPr>
            <a:spLocks noGrp="1"/>
          </p:cNvSpPr>
          <p:nvPr>
            <p:ph type="sldNum" sz="quarter" idx="12"/>
          </p:nvPr>
        </p:nvSpPr>
        <p:spPr/>
        <p:txBody>
          <a:bodyPr/>
          <a:lstStyle/>
          <a:p>
            <a:pPr rtl="0"/>
            <a:fld id="{294A09A9-5501-47C1-A89A-A340965A2BE2}" type="slidenum">
              <a:rPr lang="en-GB" smtClean="0"/>
              <a:t>2</a:t>
            </a:fld>
            <a:endParaRPr lang="en-GB"/>
          </a:p>
        </p:txBody>
      </p:sp>
    </p:spTree>
    <p:extLst>
      <p:ext uri="{BB962C8B-B14F-4D97-AF65-F5344CB8AC3E}">
        <p14:creationId xmlns:p14="http://schemas.microsoft.com/office/powerpoint/2010/main" val="2768754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DDB3F-5D81-C1F1-8672-38CBBBA06F80}"/>
              </a:ext>
            </a:extLst>
          </p:cNvPr>
          <p:cNvSpPr>
            <a:spLocks noGrp="1"/>
          </p:cNvSpPr>
          <p:nvPr>
            <p:ph type="title"/>
          </p:nvPr>
        </p:nvSpPr>
        <p:spPr/>
        <p:txBody>
          <a:bodyPr/>
          <a:lstStyle/>
          <a:p>
            <a:r>
              <a:rPr lang="en-GB"/>
              <a:t>Grace is in the body</a:t>
            </a:r>
          </a:p>
        </p:txBody>
      </p:sp>
      <p:sp>
        <p:nvSpPr>
          <p:cNvPr id="3" name="Content Placeholder 2">
            <a:extLst>
              <a:ext uri="{FF2B5EF4-FFF2-40B4-BE49-F238E27FC236}">
                <a16:creationId xmlns:a16="http://schemas.microsoft.com/office/drawing/2014/main" id="{692D437A-F4B4-5BC1-8102-21C0969CBD1D}"/>
              </a:ext>
            </a:extLst>
          </p:cNvPr>
          <p:cNvSpPr>
            <a:spLocks noGrp="1"/>
          </p:cNvSpPr>
          <p:nvPr>
            <p:ph sz="half" idx="2"/>
          </p:nvPr>
        </p:nvSpPr>
        <p:spPr>
          <a:xfrm>
            <a:off x="612647" y="2441448"/>
            <a:ext cx="10972800" cy="4083896"/>
          </a:xfrm>
        </p:spPr>
        <p:txBody>
          <a:bodyPr/>
          <a:lstStyle/>
          <a:p>
            <a:pPr marL="0" indent="0">
              <a:buNone/>
            </a:pPr>
            <a:endParaRPr lang="en-GB" sz="2400" baseline="30000"/>
          </a:p>
          <a:p>
            <a:pPr marL="0" indent="0">
              <a:buNone/>
            </a:pPr>
            <a:r>
              <a:rPr lang="en-GB" sz="2800" b="1"/>
              <a:t>Grace has been given to each one of us</a:t>
            </a:r>
          </a:p>
          <a:p>
            <a:pPr marL="0" indent="0">
              <a:buNone/>
            </a:pPr>
            <a:r>
              <a:rPr lang="en-GB" sz="2800"/>
              <a:t>But to each one of us grace has been given as Christ apportioned it. </a:t>
            </a:r>
            <a:r>
              <a:rPr lang="en-GB" sz="2400"/>
              <a:t>Ephesians 4:7</a:t>
            </a:r>
          </a:p>
          <a:p>
            <a:pPr marL="0" indent="0">
              <a:buNone/>
            </a:pPr>
            <a:endParaRPr lang="en-GB" sz="2800"/>
          </a:p>
          <a:p>
            <a:pPr marL="0" indent="0">
              <a:buNone/>
            </a:pPr>
            <a:r>
              <a:rPr lang="en-GB" sz="2800"/>
              <a:t>“grace to help us in our time of need” </a:t>
            </a:r>
            <a:r>
              <a:rPr lang="en-GB" sz="2400"/>
              <a:t>Hebrews 4:16</a:t>
            </a:r>
          </a:p>
          <a:p>
            <a:pPr marL="0" indent="0">
              <a:buNone/>
            </a:pPr>
            <a:endParaRPr lang="en-GB"/>
          </a:p>
          <a:p>
            <a:pPr marL="0" indent="0">
              <a:buNone/>
            </a:pPr>
            <a:endParaRPr lang="en-GB"/>
          </a:p>
          <a:p>
            <a:pPr marL="0" indent="0">
              <a:buNone/>
            </a:pPr>
            <a:endParaRPr lang="en-GB"/>
          </a:p>
          <a:p>
            <a:pPr marL="0" indent="0">
              <a:buNone/>
            </a:pPr>
            <a:endParaRPr lang="en-GB"/>
          </a:p>
        </p:txBody>
      </p:sp>
      <p:sp>
        <p:nvSpPr>
          <p:cNvPr id="4" name="Footer Placeholder 3">
            <a:extLst>
              <a:ext uri="{FF2B5EF4-FFF2-40B4-BE49-F238E27FC236}">
                <a16:creationId xmlns:a16="http://schemas.microsoft.com/office/drawing/2014/main" id="{897A2504-07F2-FF6C-446D-9F8AEA9CB101}"/>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84B6C876-FB60-E690-C1B8-5BCD88104CAB}"/>
              </a:ext>
            </a:extLst>
          </p:cNvPr>
          <p:cNvSpPr>
            <a:spLocks noGrp="1"/>
          </p:cNvSpPr>
          <p:nvPr>
            <p:ph type="sldNum" sz="quarter" idx="12"/>
          </p:nvPr>
        </p:nvSpPr>
        <p:spPr/>
        <p:txBody>
          <a:bodyPr/>
          <a:lstStyle/>
          <a:p>
            <a:pPr rtl="0"/>
            <a:fld id="{294A09A9-5501-47C1-A89A-A340965A2BE2}" type="slidenum">
              <a:rPr lang="en-GB" smtClean="0"/>
              <a:t>3</a:t>
            </a:fld>
            <a:endParaRPr lang="en-GB"/>
          </a:p>
        </p:txBody>
      </p:sp>
    </p:spTree>
    <p:extLst>
      <p:ext uri="{BB962C8B-B14F-4D97-AF65-F5344CB8AC3E}">
        <p14:creationId xmlns:p14="http://schemas.microsoft.com/office/powerpoint/2010/main" val="1644672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2318E-F1A2-5368-879D-07014862B2C1}"/>
              </a:ext>
            </a:extLst>
          </p:cNvPr>
          <p:cNvSpPr>
            <a:spLocks noGrp="1"/>
          </p:cNvSpPr>
          <p:nvPr>
            <p:ph type="title"/>
          </p:nvPr>
        </p:nvSpPr>
        <p:spPr/>
        <p:txBody>
          <a:bodyPr/>
          <a:lstStyle/>
          <a:p>
            <a:r>
              <a:rPr lang="en-US"/>
              <a:t>Joined to the body</a:t>
            </a:r>
            <a:endParaRPr lang="en-GB"/>
          </a:p>
        </p:txBody>
      </p:sp>
      <p:sp>
        <p:nvSpPr>
          <p:cNvPr id="3" name="Content Placeholder 2">
            <a:extLst>
              <a:ext uri="{FF2B5EF4-FFF2-40B4-BE49-F238E27FC236}">
                <a16:creationId xmlns:a16="http://schemas.microsoft.com/office/drawing/2014/main" id="{1DC860EB-2548-4618-D930-4CAFED97A318}"/>
              </a:ext>
            </a:extLst>
          </p:cNvPr>
          <p:cNvSpPr>
            <a:spLocks noGrp="1"/>
          </p:cNvSpPr>
          <p:nvPr>
            <p:ph sz="half" idx="2"/>
          </p:nvPr>
        </p:nvSpPr>
        <p:spPr/>
        <p:txBody>
          <a:bodyPr/>
          <a:lstStyle/>
          <a:p>
            <a:pPr marL="0" indent="0">
              <a:buNone/>
            </a:pPr>
            <a:r>
              <a:rPr lang="en-US" sz="3200"/>
              <a:t>Baptism – joins us to the body</a:t>
            </a:r>
          </a:p>
          <a:p>
            <a:endParaRPr lang="en-US" sz="3200"/>
          </a:p>
          <a:p>
            <a:pPr marL="0" indent="0">
              <a:buNone/>
            </a:pPr>
            <a:r>
              <a:rPr lang="en-US" sz="3200"/>
              <a:t>Breaking Bread – an expression and demonstration of us being joined to Christ and joined to one another</a:t>
            </a:r>
            <a:endParaRPr lang="en-GB" sz="3200"/>
          </a:p>
        </p:txBody>
      </p:sp>
      <p:sp>
        <p:nvSpPr>
          <p:cNvPr id="4" name="Footer Placeholder 3">
            <a:extLst>
              <a:ext uri="{FF2B5EF4-FFF2-40B4-BE49-F238E27FC236}">
                <a16:creationId xmlns:a16="http://schemas.microsoft.com/office/drawing/2014/main" id="{05737B4F-D3E0-6BFC-D8D7-41F063043C98}"/>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7D066C2D-3ADC-54A7-1ED2-22390F84435A}"/>
              </a:ext>
            </a:extLst>
          </p:cNvPr>
          <p:cNvSpPr>
            <a:spLocks noGrp="1"/>
          </p:cNvSpPr>
          <p:nvPr>
            <p:ph type="sldNum" sz="quarter" idx="12"/>
          </p:nvPr>
        </p:nvSpPr>
        <p:spPr/>
        <p:txBody>
          <a:bodyPr/>
          <a:lstStyle/>
          <a:p>
            <a:pPr rtl="0"/>
            <a:fld id="{294A09A9-5501-47C1-A89A-A340965A2BE2}" type="slidenum">
              <a:rPr lang="en-GB" smtClean="0"/>
              <a:t>4</a:t>
            </a:fld>
            <a:endParaRPr lang="en-GB"/>
          </a:p>
        </p:txBody>
      </p:sp>
    </p:spTree>
    <p:extLst>
      <p:ext uri="{BB962C8B-B14F-4D97-AF65-F5344CB8AC3E}">
        <p14:creationId xmlns:p14="http://schemas.microsoft.com/office/powerpoint/2010/main" val="122692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E17A4-9B61-B88E-B6F8-B9FE38CD5D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5EB2F8-44DD-C6B5-8C27-50AE88FA976F}"/>
              </a:ext>
            </a:extLst>
          </p:cNvPr>
          <p:cNvSpPr>
            <a:spLocks noGrp="1"/>
          </p:cNvSpPr>
          <p:nvPr>
            <p:ph type="title"/>
          </p:nvPr>
        </p:nvSpPr>
        <p:spPr/>
        <p:txBody>
          <a:bodyPr/>
          <a:lstStyle/>
          <a:p>
            <a:r>
              <a:rPr lang="en-US"/>
              <a:t>Being Part is essential for growth</a:t>
            </a:r>
            <a:endParaRPr lang="en-GB"/>
          </a:p>
        </p:txBody>
      </p:sp>
      <p:sp>
        <p:nvSpPr>
          <p:cNvPr id="3" name="Content Placeholder 2">
            <a:extLst>
              <a:ext uri="{FF2B5EF4-FFF2-40B4-BE49-F238E27FC236}">
                <a16:creationId xmlns:a16="http://schemas.microsoft.com/office/drawing/2014/main" id="{35F8207E-0A2E-0D7A-4716-F4846F641169}"/>
              </a:ext>
            </a:extLst>
          </p:cNvPr>
          <p:cNvSpPr>
            <a:spLocks noGrp="1"/>
          </p:cNvSpPr>
          <p:nvPr>
            <p:ph sz="half" idx="2"/>
          </p:nvPr>
        </p:nvSpPr>
        <p:spPr/>
        <p:txBody>
          <a:bodyPr/>
          <a:lstStyle/>
          <a:p>
            <a:pPr marL="0" indent="0">
              <a:buNone/>
            </a:pPr>
            <a:r>
              <a:rPr lang="en-GB" sz="3200" baseline="30000"/>
              <a:t>16</a:t>
            </a:r>
            <a:r>
              <a:rPr lang="en-GB" sz="3200"/>
              <a:t> From him the whole body, joined and held together by every supporting ligament, </a:t>
            </a:r>
            <a:r>
              <a:rPr lang="en-GB" sz="3200" b="1"/>
              <a:t>grows</a:t>
            </a:r>
            <a:r>
              <a:rPr lang="en-GB" sz="3200"/>
              <a:t> and builds itself up in love, as each part does its work. Ephesians 4:16</a:t>
            </a:r>
            <a:endParaRPr lang="en-US" sz="3200"/>
          </a:p>
        </p:txBody>
      </p:sp>
      <p:sp>
        <p:nvSpPr>
          <p:cNvPr id="4" name="Footer Placeholder 3">
            <a:extLst>
              <a:ext uri="{FF2B5EF4-FFF2-40B4-BE49-F238E27FC236}">
                <a16:creationId xmlns:a16="http://schemas.microsoft.com/office/drawing/2014/main" id="{8A7CF244-686C-363C-44E8-810FC993ADF3}"/>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6FD4370E-B2B5-FDFA-1CFB-21B20CF3DA6E}"/>
              </a:ext>
            </a:extLst>
          </p:cNvPr>
          <p:cNvSpPr>
            <a:spLocks noGrp="1"/>
          </p:cNvSpPr>
          <p:nvPr>
            <p:ph type="sldNum" sz="quarter" idx="12"/>
          </p:nvPr>
        </p:nvSpPr>
        <p:spPr/>
        <p:txBody>
          <a:bodyPr/>
          <a:lstStyle/>
          <a:p>
            <a:pPr rtl="0"/>
            <a:fld id="{294A09A9-5501-47C1-A89A-A340965A2BE2}" type="slidenum">
              <a:rPr lang="en-GB" smtClean="0"/>
              <a:t>5</a:t>
            </a:fld>
            <a:endParaRPr lang="en-GB"/>
          </a:p>
        </p:txBody>
      </p:sp>
    </p:spTree>
    <p:extLst>
      <p:ext uri="{BB962C8B-B14F-4D97-AF65-F5344CB8AC3E}">
        <p14:creationId xmlns:p14="http://schemas.microsoft.com/office/powerpoint/2010/main" val="2225216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E787-D574-C90D-3CE1-4F518D2306DB}"/>
              </a:ext>
            </a:extLst>
          </p:cNvPr>
          <p:cNvSpPr>
            <a:spLocks noGrp="1"/>
          </p:cNvSpPr>
          <p:nvPr>
            <p:ph type="title"/>
          </p:nvPr>
        </p:nvSpPr>
        <p:spPr/>
        <p:txBody>
          <a:bodyPr/>
          <a:lstStyle/>
          <a:p>
            <a:r>
              <a:rPr lang="en-GB"/>
              <a:t>Grace in the community</a:t>
            </a:r>
          </a:p>
        </p:txBody>
      </p:sp>
      <p:sp>
        <p:nvSpPr>
          <p:cNvPr id="3" name="Content Placeholder 2">
            <a:extLst>
              <a:ext uri="{FF2B5EF4-FFF2-40B4-BE49-F238E27FC236}">
                <a16:creationId xmlns:a16="http://schemas.microsoft.com/office/drawing/2014/main" id="{A73D4995-6B3A-F902-5995-78346EEACEF3}"/>
              </a:ext>
            </a:extLst>
          </p:cNvPr>
          <p:cNvSpPr>
            <a:spLocks noGrp="1"/>
          </p:cNvSpPr>
          <p:nvPr>
            <p:ph sz="half" idx="2"/>
          </p:nvPr>
        </p:nvSpPr>
        <p:spPr/>
        <p:txBody>
          <a:bodyPr/>
          <a:lstStyle/>
          <a:p>
            <a:pPr marL="0" indent="0">
              <a:buNone/>
            </a:pPr>
            <a:r>
              <a:rPr lang="en-GB" sz="3600"/>
              <a:t>Season of the Offering Prayer</a:t>
            </a:r>
          </a:p>
          <a:p>
            <a:pPr marL="0" indent="0">
              <a:buNone/>
            </a:pPr>
            <a:endParaRPr lang="en-GB"/>
          </a:p>
          <a:p>
            <a:pPr marL="0" indent="0">
              <a:buNone/>
            </a:pPr>
            <a:r>
              <a:rPr lang="en-GB" sz="4000"/>
              <a:t>Season of Baby Boys</a:t>
            </a:r>
          </a:p>
          <a:p>
            <a:pPr marL="0" indent="0">
              <a:buNone/>
            </a:pPr>
            <a:endParaRPr lang="en-GB"/>
          </a:p>
        </p:txBody>
      </p:sp>
      <p:sp>
        <p:nvSpPr>
          <p:cNvPr id="4" name="Footer Placeholder 3">
            <a:extLst>
              <a:ext uri="{FF2B5EF4-FFF2-40B4-BE49-F238E27FC236}">
                <a16:creationId xmlns:a16="http://schemas.microsoft.com/office/drawing/2014/main" id="{5EBF2EAB-C522-1B0A-E6E0-319B6DDA6144}"/>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23485CC3-5FCB-9CB1-B570-55B1695B460B}"/>
              </a:ext>
            </a:extLst>
          </p:cNvPr>
          <p:cNvSpPr>
            <a:spLocks noGrp="1"/>
          </p:cNvSpPr>
          <p:nvPr>
            <p:ph type="sldNum" sz="quarter" idx="12"/>
          </p:nvPr>
        </p:nvSpPr>
        <p:spPr/>
        <p:txBody>
          <a:bodyPr/>
          <a:lstStyle/>
          <a:p>
            <a:pPr rtl="0"/>
            <a:fld id="{294A09A9-5501-47C1-A89A-A340965A2BE2}" type="slidenum">
              <a:rPr lang="en-GB" smtClean="0"/>
              <a:t>6</a:t>
            </a:fld>
            <a:endParaRPr lang="en-GB"/>
          </a:p>
        </p:txBody>
      </p:sp>
    </p:spTree>
    <p:extLst>
      <p:ext uri="{BB962C8B-B14F-4D97-AF65-F5344CB8AC3E}">
        <p14:creationId xmlns:p14="http://schemas.microsoft.com/office/powerpoint/2010/main" val="4165136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22888-45E8-719D-0115-4D5842DA8C9D}"/>
              </a:ext>
            </a:extLst>
          </p:cNvPr>
          <p:cNvSpPr>
            <a:spLocks noGrp="1"/>
          </p:cNvSpPr>
          <p:nvPr>
            <p:ph type="title"/>
          </p:nvPr>
        </p:nvSpPr>
        <p:spPr/>
        <p:txBody>
          <a:bodyPr/>
          <a:lstStyle/>
          <a:p>
            <a:r>
              <a:rPr lang="en-GB"/>
              <a:t>The offering prayer</a:t>
            </a:r>
          </a:p>
        </p:txBody>
      </p:sp>
      <p:sp>
        <p:nvSpPr>
          <p:cNvPr id="3" name="Content Placeholder 2">
            <a:extLst>
              <a:ext uri="{FF2B5EF4-FFF2-40B4-BE49-F238E27FC236}">
                <a16:creationId xmlns:a16="http://schemas.microsoft.com/office/drawing/2014/main" id="{EBB26A64-32A9-70C6-473F-3B00EFE59060}"/>
              </a:ext>
            </a:extLst>
          </p:cNvPr>
          <p:cNvSpPr>
            <a:spLocks noGrp="1"/>
          </p:cNvSpPr>
          <p:nvPr>
            <p:ph sz="half" idx="2"/>
          </p:nvPr>
        </p:nvSpPr>
        <p:spPr/>
        <p:txBody>
          <a:bodyPr/>
          <a:lstStyle/>
          <a:p>
            <a:r>
              <a:rPr lang="en-GB" sz="2400" b="0" i="0">
                <a:solidFill>
                  <a:srgbClr val="212529"/>
                </a:solidFill>
                <a:effectLst/>
                <a:latin typeface="Merriweather" panose="00000500000000000000" pitchFamily="2" charset="0"/>
              </a:rPr>
              <a:t>Heavenly Father, thank you for your many blessings and I thank you that as I give tithes and offerings, I am believing the Lord for:</a:t>
            </a:r>
          </a:p>
          <a:p>
            <a:pPr>
              <a:buNone/>
            </a:pPr>
            <a:r>
              <a:rPr lang="en-GB" sz="2400" b="0" i="0">
                <a:solidFill>
                  <a:srgbClr val="212529"/>
                </a:solidFill>
                <a:effectLst/>
                <a:latin typeface="Merriweather" panose="00000500000000000000" pitchFamily="2" charset="0"/>
              </a:rPr>
              <a:t>    Jobs and better jobs, raises and bonuses, benefits, sales and commissions, favourable settlements, estates and inheritances, interest and income, rebates and returns, discounts and dividends, checks in the mail, gifts and surprises, finding money, bills decreased and bills paid off, blessings and increase. Its offering time</a:t>
            </a:r>
            <a:br>
              <a:rPr lang="en-GB" b="0" i="0">
                <a:solidFill>
                  <a:srgbClr val="212529"/>
                </a:solidFill>
                <a:effectLst/>
                <a:latin typeface="Merriweather" panose="00000500000000000000" pitchFamily="2" charset="0"/>
              </a:rPr>
            </a:br>
            <a:endParaRPr lang="en-GB"/>
          </a:p>
        </p:txBody>
      </p:sp>
      <p:sp>
        <p:nvSpPr>
          <p:cNvPr id="4" name="Footer Placeholder 3">
            <a:extLst>
              <a:ext uri="{FF2B5EF4-FFF2-40B4-BE49-F238E27FC236}">
                <a16:creationId xmlns:a16="http://schemas.microsoft.com/office/drawing/2014/main" id="{F27CA069-F856-3EE1-146C-24FD39952D19}"/>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32528FD1-43C6-8ED9-BD7D-CA124C6E98B7}"/>
              </a:ext>
            </a:extLst>
          </p:cNvPr>
          <p:cNvSpPr>
            <a:spLocks noGrp="1"/>
          </p:cNvSpPr>
          <p:nvPr>
            <p:ph type="sldNum" sz="quarter" idx="12"/>
          </p:nvPr>
        </p:nvSpPr>
        <p:spPr/>
        <p:txBody>
          <a:bodyPr/>
          <a:lstStyle/>
          <a:p>
            <a:pPr rtl="0"/>
            <a:fld id="{294A09A9-5501-47C1-A89A-A340965A2BE2}" type="slidenum">
              <a:rPr lang="en-GB" smtClean="0"/>
              <a:t>7</a:t>
            </a:fld>
            <a:endParaRPr lang="en-GB"/>
          </a:p>
        </p:txBody>
      </p:sp>
    </p:spTree>
    <p:extLst>
      <p:ext uri="{BB962C8B-B14F-4D97-AF65-F5344CB8AC3E}">
        <p14:creationId xmlns:p14="http://schemas.microsoft.com/office/powerpoint/2010/main" val="1430372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DC929-A9FC-D776-BD72-374B0F579ABC}"/>
              </a:ext>
            </a:extLst>
          </p:cNvPr>
          <p:cNvSpPr>
            <a:spLocks noGrp="1"/>
          </p:cNvSpPr>
          <p:nvPr>
            <p:ph type="title"/>
          </p:nvPr>
        </p:nvSpPr>
        <p:spPr/>
        <p:txBody>
          <a:bodyPr/>
          <a:lstStyle/>
          <a:p>
            <a:r>
              <a:rPr lang="en-GB"/>
              <a:t>What season are we in today?</a:t>
            </a:r>
          </a:p>
        </p:txBody>
      </p:sp>
      <p:sp>
        <p:nvSpPr>
          <p:cNvPr id="3" name="Content Placeholder 2">
            <a:extLst>
              <a:ext uri="{FF2B5EF4-FFF2-40B4-BE49-F238E27FC236}">
                <a16:creationId xmlns:a16="http://schemas.microsoft.com/office/drawing/2014/main" id="{65993F0F-0705-741C-6837-CD333B0186D9}"/>
              </a:ext>
            </a:extLst>
          </p:cNvPr>
          <p:cNvSpPr>
            <a:spLocks noGrp="1"/>
          </p:cNvSpPr>
          <p:nvPr>
            <p:ph sz="half" idx="2"/>
          </p:nvPr>
        </p:nvSpPr>
        <p:spPr/>
        <p:txBody>
          <a:bodyPr/>
          <a:lstStyle/>
          <a:p>
            <a:pPr lvl="1"/>
            <a:r>
              <a:rPr lang="en-GB" sz="2400"/>
              <a:t>Children meeting with God</a:t>
            </a:r>
          </a:p>
          <a:p>
            <a:pPr lvl="1"/>
            <a:r>
              <a:rPr lang="en-GB" sz="2400"/>
              <a:t>Friendship and relationships</a:t>
            </a:r>
          </a:p>
          <a:p>
            <a:pPr lvl="1"/>
            <a:r>
              <a:rPr lang="en-GB" sz="2400"/>
              <a:t>Worship </a:t>
            </a:r>
          </a:p>
          <a:p>
            <a:pPr lvl="1"/>
            <a:r>
              <a:rPr lang="en-GB" sz="2400"/>
              <a:t>Prayer</a:t>
            </a:r>
          </a:p>
          <a:p>
            <a:pPr lvl="1"/>
            <a:r>
              <a:rPr lang="en-GB" sz="2400"/>
              <a:t>Encounter with the Holy Spirit</a:t>
            </a:r>
          </a:p>
          <a:p>
            <a:pPr lvl="1"/>
            <a:r>
              <a:rPr lang="en-GB" sz="2400"/>
              <a:t>Sharper Witness</a:t>
            </a:r>
          </a:p>
          <a:p>
            <a:pPr lvl="1"/>
            <a:r>
              <a:rPr lang="en-GB" sz="2400"/>
              <a:t>Moving into the Community</a:t>
            </a:r>
          </a:p>
        </p:txBody>
      </p:sp>
      <p:sp>
        <p:nvSpPr>
          <p:cNvPr id="4" name="Footer Placeholder 3">
            <a:extLst>
              <a:ext uri="{FF2B5EF4-FFF2-40B4-BE49-F238E27FC236}">
                <a16:creationId xmlns:a16="http://schemas.microsoft.com/office/drawing/2014/main" id="{AB914EA2-D7B2-3372-2C3E-F89AA726DA48}"/>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AD758F08-19C8-461A-B264-EB5CFB9E5022}"/>
              </a:ext>
            </a:extLst>
          </p:cNvPr>
          <p:cNvSpPr>
            <a:spLocks noGrp="1"/>
          </p:cNvSpPr>
          <p:nvPr>
            <p:ph type="sldNum" sz="quarter" idx="12"/>
          </p:nvPr>
        </p:nvSpPr>
        <p:spPr/>
        <p:txBody>
          <a:bodyPr/>
          <a:lstStyle/>
          <a:p>
            <a:pPr rtl="0"/>
            <a:fld id="{294A09A9-5501-47C1-A89A-A340965A2BE2}" type="slidenum">
              <a:rPr lang="en-GB" smtClean="0"/>
              <a:t>8</a:t>
            </a:fld>
            <a:endParaRPr lang="en-GB"/>
          </a:p>
        </p:txBody>
      </p:sp>
    </p:spTree>
    <p:extLst>
      <p:ext uri="{BB962C8B-B14F-4D97-AF65-F5344CB8AC3E}">
        <p14:creationId xmlns:p14="http://schemas.microsoft.com/office/powerpoint/2010/main" val="940136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A0D3E-6511-6A50-9B90-5369E3B1C8FC}"/>
              </a:ext>
            </a:extLst>
          </p:cNvPr>
          <p:cNvSpPr>
            <a:spLocks noGrp="1"/>
          </p:cNvSpPr>
          <p:nvPr>
            <p:ph type="title"/>
          </p:nvPr>
        </p:nvSpPr>
        <p:spPr>
          <a:xfrm>
            <a:off x="612647" y="868679"/>
            <a:ext cx="11341459" cy="1572768"/>
          </a:xfrm>
        </p:spPr>
        <p:txBody>
          <a:bodyPr/>
          <a:lstStyle/>
          <a:p>
            <a:r>
              <a:rPr lang="en-GB" sz="4000"/>
              <a:t>What does being part look like?</a:t>
            </a:r>
          </a:p>
        </p:txBody>
      </p:sp>
      <p:sp>
        <p:nvSpPr>
          <p:cNvPr id="3" name="Content Placeholder 2">
            <a:extLst>
              <a:ext uri="{FF2B5EF4-FFF2-40B4-BE49-F238E27FC236}">
                <a16:creationId xmlns:a16="http://schemas.microsoft.com/office/drawing/2014/main" id="{CC253C19-C4E0-7274-2282-E6763B5325F5}"/>
              </a:ext>
            </a:extLst>
          </p:cNvPr>
          <p:cNvSpPr>
            <a:spLocks noGrp="1"/>
          </p:cNvSpPr>
          <p:nvPr>
            <p:ph sz="half" idx="2"/>
          </p:nvPr>
        </p:nvSpPr>
        <p:spPr/>
        <p:txBody>
          <a:bodyPr/>
          <a:lstStyle/>
          <a:p>
            <a:pPr marL="0" indent="0">
              <a:buNone/>
            </a:pPr>
            <a:r>
              <a:rPr lang="en-GB" sz="4800">
                <a:latin typeface="Script MT Bold" panose="03040602040607080904" pitchFamily="66" charset="0"/>
              </a:rPr>
              <a:t>“God’s people, in relationship, under leadership for purpose”</a:t>
            </a:r>
          </a:p>
          <a:p>
            <a:r>
              <a:rPr lang="en-GB" sz="3200"/>
              <a:t>Investing time in friendships and relationships</a:t>
            </a:r>
          </a:p>
          <a:p>
            <a:r>
              <a:rPr lang="en-GB" sz="3200"/>
              <a:t>Aligning myself with and submitting to the leadership</a:t>
            </a:r>
          </a:p>
          <a:p>
            <a:r>
              <a:rPr lang="en-GB" sz="3200"/>
              <a:t>Engaging and Investing in the Purpose and Direction of the church</a:t>
            </a:r>
          </a:p>
        </p:txBody>
      </p:sp>
      <p:sp>
        <p:nvSpPr>
          <p:cNvPr id="4" name="Footer Placeholder 3">
            <a:extLst>
              <a:ext uri="{FF2B5EF4-FFF2-40B4-BE49-F238E27FC236}">
                <a16:creationId xmlns:a16="http://schemas.microsoft.com/office/drawing/2014/main" id="{FB4F5506-50BA-A411-BEFD-624BA2797B62}"/>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48B6CA7E-DAFB-0ADA-C16A-578EBDCB8413}"/>
              </a:ext>
            </a:extLst>
          </p:cNvPr>
          <p:cNvSpPr>
            <a:spLocks noGrp="1"/>
          </p:cNvSpPr>
          <p:nvPr>
            <p:ph type="sldNum" sz="quarter" idx="12"/>
          </p:nvPr>
        </p:nvSpPr>
        <p:spPr/>
        <p:txBody>
          <a:bodyPr/>
          <a:lstStyle/>
          <a:p>
            <a:pPr rtl="0"/>
            <a:fld id="{294A09A9-5501-47C1-A89A-A340965A2BE2}" type="slidenum">
              <a:rPr lang="en-GB" smtClean="0"/>
              <a:t>9</a:t>
            </a:fld>
            <a:endParaRPr lang="en-GB"/>
          </a:p>
        </p:txBody>
      </p:sp>
    </p:spTree>
    <p:extLst>
      <p:ext uri="{BB962C8B-B14F-4D97-AF65-F5344CB8AC3E}">
        <p14:creationId xmlns:p14="http://schemas.microsoft.com/office/powerpoint/2010/main" val="357640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80645-3C04-E51E-A716-FE44D6C33F60}"/>
              </a:ext>
            </a:extLst>
          </p:cNvPr>
          <p:cNvSpPr>
            <a:spLocks noGrp="1"/>
          </p:cNvSpPr>
          <p:nvPr>
            <p:ph type="title"/>
          </p:nvPr>
        </p:nvSpPr>
        <p:spPr/>
        <p:txBody>
          <a:bodyPr/>
          <a:lstStyle/>
          <a:p>
            <a:r>
              <a:rPr lang="en-US"/>
              <a:t>Can I access grace without being fully part?</a:t>
            </a:r>
            <a:endParaRPr lang="en-GB"/>
          </a:p>
        </p:txBody>
      </p:sp>
      <p:sp>
        <p:nvSpPr>
          <p:cNvPr id="3" name="Content Placeholder 2">
            <a:extLst>
              <a:ext uri="{FF2B5EF4-FFF2-40B4-BE49-F238E27FC236}">
                <a16:creationId xmlns:a16="http://schemas.microsoft.com/office/drawing/2014/main" id="{55498DC7-4BB4-FC8B-42C4-0CFA9763642E}"/>
              </a:ext>
            </a:extLst>
          </p:cNvPr>
          <p:cNvSpPr>
            <a:spLocks noGrp="1"/>
          </p:cNvSpPr>
          <p:nvPr>
            <p:ph sz="half" idx="2"/>
          </p:nvPr>
        </p:nvSpPr>
        <p:spPr>
          <a:xfrm>
            <a:off x="612648" y="2636912"/>
            <a:ext cx="10972800" cy="3044952"/>
          </a:xfrm>
        </p:spPr>
        <p:txBody>
          <a:bodyPr/>
          <a:lstStyle/>
          <a:p>
            <a:r>
              <a:rPr lang="en-US" sz="2800"/>
              <a:t>Yes – otherwise it would not be grace</a:t>
            </a:r>
          </a:p>
          <a:p>
            <a:r>
              <a:rPr lang="en-US" sz="2800"/>
              <a:t>However Jesus in Luke 6:38 says :-</a:t>
            </a:r>
          </a:p>
          <a:p>
            <a:endParaRPr lang="en-US" sz="2800"/>
          </a:p>
          <a:p>
            <a:r>
              <a:rPr lang="en-GB" sz="2800"/>
              <a:t>For with the measure you use, it will be measured to you. Luke 6:38</a:t>
            </a:r>
          </a:p>
        </p:txBody>
      </p:sp>
      <p:sp>
        <p:nvSpPr>
          <p:cNvPr id="4" name="Footer Placeholder 3">
            <a:extLst>
              <a:ext uri="{FF2B5EF4-FFF2-40B4-BE49-F238E27FC236}">
                <a16:creationId xmlns:a16="http://schemas.microsoft.com/office/drawing/2014/main" id="{75BA7643-3D12-E162-30F0-9E561196DC81}"/>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0B1673E0-FA9A-C7B5-F8AF-F75465848FA9}"/>
              </a:ext>
            </a:extLst>
          </p:cNvPr>
          <p:cNvSpPr>
            <a:spLocks noGrp="1"/>
          </p:cNvSpPr>
          <p:nvPr>
            <p:ph type="sldNum" sz="quarter" idx="12"/>
          </p:nvPr>
        </p:nvSpPr>
        <p:spPr/>
        <p:txBody>
          <a:bodyPr/>
          <a:lstStyle/>
          <a:p>
            <a:pPr rtl="0"/>
            <a:fld id="{294A09A9-5501-47C1-A89A-A340965A2BE2}" type="slidenum">
              <a:rPr lang="en-GB" smtClean="0"/>
              <a:t>10</a:t>
            </a:fld>
            <a:endParaRPr lang="en-GB"/>
          </a:p>
        </p:txBody>
      </p:sp>
    </p:spTree>
    <p:extLst>
      <p:ext uri="{BB962C8B-B14F-4D97-AF65-F5344CB8AC3E}">
        <p14:creationId xmlns:p14="http://schemas.microsoft.com/office/powerpoint/2010/main" val="952719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CE73C-5A84-0166-FCE1-B7CE6E190675}"/>
              </a:ext>
            </a:extLst>
          </p:cNvPr>
          <p:cNvSpPr>
            <a:spLocks noGrp="1"/>
          </p:cNvSpPr>
          <p:nvPr>
            <p:ph type="title"/>
          </p:nvPr>
        </p:nvSpPr>
        <p:spPr/>
        <p:txBody>
          <a:bodyPr/>
          <a:lstStyle/>
          <a:p>
            <a:r>
              <a:rPr lang="en-GB"/>
              <a:t>Protection from the enemy</a:t>
            </a:r>
          </a:p>
        </p:txBody>
      </p:sp>
      <p:sp>
        <p:nvSpPr>
          <p:cNvPr id="3" name="Content Placeholder 2">
            <a:extLst>
              <a:ext uri="{FF2B5EF4-FFF2-40B4-BE49-F238E27FC236}">
                <a16:creationId xmlns:a16="http://schemas.microsoft.com/office/drawing/2014/main" id="{8E28182C-34CF-06A0-AE06-875B2BB04373}"/>
              </a:ext>
            </a:extLst>
          </p:cNvPr>
          <p:cNvSpPr>
            <a:spLocks noGrp="1"/>
          </p:cNvSpPr>
          <p:nvPr>
            <p:ph sz="half" idx="2"/>
          </p:nvPr>
        </p:nvSpPr>
        <p:spPr/>
        <p:txBody>
          <a:bodyPr/>
          <a:lstStyle/>
          <a:p>
            <a:r>
              <a:rPr lang="en-GB" sz="3200" b="1"/>
              <a:t>Protection from the Enemy</a:t>
            </a:r>
          </a:p>
          <a:p>
            <a:r>
              <a:rPr lang="en-GB" sz="3200"/>
              <a:t>God joins us to the body – Acts 2:47</a:t>
            </a:r>
          </a:p>
          <a:p>
            <a:r>
              <a:rPr lang="en-GB" sz="3200"/>
              <a:t>Jeremiah 42:10 – “stay in the land”</a:t>
            </a:r>
          </a:p>
          <a:p>
            <a:r>
              <a:rPr lang="en-GB" sz="3200"/>
              <a:t>Jeremiah 39:10 – “those who stayed were given the vineyards”</a:t>
            </a:r>
          </a:p>
          <a:p>
            <a:endParaRPr lang="en-GB" sz="3200"/>
          </a:p>
        </p:txBody>
      </p:sp>
      <p:sp>
        <p:nvSpPr>
          <p:cNvPr id="4" name="Footer Placeholder 3">
            <a:extLst>
              <a:ext uri="{FF2B5EF4-FFF2-40B4-BE49-F238E27FC236}">
                <a16:creationId xmlns:a16="http://schemas.microsoft.com/office/drawing/2014/main" id="{9C13DEF0-9D8B-C22E-B086-D216248E7B17}"/>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EB3A654A-BBDA-18C2-AFF8-A8681CE4D04E}"/>
              </a:ext>
            </a:extLst>
          </p:cNvPr>
          <p:cNvSpPr>
            <a:spLocks noGrp="1"/>
          </p:cNvSpPr>
          <p:nvPr>
            <p:ph type="sldNum" sz="quarter" idx="12"/>
          </p:nvPr>
        </p:nvSpPr>
        <p:spPr/>
        <p:txBody>
          <a:bodyPr/>
          <a:lstStyle/>
          <a:p>
            <a:pPr rtl="0"/>
            <a:fld id="{294A09A9-5501-47C1-A89A-A340965A2BE2}" type="slidenum">
              <a:rPr lang="en-GB" smtClean="0"/>
              <a:t>11</a:t>
            </a:fld>
            <a:endParaRPr lang="en-GB"/>
          </a:p>
        </p:txBody>
      </p:sp>
    </p:spTree>
    <p:extLst>
      <p:ext uri="{BB962C8B-B14F-4D97-AF65-F5344CB8AC3E}">
        <p14:creationId xmlns:p14="http://schemas.microsoft.com/office/powerpoint/2010/main" val="1759651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1C0BE-E3FF-35AA-7F5C-50385CA43E30}"/>
              </a:ext>
            </a:extLst>
          </p:cNvPr>
          <p:cNvSpPr>
            <a:spLocks noGrp="1"/>
          </p:cNvSpPr>
          <p:nvPr>
            <p:ph type="title"/>
          </p:nvPr>
        </p:nvSpPr>
        <p:spPr/>
        <p:txBody>
          <a:bodyPr/>
          <a:lstStyle/>
          <a:p>
            <a:r>
              <a:rPr lang="en-US" err="1"/>
              <a:t>Recognising</a:t>
            </a:r>
            <a:r>
              <a:rPr lang="en-US"/>
              <a:t> The grace</a:t>
            </a:r>
            <a:endParaRPr lang="en-GB"/>
          </a:p>
        </p:txBody>
      </p:sp>
      <p:sp>
        <p:nvSpPr>
          <p:cNvPr id="3" name="Content Placeholder 2">
            <a:extLst>
              <a:ext uri="{FF2B5EF4-FFF2-40B4-BE49-F238E27FC236}">
                <a16:creationId xmlns:a16="http://schemas.microsoft.com/office/drawing/2014/main" id="{C983F1E9-6394-1ADF-E9C3-4276C2B31357}"/>
              </a:ext>
            </a:extLst>
          </p:cNvPr>
          <p:cNvSpPr>
            <a:spLocks noGrp="1"/>
          </p:cNvSpPr>
          <p:nvPr>
            <p:ph sz="half" idx="2"/>
          </p:nvPr>
        </p:nvSpPr>
        <p:spPr/>
        <p:txBody>
          <a:bodyPr/>
          <a:lstStyle/>
          <a:p>
            <a:r>
              <a:rPr lang="en-US" sz="2400"/>
              <a:t>Changes my perspective</a:t>
            </a:r>
          </a:p>
          <a:p>
            <a:pPr lvl="1"/>
            <a:r>
              <a:rPr lang="en-US" sz="2400"/>
              <a:t>About who I am</a:t>
            </a:r>
          </a:p>
          <a:p>
            <a:pPr lvl="1"/>
            <a:r>
              <a:rPr lang="en-US" sz="2400"/>
              <a:t>About why I am here</a:t>
            </a:r>
          </a:p>
          <a:p>
            <a:pPr marL="0" indent="0">
              <a:buNone/>
            </a:pPr>
            <a:r>
              <a:rPr lang="en-GB" sz="2800"/>
              <a:t>“speaking to one another with psalms, hymns, and songs from the Spirit. Sing and make music from your heart to the Lord, </a:t>
            </a:r>
            <a:r>
              <a:rPr lang="en-GB" sz="2800" baseline="30000"/>
              <a:t>20</a:t>
            </a:r>
            <a:r>
              <a:rPr lang="en-GB" sz="2800"/>
              <a:t> always giving thanks to God the Father for everything, in the name of our Lord Jesus Christ”. Ephesians 5:19-20</a:t>
            </a:r>
            <a:endParaRPr lang="en-US" sz="2800"/>
          </a:p>
        </p:txBody>
      </p:sp>
      <p:sp>
        <p:nvSpPr>
          <p:cNvPr id="4" name="Footer Placeholder 3">
            <a:extLst>
              <a:ext uri="{FF2B5EF4-FFF2-40B4-BE49-F238E27FC236}">
                <a16:creationId xmlns:a16="http://schemas.microsoft.com/office/drawing/2014/main" id="{7A2AE36A-38A3-18A7-0CE5-99D73FF972D2}"/>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DAE3FA7A-F5FB-AC1E-CEDC-C5D8B60FD661}"/>
              </a:ext>
            </a:extLst>
          </p:cNvPr>
          <p:cNvSpPr>
            <a:spLocks noGrp="1"/>
          </p:cNvSpPr>
          <p:nvPr>
            <p:ph type="sldNum" sz="quarter" idx="12"/>
          </p:nvPr>
        </p:nvSpPr>
        <p:spPr/>
        <p:txBody>
          <a:bodyPr/>
          <a:lstStyle/>
          <a:p>
            <a:pPr rtl="0"/>
            <a:fld id="{294A09A9-5501-47C1-A89A-A340965A2BE2}" type="slidenum">
              <a:rPr lang="en-GB" smtClean="0"/>
              <a:t>12</a:t>
            </a:fld>
            <a:endParaRPr lang="en-GB"/>
          </a:p>
        </p:txBody>
      </p:sp>
    </p:spTree>
    <p:extLst>
      <p:ext uri="{BB962C8B-B14F-4D97-AF65-F5344CB8AC3E}">
        <p14:creationId xmlns:p14="http://schemas.microsoft.com/office/powerpoint/2010/main" val="3355088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33DC-C345-79FE-5CD1-6B233CBA457D}"/>
              </a:ext>
            </a:extLst>
          </p:cNvPr>
          <p:cNvSpPr>
            <a:spLocks noGrp="1"/>
          </p:cNvSpPr>
          <p:nvPr>
            <p:ph type="title"/>
          </p:nvPr>
        </p:nvSpPr>
        <p:spPr>
          <a:xfrm>
            <a:off x="637452" y="335313"/>
            <a:ext cx="10972800" cy="1572768"/>
          </a:xfrm>
        </p:spPr>
        <p:txBody>
          <a:bodyPr anchor="t"/>
          <a:lstStyle/>
          <a:p>
            <a:r>
              <a:rPr lang="en-US"/>
              <a:t>A response</a:t>
            </a:r>
            <a:endParaRPr lang="en-GB"/>
          </a:p>
        </p:txBody>
      </p:sp>
      <p:sp>
        <p:nvSpPr>
          <p:cNvPr id="3" name="Content Placeholder 2">
            <a:extLst>
              <a:ext uri="{FF2B5EF4-FFF2-40B4-BE49-F238E27FC236}">
                <a16:creationId xmlns:a16="http://schemas.microsoft.com/office/drawing/2014/main" id="{0C8C3316-ACA5-6D79-2B3B-2EAE917BC628}"/>
              </a:ext>
            </a:extLst>
          </p:cNvPr>
          <p:cNvSpPr>
            <a:spLocks noGrp="1"/>
          </p:cNvSpPr>
          <p:nvPr>
            <p:ph sz="half" idx="2"/>
          </p:nvPr>
        </p:nvSpPr>
        <p:spPr>
          <a:xfrm>
            <a:off x="391377" y="1204440"/>
            <a:ext cx="11178079" cy="4392488"/>
          </a:xfrm>
        </p:spPr>
        <p:txBody>
          <a:bodyPr/>
          <a:lstStyle/>
          <a:p>
            <a:r>
              <a:rPr lang="en-US" sz="2000"/>
              <a:t>​</a:t>
            </a:r>
            <a:r>
              <a:rPr lang="en-US" sz="2000" baseline="30000"/>
              <a:t>1</a:t>
            </a:r>
            <a:r>
              <a:rPr lang="en-US" sz="2000"/>
              <a:t> Early in the morning, Jerub-Baal (that is, Gideon ) and all his men camped at the spring of Harod. The camp of Midian was north of them in the valley near the hill of Moreh. </a:t>
            </a:r>
            <a:r>
              <a:rPr lang="en-US" sz="2000" baseline="30000"/>
              <a:t>2</a:t>
            </a:r>
            <a:r>
              <a:rPr lang="en-US" sz="2000"/>
              <a:t> The LORD said to Gideon, “You have too many men. I cannot deliver Midian into their hands, or Israel would boast against me, ‘My own strength has saved me.’ </a:t>
            </a:r>
            <a:r>
              <a:rPr lang="en-US" sz="2000" baseline="30000"/>
              <a:t>3</a:t>
            </a:r>
            <a:r>
              <a:rPr lang="en-US" sz="2000"/>
              <a:t> Now announce to the army, ‘Anyone who trembles with fear may turn back and leave Mount Gilead. ’” So twenty-two thousand men left, while ten thousand remained.</a:t>
            </a:r>
            <a:br>
              <a:rPr lang="en-US" sz="2000"/>
            </a:br>
            <a:r>
              <a:rPr lang="en-US" sz="2000" baseline="30000"/>
              <a:t>4</a:t>
            </a:r>
            <a:r>
              <a:rPr lang="en-US" sz="2000"/>
              <a:t> But the LORD said to Gideon, “There are still too many men. Take them down to the water, and I will thin them out for you there. If I say, ‘This one shall go with you,’ he shall go; but if I say, ‘This one shall not go with you,’ he shall not go.”</a:t>
            </a:r>
            <a:br>
              <a:rPr lang="en-US" sz="2000"/>
            </a:br>
            <a:r>
              <a:rPr lang="en-US" sz="2000" baseline="30000"/>
              <a:t>5</a:t>
            </a:r>
            <a:r>
              <a:rPr lang="en-US" sz="2000"/>
              <a:t> So Gideon took the men down to the water. There the LORD told him, “Separate those who lap the water with their tongues as a dog laps from those who kneel down to drink.” </a:t>
            </a:r>
            <a:r>
              <a:rPr lang="en-US" sz="2000" baseline="30000"/>
              <a:t>6</a:t>
            </a:r>
            <a:r>
              <a:rPr lang="en-US" sz="2000"/>
              <a:t> Three hundred of them drank from cupped hands, lapping like dogs. All the rest got down on their knees to drink.</a:t>
            </a:r>
            <a:br>
              <a:rPr lang="en-US" sz="2000"/>
            </a:br>
            <a:r>
              <a:rPr lang="en-US" sz="2000" baseline="30000"/>
              <a:t>7</a:t>
            </a:r>
            <a:r>
              <a:rPr lang="en-US" sz="2000"/>
              <a:t> The LORD said to Gideon, “With the three hundred men that lapped I will save you and give the Midianites into your hands. Let all the others go home.” </a:t>
            </a:r>
            <a:r>
              <a:rPr lang="en-US" sz="2000" baseline="30000"/>
              <a:t>8</a:t>
            </a:r>
            <a:r>
              <a:rPr lang="en-US" sz="2000"/>
              <a:t> So Gideon sent the rest of the Israelites home but kept the three hundred, who took over the provisions and trumpets of the others. Judges 7:1-8</a:t>
            </a:r>
            <a:endParaRPr lang="en-GB" sz="2000"/>
          </a:p>
        </p:txBody>
      </p:sp>
      <p:sp>
        <p:nvSpPr>
          <p:cNvPr id="4" name="Footer Placeholder 3">
            <a:extLst>
              <a:ext uri="{FF2B5EF4-FFF2-40B4-BE49-F238E27FC236}">
                <a16:creationId xmlns:a16="http://schemas.microsoft.com/office/drawing/2014/main" id="{7B57E830-C095-4EDE-2289-0F52DCEE94F3}"/>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B00E60DD-BF88-52C4-0492-9BE9FCBCC0F2}"/>
              </a:ext>
            </a:extLst>
          </p:cNvPr>
          <p:cNvSpPr>
            <a:spLocks noGrp="1"/>
          </p:cNvSpPr>
          <p:nvPr>
            <p:ph type="sldNum" sz="quarter" idx="12"/>
          </p:nvPr>
        </p:nvSpPr>
        <p:spPr/>
        <p:txBody>
          <a:bodyPr/>
          <a:lstStyle/>
          <a:p>
            <a:pPr rtl="0"/>
            <a:fld id="{294A09A9-5501-47C1-A89A-A340965A2BE2}" type="slidenum">
              <a:rPr lang="en-GB" smtClean="0"/>
              <a:t>13</a:t>
            </a:fld>
            <a:endParaRPr lang="en-GB"/>
          </a:p>
        </p:txBody>
      </p:sp>
    </p:spTree>
    <p:extLst>
      <p:ext uri="{BB962C8B-B14F-4D97-AF65-F5344CB8AC3E}">
        <p14:creationId xmlns:p14="http://schemas.microsoft.com/office/powerpoint/2010/main" val="2697876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0A3A8-FB32-5DD5-051F-24FDB9E6B3C1}"/>
              </a:ext>
            </a:extLst>
          </p:cNvPr>
          <p:cNvSpPr>
            <a:spLocks noGrp="1"/>
          </p:cNvSpPr>
          <p:nvPr>
            <p:ph type="title"/>
          </p:nvPr>
        </p:nvSpPr>
        <p:spPr/>
        <p:txBody>
          <a:bodyPr/>
          <a:lstStyle/>
          <a:p>
            <a:r>
              <a:rPr lang="en-US"/>
              <a:t>A response</a:t>
            </a:r>
            <a:endParaRPr lang="en-GB"/>
          </a:p>
        </p:txBody>
      </p:sp>
      <p:sp>
        <p:nvSpPr>
          <p:cNvPr id="3" name="Content Placeholder 2">
            <a:extLst>
              <a:ext uri="{FF2B5EF4-FFF2-40B4-BE49-F238E27FC236}">
                <a16:creationId xmlns:a16="http://schemas.microsoft.com/office/drawing/2014/main" id="{C27555D2-D13B-3A4D-78D6-D9C423149928}"/>
              </a:ext>
            </a:extLst>
          </p:cNvPr>
          <p:cNvSpPr>
            <a:spLocks noGrp="1"/>
          </p:cNvSpPr>
          <p:nvPr>
            <p:ph sz="half" idx="2"/>
          </p:nvPr>
        </p:nvSpPr>
        <p:spPr/>
        <p:txBody>
          <a:bodyPr/>
          <a:lstStyle/>
          <a:p>
            <a:r>
              <a:rPr lang="en-US" sz="2800"/>
              <a:t>Am I fearful of becoming too involved? Why? How can I be different?</a:t>
            </a:r>
          </a:p>
          <a:p>
            <a:endParaRPr lang="en-US" sz="2800"/>
          </a:p>
          <a:p>
            <a:r>
              <a:rPr lang="en-US" sz="2800"/>
              <a:t>Am I here more for what I can get than what I can give?</a:t>
            </a:r>
          </a:p>
          <a:p>
            <a:endParaRPr lang="en-US" sz="2800"/>
          </a:p>
          <a:p>
            <a:r>
              <a:rPr lang="en-US" sz="2800"/>
              <a:t>Who can I see around me that God is equipping me to be a means of his grace to?</a:t>
            </a:r>
          </a:p>
          <a:p>
            <a:endParaRPr lang="en-US"/>
          </a:p>
          <a:p>
            <a:endParaRPr lang="en-US"/>
          </a:p>
        </p:txBody>
      </p:sp>
      <p:sp>
        <p:nvSpPr>
          <p:cNvPr id="4" name="Footer Placeholder 3">
            <a:extLst>
              <a:ext uri="{FF2B5EF4-FFF2-40B4-BE49-F238E27FC236}">
                <a16:creationId xmlns:a16="http://schemas.microsoft.com/office/drawing/2014/main" id="{F3B94EA5-F022-D918-E6EB-DB5CE8132E96}"/>
              </a:ext>
            </a:extLst>
          </p:cNvPr>
          <p:cNvSpPr>
            <a:spLocks noGrp="1"/>
          </p:cNvSpPr>
          <p:nvPr>
            <p:ph type="ftr" sz="quarter" idx="11"/>
          </p:nvPr>
        </p:nvSpPr>
        <p:spPr/>
        <p:txBody>
          <a:bodyPr/>
          <a:lstStyle/>
          <a:p>
            <a:pPr rtl="0"/>
            <a:r>
              <a:rPr lang="en-GB"/>
              <a:t>PRESENTATION TITLE</a:t>
            </a:r>
          </a:p>
        </p:txBody>
      </p:sp>
      <p:sp>
        <p:nvSpPr>
          <p:cNvPr id="5" name="Slide Number Placeholder 4">
            <a:extLst>
              <a:ext uri="{FF2B5EF4-FFF2-40B4-BE49-F238E27FC236}">
                <a16:creationId xmlns:a16="http://schemas.microsoft.com/office/drawing/2014/main" id="{981A6F21-4203-04DA-BFEB-180EBF6D0C67}"/>
              </a:ext>
            </a:extLst>
          </p:cNvPr>
          <p:cNvSpPr>
            <a:spLocks noGrp="1"/>
          </p:cNvSpPr>
          <p:nvPr>
            <p:ph type="sldNum" sz="quarter" idx="12"/>
          </p:nvPr>
        </p:nvSpPr>
        <p:spPr/>
        <p:txBody>
          <a:bodyPr/>
          <a:lstStyle/>
          <a:p>
            <a:pPr rtl="0"/>
            <a:fld id="{294A09A9-5501-47C1-A89A-A340965A2BE2}" type="slidenum">
              <a:rPr lang="en-GB" smtClean="0"/>
              <a:t>14</a:t>
            </a:fld>
            <a:endParaRPr lang="en-GB"/>
          </a:p>
        </p:txBody>
      </p:sp>
    </p:spTree>
    <p:extLst>
      <p:ext uri="{BB962C8B-B14F-4D97-AF65-F5344CB8AC3E}">
        <p14:creationId xmlns:p14="http://schemas.microsoft.com/office/powerpoint/2010/main" val="1169896158"/>
      </p:ext>
    </p:extLst>
  </p:cSld>
  <p:clrMapOvr>
    <a:masterClrMapping/>
  </p:clrMapOvr>
</p:sld>
</file>

<file path=ppt/theme/theme1.xml><?xml version="1.0" encoding="utf-8"?>
<a:theme xmlns:a="http://schemas.openxmlformats.org/drawingml/2006/main" name="Office Theme">
  <a:themeElements>
    <a:clrScheme name="Droplet">
      <a:dk1>
        <a:srgbClr val="000000"/>
      </a:dk1>
      <a:lt1>
        <a:srgbClr val="FFFFFF"/>
      </a:lt1>
      <a:dk2>
        <a:srgbClr val="0065A8"/>
      </a:dk2>
      <a:lt2>
        <a:srgbClr val="E7E6E6"/>
      </a:lt2>
      <a:accent1>
        <a:srgbClr val="FDCFFD"/>
      </a:accent1>
      <a:accent2>
        <a:srgbClr val="B6DFFF"/>
      </a:accent2>
      <a:accent3>
        <a:srgbClr val="8AE3A8"/>
      </a:accent3>
      <a:accent4>
        <a:srgbClr val="A69BFB"/>
      </a:accent4>
      <a:accent5>
        <a:srgbClr val="B5C3FF"/>
      </a:accent5>
      <a:accent6>
        <a:srgbClr val="73E9C4"/>
      </a:accent6>
      <a:hlink>
        <a:srgbClr val="0563C1"/>
      </a:hlink>
      <a:folHlink>
        <a:srgbClr val="954F72"/>
      </a:folHlink>
    </a:clrScheme>
    <a:fontScheme name="Custom 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771590_TF34316244_Win32" id="{9C10C9C9-6132-4244-A2E3-F8AB2442FE2E}" vid="{328D4A9B-6E8D-48C4-80EE-F2895EE014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4FA603-F875-4A03-93C9-402691CFAD8E}">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6BCCC5ED-FDC5-47FC-8E7E-D334979F148A}">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421B937-7172-47A3-B8EF-010B04CBBB90}">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Droplet design</Template>
  <Application>Microsoft Office PowerPoint</Application>
  <PresentationFormat>Widescreen</PresentationFormat>
  <Slides>14</Slides>
  <Notes>1</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Living in the body of christ</vt:lpstr>
      <vt:lpstr>Born out of grace</vt:lpstr>
      <vt:lpstr>Grace is in the body</vt:lpstr>
      <vt:lpstr>Joined to the body</vt:lpstr>
      <vt:lpstr>Being Part is essential for growth</vt:lpstr>
      <vt:lpstr>Grace in the community</vt:lpstr>
      <vt:lpstr>The offering prayer</vt:lpstr>
      <vt:lpstr>What season are we in today?</vt:lpstr>
      <vt:lpstr>What does being part look like?</vt:lpstr>
      <vt:lpstr>Can I access grace without being fully part?</vt:lpstr>
      <vt:lpstr>Protection from the enemy</vt:lpstr>
      <vt:lpstr>Recognising The grace</vt:lpstr>
      <vt:lpstr>A response</vt:lpstr>
      <vt:lpstr>A 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and Sue Griffin</dc:creator>
  <cp:revision>1</cp:revision>
  <dcterms:created xsi:type="dcterms:W3CDTF">2025-05-22T10:14:10Z</dcterms:created>
  <dcterms:modified xsi:type="dcterms:W3CDTF">2025-05-24T16:10:00Z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