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8"/>
  </p:notesMasterIdLst>
  <p:handoutMasterIdLst>
    <p:handoutMasterId r:id="rId19"/>
  </p:handoutMasterIdLst>
  <p:sldIdLst>
    <p:sldId id="257" r:id="rId2"/>
    <p:sldId id="258" r:id="rId3"/>
    <p:sldId id="271" r:id="rId4"/>
    <p:sldId id="273" r:id="rId5"/>
    <p:sldId id="259" r:id="rId6"/>
    <p:sldId id="284" r:id="rId7"/>
    <p:sldId id="260" r:id="rId8"/>
    <p:sldId id="282" r:id="rId9"/>
    <p:sldId id="275" r:id="rId10"/>
    <p:sldId id="263" r:id="rId11"/>
    <p:sldId id="283" r:id="rId12"/>
    <p:sldId id="277" r:id="rId13"/>
    <p:sldId id="285" r:id="rId14"/>
    <p:sldId id="281" r:id="rId15"/>
    <p:sldId id="265" r:id="rId16"/>
    <p:sldId id="279" r:id="rId17"/>
  </p:sldIdLst>
  <p:sldSz cx="12192000" cy="6858000"/>
  <p:notesSz cx="6858000" cy="9144000"/>
  <p:defaultTextStyle>
    <a:defPPr rtl="0">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7296" userDrawn="1">
          <p15:clr>
            <a:srgbClr val="A4A3A4"/>
          </p15:clr>
        </p15:guide>
        <p15:guide id="4" orient="horz" pos="412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40BA0F-42F0-475A-80B0-17CC5578FB6A}" v="78" dt="2025-08-08T08:59:42.876"/>
  </p1510:revLst>
</p1510:revInfo>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9911" autoAdjust="0"/>
  </p:normalViewPr>
  <p:slideViewPr>
    <p:cSldViewPr snapToGrid="0">
      <p:cViewPr varScale="1">
        <p:scale>
          <a:sx n="93" d="100"/>
          <a:sy n="93" d="100"/>
        </p:scale>
        <p:origin x="1134" y="306"/>
      </p:cViewPr>
      <p:guideLst>
        <p:guide orient="horz" pos="2160"/>
        <p:guide pos="3840"/>
        <p:guide pos="7296"/>
        <p:guide orient="horz" pos="4128"/>
      </p:guideLst>
    </p:cSldViewPr>
  </p:slideViewPr>
  <p:notesTextViewPr>
    <p:cViewPr>
      <p:scale>
        <a:sx n="3" d="2"/>
        <a:sy n="3" d="2"/>
      </p:scale>
      <p:origin x="0" y="0"/>
    </p:cViewPr>
  </p:notesTextViewPr>
  <p:notesViewPr>
    <p:cSldViewPr snapToGrid="0" showGuides="1">
      <p:cViewPr varScale="1">
        <p:scale>
          <a:sx n="90" d="100"/>
          <a:sy n="90" d="100"/>
        </p:scale>
        <p:origin x="285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customXml" Target="../customXml/item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28"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 Id="rId27" Type="http://schemas.openxmlformats.org/officeDocument/2006/relationships/customXml" Target="../customXml/item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chard and Sue Griffin" userId="b9e8f270759992d1" providerId="LiveId" clId="{5940BA0F-42F0-475A-80B0-17CC5578FB6A}"/>
    <pc:docChg chg="undo custSel addSld delSld modSld sldOrd">
      <pc:chgData name="Richard and Sue Griffin" userId="b9e8f270759992d1" providerId="LiveId" clId="{5940BA0F-42F0-475A-80B0-17CC5578FB6A}" dt="2025-08-08T09:01:23.020" v="3870" actId="20577"/>
      <pc:docMkLst>
        <pc:docMk/>
      </pc:docMkLst>
      <pc:sldChg chg="modSp mod">
        <pc:chgData name="Richard and Sue Griffin" userId="b9e8f270759992d1" providerId="LiveId" clId="{5940BA0F-42F0-475A-80B0-17CC5578FB6A}" dt="2025-08-08T08:48:15.006" v="3761" actId="403"/>
        <pc:sldMkLst>
          <pc:docMk/>
          <pc:sldMk cId="706305541" sldId="257"/>
        </pc:sldMkLst>
        <pc:spChg chg="mod">
          <ac:chgData name="Richard and Sue Griffin" userId="b9e8f270759992d1" providerId="LiveId" clId="{5940BA0F-42F0-475A-80B0-17CC5578FB6A}" dt="2025-08-08T08:48:15.006" v="3761" actId="403"/>
          <ac:spMkLst>
            <pc:docMk/>
            <pc:sldMk cId="706305541" sldId="257"/>
            <ac:spMk id="2" creationId="{00000000-0000-0000-0000-000000000000}"/>
          </ac:spMkLst>
        </pc:spChg>
      </pc:sldChg>
      <pc:sldChg chg="modSp mod">
        <pc:chgData name="Richard and Sue Griffin" userId="b9e8f270759992d1" providerId="LiveId" clId="{5940BA0F-42F0-475A-80B0-17CC5578FB6A}" dt="2025-08-08T08:49:20.014" v="3762" actId="115"/>
        <pc:sldMkLst>
          <pc:docMk/>
          <pc:sldMk cId="997860157" sldId="259"/>
        </pc:sldMkLst>
        <pc:spChg chg="mod">
          <ac:chgData name="Richard and Sue Griffin" userId="b9e8f270759992d1" providerId="LiveId" clId="{5940BA0F-42F0-475A-80B0-17CC5578FB6A}" dt="2025-08-08T08:49:20.014" v="3762" actId="115"/>
          <ac:spMkLst>
            <pc:docMk/>
            <pc:sldMk cId="997860157" sldId="259"/>
            <ac:spMk id="3" creationId="{00000000-0000-0000-0000-000000000000}"/>
          </ac:spMkLst>
        </pc:spChg>
      </pc:sldChg>
      <pc:sldChg chg="addSp modSp mod modNotesTx">
        <pc:chgData name="Richard and Sue Griffin" userId="b9e8f270759992d1" providerId="LiveId" clId="{5940BA0F-42F0-475A-80B0-17CC5578FB6A}" dt="2025-08-07T09:39:40.180" v="1454" actId="1076"/>
        <pc:sldMkLst>
          <pc:docMk/>
          <pc:sldMk cId="384888077" sldId="260"/>
        </pc:sldMkLst>
        <pc:spChg chg="mod">
          <ac:chgData name="Richard and Sue Griffin" userId="b9e8f270759992d1" providerId="LiveId" clId="{5940BA0F-42F0-475A-80B0-17CC5578FB6A}" dt="2025-08-07T09:35:31.908" v="1413" actId="20577"/>
          <ac:spMkLst>
            <pc:docMk/>
            <pc:sldMk cId="384888077" sldId="260"/>
            <ac:spMk id="2" creationId="{00000000-0000-0000-0000-000000000000}"/>
          </ac:spMkLst>
        </pc:spChg>
        <pc:spChg chg="mod">
          <ac:chgData name="Richard and Sue Griffin" userId="b9e8f270759992d1" providerId="LiveId" clId="{5940BA0F-42F0-475A-80B0-17CC5578FB6A}" dt="2025-08-07T09:39:32.387" v="1453" actId="20577"/>
          <ac:spMkLst>
            <pc:docMk/>
            <pc:sldMk cId="384888077" sldId="260"/>
            <ac:spMk id="3" creationId="{00000000-0000-0000-0000-000000000000}"/>
          </ac:spMkLst>
        </pc:spChg>
        <pc:spChg chg="add mod">
          <ac:chgData name="Richard and Sue Griffin" userId="b9e8f270759992d1" providerId="LiveId" clId="{5940BA0F-42F0-475A-80B0-17CC5578FB6A}" dt="2025-08-07T09:33:35.131" v="1393" actId="931"/>
          <ac:spMkLst>
            <pc:docMk/>
            <pc:sldMk cId="384888077" sldId="260"/>
            <ac:spMk id="6" creationId="{7E34D535-1AA6-E69F-3469-204826559707}"/>
          </ac:spMkLst>
        </pc:spChg>
        <pc:spChg chg="add mod">
          <ac:chgData name="Richard and Sue Griffin" userId="b9e8f270759992d1" providerId="LiveId" clId="{5940BA0F-42F0-475A-80B0-17CC5578FB6A}" dt="2025-08-07T09:34:24.550" v="1398" actId="1076"/>
          <ac:spMkLst>
            <pc:docMk/>
            <pc:sldMk cId="384888077" sldId="260"/>
            <ac:spMk id="9" creationId="{A148ADCB-F269-14A6-29D1-C9B9ED8A4009}"/>
          </ac:spMkLst>
        </pc:spChg>
        <pc:picChg chg="add mod">
          <ac:chgData name="Richard and Sue Griffin" userId="b9e8f270759992d1" providerId="LiveId" clId="{5940BA0F-42F0-475A-80B0-17CC5578FB6A}" dt="2025-08-07T09:33:35.131" v="1393" actId="931"/>
          <ac:picMkLst>
            <pc:docMk/>
            <pc:sldMk cId="384888077" sldId="260"/>
            <ac:picMk id="5" creationId="{BCE43BD1-D6A6-6072-297C-4F300BF639FA}"/>
          </ac:picMkLst>
        </pc:picChg>
        <pc:picChg chg="add mod">
          <ac:chgData name="Richard and Sue Griffin" userId="b9e8f270759992d1" providerId="LiveId" clId="{5940BA0F-42F0-475A-80B0-17CC5578FB6A}" dt="2025-08-07T09:39:40.180" v="1454" actId="1076"/>
          <ac:picMkLst>
            <pc:docMk/>
            <pc:sldMk cId="384888077" sldId="260"/>
            <ac:picMk id="8" creationId="{26515848-7EEE-0639-2E78-EBBD0B69ACCA}"/>
          </ac:picMkLst>
        </pc:picChg>
        <pc:picChg chg="add mod">
          <ac:chgData name="Richard and Sue Griffin" userId="b9e8f270759992d1" providerId="LiveId" clId="{5940BA0F-42F0-475A-80B0-17CC5578FB6A}" dt="2025-08-07T09:36:19.326" v="1427" actId="1076"/>
          <ac:picMkLst>
            <pc:docMk/>
            <pc:sldMk cId="384888077" sldId="260"/>
            <ac:picMk id="11" creationId="{D0946C25-800E-0F96-20D5-7903D8762971}"/>
          </ac:picMkLst>
        </pc:picChg>
      </pc:sldChg>
      <pc:sldChg chg="del">
        <pc:chgData name="Richard and Sue Griffin" userId="b9e8f270759992d1" providerId="LiveId" clId="{5940BA0F-42F0-475A-80B0-17CC5578FB6A}" dt="2025-08-06T10:18:28.160" v="456" actId="2696"/>
        <pc:sldMkLst>
          <pc:docMk/>
          <pc:sldMk cId="4237039325" sldId="261"/>
        </pc:sldMkLst>
      </pc:sldChg>
      <pc:sldChg chg="addSp delSp modSp del mod modClrScheme chgLayout">
        <pc:chgData name="Richard and Sue Griffin" userId="b9e8f270759992d1" providerId="LiveId" clId="{5940BA0F-42F0-475A-80B0-17CC5578FB6A}" dt="2025-08-07T09:42:14.835" v="1467" actId="2696"/>
        <pc:sldMkLst>
          <pc:docMk/>
          <pc:sldMk cId="3514341159" sldId="262"/>
        </pc:sldMkLst>
      </pc:sldChg>
      <pc:sldChg chg="modSp mod modNotesTx">
        <pc:chgData name="Richard and Sue Griffin" userId="b9e8f270759992d1" providerId="LiveId" clId="{5940BA0F-42F0-475A-80B0-17CC5578FB6A}" dt="2025-08-08T08:54:36.559" v="3796" actId="20577"/>
        <pc:sldMkLst>
          <pc:docMk/>
          <pc:sldMk cId="3046085847" sldId="263"/>
        </pc:sldMkLst>
        <pc:spChg chg="mod">
          <ac:chgData name="Richard and Sue Griffin" userId="b9e8f270759992d1" providerId="LiveId" clId="{5940BA0F-42F0-475A-80B0-17CC5578FB6A}" dt="2025-08-08T08:54:36.559" v="3796" actId="20577"/>
          <ac:spMkLst>
            <pc:docMk/>
            <pc:sldMk cId="3046085847" sldId="263"/>
            <ac:spMk id="2" creationId="{00000000-0000-0000-0000-000000000000}"/>
          </ac:spMkLst>
        </pc:spChg>
        <pc:spChg chg="mod">
          <ac:chgData name="Richard and Sue Griffin" userId="b9e8f270759992d1" providerId="LiveId" clId="{5940BA0F-42F0-475A-80B0-17CC5578FB6A}" dt="2025-08-06T10:29:22.452" v="509" actId="20577"/>
          <ac:spMkLst>
            <pc:docMk/>
            <pc:sldMk cId="3046085847" sldId="263"/>
            <ac:spMk id="3" creationId="{00000000-0000-0000-0000-000000000000}"/>
          </ac:spMkLst>
        </pc:spChg>
      </pc:sldChg>
      <pc:sldChg chg="delSp modSp del mod modClrScheme chgLayout modNotesTx">
        <pc:chgData name="Richard and Sue Griffin" userId="b9e8f270759992d1" providerId="LiveId" clId="{5940BA0F-42F0-475A-80B0-17CC5578FB6A}" dt="2025-08-08T06:04:19.304" v="2418" actId="2696"/>
        <pc:sldMkLst>
          <pc:docMk/>
          <pc:sldMk cId="411993636" sldId="264"/>
        </pc:sldMkLst>
        <pc:spChg chg="mod ord">
          <ac:chgData name="Richard and Sue Griffin" userId="b9e8f270759992d1" providerId="LiveId" clId="{5940BA0F-42F0-475A-80B0-17CC5578FB6A}" dt="2025-08-07T10:41:27.043" v="2110" actId="114"/>
          <ac:spMkLst>
            <pc:docMk/>
            <pc:sldMk cId="411993636" sldId="264"/>
            <ac:spMk id="2" creationId="{00000000-0000-0000-0000-000000000000}"/>
          </ac:spMkLst>
        </pc:spChg>
        <pc:spChg chg="mod ord">
          <ac:chgData name="Richard and Sue Griffin" userId="b9e8f270759992d1" providerId="LiveId" clId="{5940BA0F-42F0-475A-80B0-17CC5578FB6A}" dt="2025-08-07T10:04:21.159" v="2079" actId="20577"/>
          <ac:spMkLst>
            <pc:docMk/>
            <pc:sldMk cId="411993636" sldId="264"/>
            <ac:spMk id="4" creationId="{00000000-0000-0000-0000-000000000000}"/>
          </ac:spMkLst>
        </pc:spChg>
      </pc:sldChg>
      <pc:sldChg chg="modSp mod ord modNotesTx">
        <pc:chgData name="Richard and Sue Griffin" userId="b9e8f270759992d1" providerId="LiveId" clId="{5940BA0F-42F0-475A-80B0-17CC5578FB6A}" dt="2025-08-08T08:47:34.084" v="3757" actId="20577"/>
        <pc:sldMkLst>
          <pc:docMk/>
          <pc:sldMk cId="2822598965" sldId="265"/>
        </pc:sldMkLst>
        <pc:spChg chg="mod">
          <ac:chgData name="Richard and Sue Griffin" userId="b9e8f270759992d1" providerId="LiveId" clId="{5940BA0F-42F0-475A-80B0-17CC5578FB6A}" dt="2025-08-08T08:47:34.084" v="3757" actId="20577"/>
          <ac:spMkLst>
            <pc:docMk/>
            <pc:sldMk cId="2822598965" sldId="265"/>
            <ac:spMk id="2" creationId="{00000000-0000-0000-0000-000000000000}"/>
          </ac:spMkLst>
        </pc:spChg>
        <pc:spChg chg="mod">
          <ac:chgData name="Richard and Sue Griffin" userId="b9e8f270759992d1" providerId="LiveId" clId="{5940BA0F-42F0-475A-80B0-17CC5578FB6A}" dt="2025-08-06T10:46:35.497" v="830" actId="113"/>
          <ac:spMkLst>
            <pc:docMk/>
            <pc:sldMk cId="2822598965" sldId="265"/>
            <ac:spMk id="3" creationId="{00000000-0000-0000-0000-000000000000}"/>
          </ac:spMkLst>
        </pc:spChg>
      </pc:sldChg>
      <pc:sldChg chg="del">
        <pc:chgData name="Richard and Sue Griffin" userId="b9e8f270759992d1" providerId="LiveId" clId="{5940BA0F-42F0-475A-80B0-17CC5578FB6A}" dt="2025-08-06T10:46:10.945" v="827" actId="47"/>
        <pc:sldMkLst>
          <pc:docMk/>
          <pc:sldMk cId="4155348868" sldId="266"/>
        </pc:sldMkLst>
      </pc:sldChg>
      <pc:sldChg chg="del">
        <pc:chgData name="Richard and Sue Griffin" userId="b9e8f270759992d1" providerId="LiveId" clId="{5940BA0F-42F0-475A-80B0-17CC5578FB6A}" dt="2025-08-06T10:46:10.945" v="827" actId="47"/>
        <pc:sldMkLst>
          <pc:docMk/>
          <pc:sldMk cId="3389132344" sldId="267"/>
        </pc:sldMkLst>
      </pc:sldChg>
      <pc:sldChg chg="del">
        <pc:chgData name="Richard and Sue Griffin" userId="b9e8f270759992d1" providerId="LiveId" clId="{5940BA0F-42F0-475A-80B0-17CC5578FB6A}" dt="2025-08-06T10:46:10.945" v="827" actId="47"/>
        <pc:sldMkLst>
          <pc:docMk/>
          <pc:sldMk cId="1531528155" sldId="268"/>
        </pc:sldMkLst>
      </pc:sldChg>
      <pc:sldChg chg="del">
        <pc:chgData name="Richard and Sue Griffin" userId="b9e8f270759992d1" providerId="LiveId" clId="{5940BA0F-42F0-475A-80B0-17CC5578FB6A}" dt="2025-08-06T10:46:10.945" v="827" actId="47"/>
        <pc:sldMkLst>
          <pc:docMk/>
          <pc:sldMk cId="3809512885" sldId="269"/>
        </pc:sldMkLst>
      </pc:sldChg>
      <pc:sldChg chg="del">
        <pc:chgData name="Richard and Sue Griffin" userId="b9e8f270759992d1" providerId="LiveId" clId="{5940BA0F-42F0-475A-80B0-17CC5578FB6A}" dt="2025-08-06T10:46:10.945" v="827" actId="47"/>
        <pc:sldMkLst>
          <pc:docMk/>
          <pc:sldMk cId="687654895" sldId="270"/>
        </pc:sldMkLst>
      </pc:sldChg>
      <pc:sldChg chg="addSp delSp modSp new del mod modClrScheme chgLayout">
        <pc:chgData name="Richard and Sue Griffin" userId="b9e8f270759992d1" providerId="LiveId" clId="{5940BA0F-42F0-475A-80B0-17CC5578FB6A}" dt="2025-08-06T10:12:18.209" v="288" actId="2696"/>
        <pc:sldMkLst>
          <pc:docMk/>
          <pc:sldMk cId="1673453628" sldId="272"/>
        </pc:sldMkLst>
      </pc:sldChg>
      <pc:sldChg chg="modSp add mod ord modTransition modNotesTx">
        <pc:chgData name="Richard and Sue Griffin" userId="b9e8f270759992d1" providerId="LiveId" clId="{5940BA0F-42F0-475A-80B0-17CC5578FB6A}" dt="2025-08-07T09:31:01.478" v="1334" actId="20577"/>
        <pc:sldMkLst>
          <pc:docMk/>
          <pc:sldMk cId="3414458348" sldId="273"/>
        </pc:sldMkLst>
        <pc:spChg chg="mod">
          <ac:chgData name="Richard and Sue Griffin" userId="b9e8f270759992d1" providerId="LiveId" clId="{5940BA0F-42F0-475A-80B0-17CC5578FB6A}" dt="2025-08-07T09:29:05.933" v="1311" actId="108"/>
          <ac:spMkLst>
            <pc:docMk/>
            <pc:sldMk cId="3414458348" sldId="273"/>
            <ac:spMk id="6" creationId="{6DF76864-A2FD-FC3C-2065-630E86F03FCB}"/>
          </ac:spMkLst>
        </pc:spChg>
      </pc:sldChg>
      <pc:sldChg chg="addSp modSp new del mod modClrScheme chgLayout">
        <pc:chgData name="Richard and Sue Griffin" userId="b9e8f270759992d1" providerId="LiveId" clId="{5940BA0F-42F0-475A-80B0-17CC5578FB6A}" dt="2025-08-07T09:29:41.377" v="1312" actId="2696"/>
        <pc:sldMkLst>
          <pc:docMk/>
          <pc:sldMk cId="459020461" sldId="274"/>
        </pc:sldMkLst>
      </pc:sldChg>
      <pc:sldChg chg="addSp modSp add mod modNotesTx">
        <pc:chgData name="Richard and Sue Griffin" userId="b9e8f270759992d1" providerId="LiveId" clId="{5940BA0F-42F0-475A-80B0-17CC5578FB6A}" dt="2025-08-08T08:54:10.979" v="3790" actId="121"/>
        <pc:sldMkLst>
          <pc:docMk/>
          <pc:sldMk cId="219669088" sldId="275"/>
        </pc:sldMkLst>
        <pc:spChg chg="mod">
          <ac:chgData name="Richard and Sue Griffin" userId="b9e8f270759992d1" providerId="LiveId" clId="{5940BA0F-42F0-475A-80B0-17CC5578FB6A}" dt="2025-08-08T08:52:56.809" v="3778" actId="20577"/>
          <ac:spMkLst>
            <pc:docMk/>
            <pc:sldMk cId="219669088" sldId="275"/>
            <ac:spMk id="2" creationId="{72FFB239-A077-111B-CCE7-281DD34B8964}"/>
          </ac:spMkLst>
        </pc:spChg>
        <pc:spChg chg="mod">
          <ac:chgData name="Richard and Sue Griffin" userId="b9e8f270759992d1" providerId="LiveId" clId="{5940BA0F-42F0-475A-80B0-17CC5578FB6A}" dt="2025-08-08T08:54:10.979" v="3790" actId="121"/>
          <ac:spMkLst>
            <pc:docMk/>
            <pc:sldMk cId="219669088" sldId="275"/>
            <ac:spMk id="3" creationId="{DF35082A-0C8F-55E0-3E4D-C61E1EB4AFD9}"/>
          </ac:spMkLst>
        </pc:spChg>
        <pc:spChg chg="add mod">
          <ac:chgData name="Richard and Sue Griffin" userId="b9e8f270759992d1" providerId="LiveId" clId="{5940BA0F-42F0-475A-80B0-17CC5578FB6A}" dt="2025-08-08T08:53:25.561" v="3785" actId="121"/>
          <ac:spMkLst>
            <pc:docMk/>
            <pc:sldMk cId="219669088" sldId="275"/>
            <ac:spMk id="5" creationId="{1458B631-D417-7E3B-59ED-3A5831B40698}"/>
          </ac:spMkLst>
        </pc:spChg>
      </pc:sldChg>
      <pc:sldChg chg="modSp add del mod modTransition modNotesTx">
        <pc:chgData name="Richard and Sue Griffin" userId="b9e8f270759992d1" providerId="LiveId" clId="{5940BA0F-42F0-475A-80B0-17CC5578FB6A}" dt="2025-08-08T06:34:14.013" v="2598" actId="2696"/>
        <pc:sldMkLst>
          <pc:docMk/>
          <pc:sldMk cId="2444971322" sldId="276"/>
        </pc:sldMkLst>
        <pc:spChg chg="mod">
          <ac:chgData name="Richard and Sue Griffin" userId="b9e8f270759992d1" providerId="LiveId" clId="{5940BA0F-42F0-475A-80B0-17CC5578FB6A}" dt="2025-08-07T09:42:08.274" v="1466" actId="403"/>
          <ac:spMkLst>
            <pc:docMk/>
            <pc:sldMk cId="2444971322" sldId="276"/>
            <ac:spMk id="3" creationId="{DE38AC5E-1FCC-1C74-54FC-6E76B44412D7}"/>
          </ac:spMkLst>
        </pc:spChg>
      </pc:sldChg>
      <pc:sldChg chg="modSp new mod ord">
        <pc:chgData name="Richard and Sue Griffin" userId="b9e8f270759992d1" providerId="LiveId" clId="{5940BA0F-42F0-475A-80B0-17CC5578FB6A}" dt="2025-08-08T06:45:28.151" v="2672"/>
        <pc:sldMkLst>
          <pc:docMk/>
          <pc:sldMk cId="1314109215" sldId="277"/>
        </pc:sldMkLst>
        <pc:spChg chg="mod">
          <ac:chgData name="Richard and Sue Griffin" userId="b9e8f270759992d1" providerId="LiveId" clId="{5940BA0F-42F0-475A-80B0-17CC5578FB6A}" dt="2025-08-06T10:45:46.223" v="826" actId="20577"/>
          <ac:spMkLst>
            <pc:docMk/>
            <pc:sldMk cId="1314109215" sldId="277"/>
            <ac:spMk id="2" creationId="{031C5A0E-4996-69F9-5DA4-BA881E885139}"/>
          </ac:spMkLst>
        </pc:spChg>
        <pc:spChg chg="mod">
          <ac:chgData name="Richard and Sue Griffin" userId="b9e8f270759992d1" providerId="LiveId" clId="{5940BA0F-42F0-475A-80B0-17CC5578FB6A}" dt="2025-08-08T06:35:37.194" v="2599" actId="115"/>
          <ac:spMkLst>
            <pc:docMk/>
            <pc:sldMk cId="1314109215" sldId="277"/>
            <ac:spMk id="3" creationId="{513D209C-735A-F0EF-8B3E-42C79F464EFA}"/>
          </ac:spMkLst>
        </pc:spChg>
      </pc:sldChg>
      <pc:sldChg chg="modSp add del mod modNotesTx">
        <pc:chgData name="Richard and Sue Griffin" userId="b9e8f270759992d1" providerId="LiveId" clId="{5940BA0F-42F0-475A-80B0-17CC5578FB6A}" dt="2025-08-08T06:39:08.788" v="2645" actId="2696"/>
        <pc:sldMkLst>
          <pc:docMk/>
          <pc:sldMk cId="2474162474" sldId="278"/>
        </pc:sldMkLst>
        <pc:spChg chg="mod">
          <ac:chgData name="Richard and Sue Griffin" userId="b9e8f270759992d1" providerId="LiveId" clId="{5940BA0F-42F0-475A-80B0-17CC5578FB6A}" dt="2025-08-07T09:47:40.051" v="1589" actId="114"/>
          <ac:spMkLst>
            <pc:docMk/>
            <pc:sldMk cId="2474162474" sldId="278"/>
            <ac:spMk id="3" creationId="{41F1A91C-0E3C-406A-A764-4DDC3EDF5832}"/>
          </ac:spMkLst>
        </pc:spChg>
      </pc:sldChg>
      <pc:sldChg chg="modSp new mod ord">
        <pc:chgData name="Richard and Sue Griffin" userId="b9e8f270759992d1" providerId="LiveId" clId="{5940BA0F-42F0-475A-80B0-17CC5578FB6A}" dt="2025-08-08T08:47:08.390" v="3733" actId="20577"/>
        <pc:sldMkLst>
          <pc:docMk/>
          <pc:sldMk cId="2613228964" sldId="279"/>
        </pc:sldMkLst>
        <pc:spChg chg="mod">
          <ac:chgData name="Richard and Sue Griffin" userId="b9e8f270759992d1" providerId="LiveId" clId="{5940BA0F-42F0-475A-80B0-17CC5578FB6A}" dt="2025-08-08T08:47:08.390" v="3733" actId="20577"/>
          <ac:spMkLst>
            <pc:docMk/>
            <pc:sldMk cId="2613228964" sldId="279"/>
            <ac:spMk id="2" creationId="{7FC01A92-86FA-3634-D717-BD236EF31DC4}"/>
          </ac:spMkLst>
        </pc:spChg>
        <pc:spChg chg="mod">
          <ac:chgData name="Richard and Sue Griffin" userId="b9e8f270759992d1" providerId="LiveId" clId="{5940BA0F-42F0-475A-80B0-17CC5578FB6A}" dt="2025-08-08T08:46:53.742" v="3726" actId="20577"/>
          <ac:spMkLst>
            <pc:docMk/>
            <pc:sldMk cId="2613228964" sldId="279"/>
            <ac:spMk id="3" creationId="{E1A0F4EF-C830-B63F-5BAE-67AB9A1CB4E4}"/>
          </ac:spMkLst>
        </pc:spChg>
      </pc:sldChg>
      <pc:sldChg chg="new del">
        <pc:chgData name="Richard and Sue Griffin" userId="b9e8f270759992d1" providerId="LiveId" clId="{5940BA0F-42F0-475A-80B0-17CC5578FB6A}" dt="2025-08-08T06:46:34.871" v="2673" actId="2696"/>
        <pc:sldMkLst>
          <pc:docMk/>
          <pc:sldMk cId="3316289536" sldId="280"/>
        </pc:sldMkLst>
      </pc:sldChg>
      <pc:sldChg chg="addSp delSp modSp new del mod modClrScheme chgLayout">
        <pc:chgData name="Richard and Sue Griffin" userId="b9e8f270759992d1" providerId="LiveId" clId="{5940BA0F-42F0-475A-80B0-17CC5578FB6A}" dt="2025-08-08T06:04:35.064" v="2419" actId="2696"/>
        <pc:sldMkLst>
          <pc:docMk/>
          <pc:sldMk cId="2173128379" sldId="281"/>
        </pc:sldMkLst>
        <pc:spChg chg="del mod ord">
          <ac:chgData name="Richard and Sue Griffin" userId="b9e8f270759992d1" providerId="LiveId" clId="{5940BA0F-42F0-475A-80B0-17CC5578FB6A}" dt="2025-08-07T10:43:55.134" v="2121" actId="700"/>
          <ac:spMkLst>
            <pc:docMk/>
            <pc:sldMk cId="2173128379" sldId="281"/>
            <ac:spMk id="2" creationId="{E343E339-0268-C921-976B-428B63BE247A}"/>
          </ac:spMkLst>
        </pc:spChg>
        <pc:spChg chg="del mod ord">
          <ac:chgData name="Richard and Sue Griffin" userId="b9e8f270759992d1" providerId="LiveId" clId="{5940BA0F-42F0-475A-80B0-17CC5578FB6A}" dt="2025-08-07T10:43:55.134" v="2121" actId="700"/>
          <ac:spMkLst>
            <pc:docMk/>
            <pc:sldMk cId="2173128379" sldId="281"/>
            <ac:spMk id="3" creationId="{362074B6-062E-75ED-24AD-D1BB5C2B61DB}"/>
          </ac:spMkLst>
        </pc:spChg>
        <pc:spChg chg="add mod ord">
          <ac:chgData name="Richard and Sue Griffin" userId="b9e8f270759992d1" providerId="LiveId" clId="{5940BA0F-42F0-475A-80B0-17CC5578FB6A}" dt="2025-08-07T10:51:15.992" v="2187" actId="20577"/>
          <ac:spMkLst>
            <pc:docMk/>
            <pc:sldMk cId="2173128379" sldId="281"/>
            <ac:spMk id="4" creationId="{13DB689C-BF69-14FF-E166-0344B655F891}"/>
          </ac:spMkLst>
        </pc:spChg>
        <pc:spChg chg="add del mod ord">
          <ac:chgData name="Richard and Sue Griffin" userId="b9e8f270759992d1" providerId="LiveId" clId="{5940BA0F-42F0-475A-80B0-17CC5578FB6A}" dt="2025-08-07T10:44:28.510" v="2122" actId="931"/>
          <ac:spMkLst>
            <pc:docMk/>
            <pc:sldMk cId="2173128379" sldId="281"/>
            <ac:spMk id="5" creationId="{A818DFE6-2868-4B2A-0674-3334C3EA25F0}"/>
          </ac:spMkLst>
        </pc:spChg>
        <pc:spChg chg="add del mod ord">
          <ac:chgData name="Richard and Sue Griffin" userId="b9e8f270759992d1" providerId="LiveId" clId="{5940BA0F-42F0-475A-80B0-17CC5578FB6A}" dt="2025-08-07T10:50:43.649" v="2152" actId="931"/>
          <ac:spMkLst>
            <pc:docMk/>
            <pc:sldMk cId="2173128379" sldId="281"/>
            <ac:spMk id="6" creationId="{8AA8F0C4-C650-093E-B449-CC1C6F849360}"/>
          </ac:spMkLst>
        </pc:spChg>
        <pc:spChg chg="add mod">
          <ac:chgData name="Richard and Sue Griffin" userId="b9e8f270759992d1" providerId="LiveId" clId="{5940BA0F-42F0-475A-80B0-17CC5578FB6A}" dt="2025-08-07T10:46:03.526" v="2135" actId="931"/>
          <ac:spMkLst>
            <pc:docMk/>
            <pc:sldMk cId="2173128379" sldId="281"/>
            <ac:spMk id="11" creationId="{72476C90-1A8E-FCD4-378E-1EA4016B2A77}"/>
          </ac:spMkLst>
        </pc:spChg>
        <pc:spChg chg="add mod">
          <ac:chgData name="Richard and Sue Griffin" userId="b9e8f270759992d1" providerId="LiveId" clId="{5940BA0F-42F0-475A-80B0-17CC5578FB6A}" dt="2025-08-07T10:47:48.758" v="2145" actId="931"/>
          <ac:spMkLst>
            <pc:docMk/>
            <pc:sldMk cId="2173128379" sldId="281"/>
            <ac:spMk id="16" creationId="{A8CE3026-6713-71F3-D74E-922EFD727F1C}"/>
          </ac:spMkLst>
        </pc:spChg>
        <pc:spChg chg="add mod">
          <ac:chgData name="Richard and Sue Griffin" userId="b9e8f270759992d1" providerId="LiveId" clId="{5940BA0F-42F0-475A-80B0-17CC5578FB6A}" dt="2025-08-07T10:49:34.582" v="2151" actId="931"/>
          <ac:spMkLst>
            <pc:docMk/>
            <pc:sldMk cId="2173128379" sldId="281"/>
            <ac:spMk id="19" creationId="{111BD421-C3D8-D5C4-CA2D-55889DAD3ABB}"/>
          </ac:spMkLst>
        </pc:spChg>
        <pc:picChg chg="add mod">
          <ac:chgData name="Richard and Sue Griffin" userId="b9e8f270759992d1" providerId="LiveId" clId="{5940BA0F-42F0-475A-80B0-17CC5578FB6A}" dt="2025-08-07T10:44:34.606" v="2127" actId="962"/>
          <ac:picMkLst>
            <pc:docMk/>
            <pc:sldMk cId="2173128379" sldId="281"/>
            <ac:picMk id="8" creationId="{48C98BD9-EE71-A8A1-8D78-3A5F92BE2DFA}"/>
          </ac:picMkLst>
        </pc:picChg>
        <pc:picChg chg="add mod">
          <ac:chgData name="Richard and Sue Griffin" userId="b9e8f270759992d1" providerId="LiveId" clId="{5940BA0F-42F0-475A-80B0-17CC5578FB6A}" dt="2025-08-07T10:46:03.526" v="2135" actId="931"/>
          <ac:picMkLst>
            <pc:docMk/>
            <pc:sldMk cId="2173128379" sldId="281"/>
            <ac:picMk id="10" creationId="{55BAD8B7-EA57-D4BF-718F-823EE2496F2A}"/>
          </ac:picMkLst>
        </pc:picChg>
        <pc:picChg chg="add mod">
          <ac:chgData name="Richard and Sue Griffin" userId="b9e8f270759992d1" providerId="LiveId" clId="{5940BA0F-42F0-475A-80B0-17CC5578FB6A}" dt="2025-08-07T10:47:10.019" v="2140" actId="931"/>
          <ac:picMkLst>
            <pc:docMk/>
            <pc:sldMk cId="2173128379" sldId="281"/>
            <ac:picMk id="13" creationId="{35E3E4F6-A72C-1142-0CF1-6C45E129F2C4}"/>
          </ac:picMkLst>
        </pc:picChg>
        <pc:picChg chg="add mod">
          <ac:chgData name="Richard and Sue Griffin" userId="b9e8f270759992d1" providerId="LiveId" clId="{5940BA0F-42F0-475A-80B0-17CC5578FB6A}" dt="2025-08-07T10:47:48.758" v="2145" actId="931"/>
          <ac:picMkLst>
            <pc:docMk/>
            <pc:sldMk cId="2173128379" sldId="281"/>
            <ac:picMk id="15" creationId="{FEB0C9A7-8EE2-85AE-13B4-0C23720FA9FF}"/>
          </ac:picMkLst>
        </pc:picChg>
        <pc:picChg chg="add mod">
          <ac:chgData name="Richard and Sue Griffin" userId="b9e8f270759992d1" providerId="LiveId" clId="{5940BA0F-42F0-475A-80B0-17CC5578FB6A}" dt="2025-08-07T10:49:34.582" v="2151" actId="931"/>
          <ac:picMkLst>
            <pc:docMk/>
            <pc:sldMk cId="2173128379" sldId="281"/>
            <ac:picMk id="18" creationId="{98EF519A-8F5B-CD4F-63F7-543ED8F03E0D}"/>
          </ac:picMkLst>
        </pc:picChg>
        <pc:picChg chg="add mod">
          <ac:chgData name="Richard and Sue Griffin" userId="b9e8f270759992d1" providerId="LiveId" clId="{5940BA0F-42F0-475A-80B0-17CC5578FB6A}" dt="2025-08-07T10:50:54.355" v="2158" actId="14100"/>
          <ac:picMkLst>
            <pc:docMk/>
            <pc:sldMk cId="2173128379" sldId="281"/>
            <ac:picMk id="21" creationId="{48B120D1-3A3A-436A-6AB6-365BE3417DBD}"/>
          </ac:picMkLst>
        </pc:picChg>
      </pc:sldChg>
      <pc:sldChg chg="addSp delSp modSp new mod ord">
        <pc:chgData name="Richard and Sue Griffin" userId="b9e8f270759992d1" providerId="LiveId" clId="{5940BA0F-42F0-475A-80B0-17CC5578FB6A}" dt="2025-08-08T09:01:23.020" v="3870" actId="20577"/>
        <pc:sldMkLst>
          <pc:docMk/>
          <pc:sldMk cId="3732607482" sldId="281"/>
        </pc:sldMkLst>
        <pc:spChg chg="mod">
          <ac:chgData name="Richard and Sue Griffin" userId="b9e8f270759992d1" providerId="LiveId" clId="{5940BA0F-42F0-475A-80B0-17CC5578FB6A}" dt="2025-08-08T09:01:23.020" v="3870" actId="20577"/>
          <ac:spMkLst>
            <pc:docMk/>
            <pc:sldMk cId="3732607482" sldId="281"/>
            <ac:spMk id="2" creationId="{20FEE103-3623-168F-680E-F0A0F435D0DF}"/>
          </ac:spMkLst>
        </pc:spChg>
        <pc:spChg chg="add mod">
          <ac:chgData name="Richard and Sue Griffin" userId="b9e8f270759992d1" providerId="LiveId" clId="{5940BA0F-42F0-475A-80B0-17CC5578FB6A}" dt="2025-08-08T08:58:19.608" v="3820" actId="14100"/>
          <ac:spMkLst>
            <pc:docMk/>
            <pc:sldMk cId="3732607482" sldId="281"/>
            <ac:spMk id="3" creationId="{134DC881-3156-BCC5-822A-1E851CF026C1}"/>
          </ac:spMkLst>
        </pc:spChg>
        <pc:spChg chg="del mod">
          <ac:chgData name="Richard and Sue Griffin" userId="b9e8f270759992d1" providerId="LiveId" clId="{5940BA0F-42F0-475A-80B0-17CC5578FB6A}" dt="2025-08-08T06:12:38.172" v="2526" actId="931"/>
          <ac:spMkLst>
            <pc:docMk/>
            <pc:sldMk cId="3732607482" sldId="281"/>
            <ac:spMk id="3" creationId="{B7C7006D-6840-F5DD-FD53-34C9B578A357}"/>
          </ac:spMkLst>
        </pc:spChg>
        <pc:spChg chg="add del mod">
          <ac:chgData name="Richard and Sue Griffin" userId="b9e8f270759992d1" providerId="LiveId" clId="{5940BA0F-42F0-475A-80B0-17CC5578FB6A}" dt="2025-08-08T06:15:19.594" v="2544" actId="478"/>
          <ac:spMkLst>
            <pc:docMk/>
            <pc:sldMk cId="3732607482" sldId="281"/>
            <ac:spMk id="10" creationId="{DFC1AD42-1A28-04CA-1D34-BDE948DDB187}"/>
          </ac:spMkLst>
        </pc:spChg>
        <pc:spChg chg="add mod">
          <ac:chgData name="Richard and Sue Griffin" userId="b9e8f270759992d1" providerId="LiveId" clId="{5940BA0F-42F0-475A-80B0-17CC5578FB6A}" dt="2025-08-08T08:58:38.297" v="3834" actId="20577"/>
          <ac:spMkLst>
            <pc:docMk/>
            <pc:sldMk cId="3732607482" sldId="281"/>
            <ac:spMk id="12" creationId="{8E9F3F86-ABE3-5798-4EE7-2C827C549A07}"/>
          </ac:spMkLst>
        </pc:spChg>
        <pc:picChg chg="add mod">
          <ac:chgData name="Richard and Sue Griffin" userId="b9e8f270759992d1" providerId="LiveId" clId="{5940BA0F-42F0-475A-80B0-17CC5578FB6A}" dt="2025-08-08T08:56:51.603" v="3802" actId="1076"/>
          <ac:picMkLst>
            <pc:docMk/>
            <pc:sldMk cId="3732607482" sldId="281"/>
            <ac:picMk id="5" creationId="{137244A6-1BD2-5ED7-CEC0-1A2C11FC2F99}"/>
          </ac:picMkLst>
        </pc:picChg>
        <pc:picChg chg="add mod">
          <ac:chgData name="Richard and Sue Griffin" userId="b9e8f270759992d1" providerId="LiveId" clId="{5940BA0F-42F0-475A-80B0-17CC5578FB6A}" dt="2025-08-08T06:14:01.617" v="2536" actId="931"/>
          <ac:picMkLst>
            <pc:docMk/>
            <pc:sldMk cId="3732607482" sldId="281"/>
            <ac:picMk id="7" creationId="{DCC2FB3D-6511-C201-EA2E-1BBEB908B498}"/>
          </ac:picMkLst>
        </pc:picChg>
        <pc:picChg chg="add del mod">
          <ac:chgData name="Richard and Sue Griffin" userId="b9e8f270759992d1" providerId="LiveId" clId="{5940BA0F-42F0-475A-80B0-17CC5578FB6A}" dt="2025-08-08T08:56:53.092" v="3803" actId="1076"/>
          <ac:picMkLst>
            <pc:docMk/>
            <pc:sldMk cId="3732607482" sldId="281"/>
            <ac:picMk id="9" creationId="{A6875252-8291-5F98-995C-B2D78D77C2FE}"/>
          </ac:picMkLst>
        </pc:picChg>
      </pc:sldChg>
      <pc:sldChg chg="delSp modSp new mod ord modClrScheme modAnim chgLayout">
        <pc:chgData name="Richard and Sue Griffin" userId="b9e8f270759992d1" providerId="LiveId" clId="{5940BA0F-42F0-475A-80B0-17CC5578FB6A}" dt="2025-08-08T08:51:16.873" v="3773"/>
        <pc:sldMkLst>
          <pc:docMk/>
          <pc:sldMk cId="2280750118" sldId="282"/>
        </pc:sldMkLst>
        <pc:spChg chg="del">
          <ac:chgData name="Richard and Sue Griffin" userId="b9e8f270759992d1" providerId="LiveId" clId="{5940BA0F-42F0-475A-80B0-17CC5578FB6A}" dt="2025-08-08T08:23:52.788" v="2875" actId="700"/>
          <ac:spMkLst>
            <pc:docMk/>
            <pc:sldMk cId="2280750118" sldId="282"/>
            <ac:spMk id="2" creationId="{9C81AD56-6DD7-19B3-2226-C16FED68750D}"/>
          </ac:spMkLst>
        </pc:spChg>
        <pc:spChg chg="mod ord">
          <ac:chgData name="Richard and Sue Griffin" userId="b9e8f270759992d1" providerId="LiveId" clId="{5940BA0F-42F0-475A-80B0-17CC5578FB6A}" dt="2025-08-08T08:25:51.420" v="2950" actId="20577"/>
          <ac:spMkLst>
            <pc:docMk/>
            <pc:sldMk cId="2280750118" sldId="282"/>
            <ac:spMk id="3" creationId="{7228DCFA-548F-149F-F6AC-8FB072C9671D}"/>
          </ac:spMkLst>
        </pc:spChg>
      </pc:sldChg>
      <pc:sldChg chg="modSp new del">
        <pc:chgData name="Richard and Sue Griffin" userId="b9e8f270759992d1" providerId="LiveId" clId="{5940BA0F-42F0-475A-80B0-17CC5578FB6A}" dt="2025-08-08T06:44:57.146" v="2670" actId="2696"/>
        <pc:sldMkLst>
          <pc:docMk/>
          <pc:sldMk cId="2510555687" sldId="282"/>
        </pc:sldMkLst>
        <pc:spChg chg="mod">
          <ac:chgData name="Richard and Sue Griffin" userId="b9e8f270759992d1" providerId="LiveId" clId="{5940BA0F-42F0-475A-80B0-17CC5578FB6A}" dt="2025-08-08T06:42:02.362" v="2647"/>
          <ac:spMkLst>
            <pc:docMk/>
            <pc:sldMk cId="2510555687" sldId="282"/>
            <ac:spMk id="3" creationId="{BA558A85-746E-94CA-056C-C246A9692B2C}"/>
          </ac:spMkLst>
        </pc:spChg>
      </pc:sldChg>
      <pc:sldChg chg="add del">
        <pc:chgData name="Richard and Sue Griffin" userId="b9e8f270759992d1" providerId="LiveId" clId="{5940BA0F-42F0-475A-80B0-17CC5578FB6A}" dt="2025-08-08T08:21:29.893" v="2757" actId="2890"/>
        <pc:sldMkLst>
          <pc:docMk/>
          <pc:sldMk cId="2780096331" sldId="282"/>
        </pc:sldMkLst>
      </pc:sldChg>
      <pc:sldChg chg="modSp new del mod">
        <pc:chgData name="Richard and Sue Griffin" userId="b9e8f270759992d1" providerId="LiveId" clId="{5940BA0F-42F0-475A-80B0-17CC5578FB6A}" dt="2025-08-08T06:19:14.348" v="2595" actId="2696"/>
        <pc:sldMkLst>
          <pc:docMk/>
          <pc:sldMk cId="3733362809" sldId="282"/>
        </pc:sldMkLst>
        <pc:spChg chg="mod">
          <ac:chgData name="Richard and Sue Griffin" userId="b9e8f270759992d1" providerId="LiveId" clId="{5940BA0F-42F0-475A-80B0-17CC5578FB6A}" dt="2025-08-08T06:16:58.064" v="2550" actId="20578"/>
          <ac:spMkLst>
            <pc:docMk/>
            <pc:sldMk cId="3733362809" sldId="282"/>
            <ac:spMk id="2" creationId="{0DFC41EA-741F-D409-E9DE-5710ACDDD72C}"/>
          </ac:spMkLst>
        </pc:spChg>
        <pc:spChg chg="mod">
          <ac:chgData name="Richard and Sue Griffin" userId="b9e8f270759992d1" providerId="LiveId" clId="{5940BA0F-42F0-475A-80B0-17CC5578FB6A}" dt="2025-08-08T06:17:52.608" v="2551" actId="114"/>
          <ac:spMkLst>
            <pc:docMk/>
            <pc:sldMk cId="3733362809" sldId="282"/>
            <ac:spMk id="3" creationId="{7D12321A-0BC9-E832-E5D6-87F1F32F1001}"/>
          </ac:spMkLst>
        </pc:spChg>
      </pc:sldChg>
      <pc:sldChg chg="delSp modSp new mod modClrScheme modAnim chgLayout">
        <pc:chgData name="Richard and Sue Griffin" userId="b9e8f270759992d1" providerId="LiveId" clId="{5940BA0F-42F0-475A-80B0-17CC5578FB6A}" dt="2025-08-08T08:54:59.714" v="3799"/>
        <pc:sldMkLst>
          <pc:docMk/>
          <pc:sldMk cId="3420114960" sldId="283"/>
        </pc:sldMkLst>
        <pc:spChg chg="del">
          <ac:chgData name="Richard and Sue Griffin" userId="b9e8f270759992d1" providerId="LiveId" clId="{5940BA0F-42F0-475A-80B0-17CC5578FB6A}" dt="2025-08-08T08:30:05.448" v="3207" actId="700"/>
          <ac:spMkLst>
            <pc:docMk/>
            <pc:sldMk cId="3420114960" sldId="283"/>
            <ac:spMk id="2" creationId="{CCDFADE6-9EDE-8419-BF1E-519BDE17D01E}"/>
          </ac:spMkLst>
        </pc:spChg>
        <pc:spChg chg="mod ord">
          <ac:chgData name="Richard and Sue Griffin" userId="b9e8f270759992d1" providerId="LiveId" clId="{5940BA0F-42F0-475A-80B0-17CC5578FB6A}" dt="2025-08-08T08:38:27.179" v="3320" actId="20577"/>
          <ac:spMkLst>
            <pc:docMk/>
            <pc:sldMk cId="3420114960" sldId="283"/>
            <ac:spMk id="3" creationId="{2E235AB0-75ED-4436-FBEB-EF97297AE899}"/>
          </ac:spMkLst>
        </pc:spChg>
      </pc:sldChg>
      <pc:sldChg chg="modSp add ord modAnim">
        <pc:chgData name="Richard and Sue Griffin" userId="b9e8f270759992d1" providerId="LiveId" clId="{5940BA0F-42F0-475A-80B0-17CC5578FB6A}" dt="2025-08-08T08:50:23.813" v="3772"/>
        <pc:sldMkLst>
          <pc:docMk/>
          <pc:sldMk cId="2172172934" sldId="284"/>
        </pc:sldMkLst>
        <pc:spChg chg="mod">
          <ac:chgData name="Richard and Sue Griffin" userId="b9e8f270759992d1" providerId="LiveId" clId="{5940BA0F-42F0-475A-80B0-17CC5578FB6A}" dt="2025-08-08T08:34:21.880" v="3249" actId="20577"/>
          <ac:spMkLst>
            <pc:docMk/>
            <pc:sldMk cId="2172172934" sldId="284"/>
            <ac:spMk id="3" creationId="{4743F161-FE0A-0B7D-85E6-8BB18AD6BA8B}"/>
          </ac:spMkLst>
        </pc:spChg>
      </pc:sldChg>
      <pc:sldChg chg="modSp new mod">
        <pc:chgData name="Richard and Sue Griffin" userId="b9e8f270759992d1" providerId="LiveId" clId="{5940BA0F-42F0-475A-80B0-17CC5578FB6A}" dt="2025-08-08T09:01:15.014" v="3869" actId="20577"/>
        <pc:sldMkLst>
          <pc:docMk/>
          <pc:sldMk cId="3425523878" sldId="285"/>
        </pc:sldMkLst>
        <pc:spChg chg="mod">
          <ac:chgData name="Richard and Sue Griffin" userId="b9e8f270759992d1" providerId="LiveId" clId="{5940BA0F-42F0-475A-80B0-17CC5578FB6A}" dt="2025-08-08T09:01:15.014" v="3869" actId="20577"/>
          <ac:spMkLst>
            <pc:docMk/>
            <pc:sldMk cId="3425523878" sldId="285"/>
            <ac:spMk id="2" creationId="{3136045B-30A0-D642-97BC-1A6408A420F3}"/>
          </ac:spMkLst>
        </pc:spChg>
        <pc:spChg chg="mod">
          <ac:chgData name="Richard and Sue Griffin" userId="b9e8f270759992d1" providerId="LiveId" clId="{5940BA0F-42F0-475A-80B0-17CC5578FB6A}" dt="2025-08-08T09:00:26.959" v="3861" actId="20577"/>
          <ac:spMkLst>
            <pc:docMk/>
            <pc:sldMk cId="3425523878" sldId="285"/>
            <ac:spMk id="3" creationId="{D0F09F99-45EE-65BB-19AF-2EC7E7586F5A}"/>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BE3387C1-8EFB-44F7-8485-D662F1CF7333}" type="datetime1">
              <a:rPr lang="en-GB" smtClean="0"/>
              <a:t>08/08/2025</a:t>
            </a:fld>
            <a:endParaRPr lang="en-GB"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C64E50CC-F33A-4EF4-9F12-93EC4A21A0CF}" type="slidenum">
              <a:rPr lang="en-GB" smtClean="0"/>
              <a:t>‹#›</a:t>
            </a:fld>
            <a:endParaRPr lang="en-GB" dirty="0"/>
          </a:p>
        </p:txBody>
      </p:sp>
    </p:spTree>
    <p:extLst>
      <p:ext uri="{BB962C8B-B14F-4D97-AF65-F5344CB8AC3E}">
        <p14:creationId xmlns:p14="http://schemas.microsoft.com/office/powerpoint/2010/main" val="132329507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88D6434E-09F1-48C0-A525-B5A7008B7802}" type="datetime1">
              <a:rPr lang="en-GB" noProof="0" smtClean="0"/>
              <a:t>08/08/2025</a:t>
            </a:fld>
            <a:endParaRPr lang="en-GB"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noProof="0" dirty="0"/>
              <a:t>Click to edit Master text styles</a:t>
            </a:r>
          </a:p>
          <a:p>
            <a:pPr lvl="1" rtl="0"/>
            <a:r>
              <a:rPr lang="en-GB" noProof="0" dirty="0"/>
              <a:t>Second level</a:t>
            </a:r>
          </a:p>
          <a:p>
            <a:pPr lvl="2" rtl="0"/>
            <a:r>
              <a:rPr lang="en-GB" noProof="0" dirty="0"/>
              <a:t>Third level</a:t>
            </a:r>
          </a:p>
          <a:p>
            <a:pPr lvl="3" rtl="0"/>
            <a:r>
              <a:rPr lang="en-GB" noProof="0" dirty="0"/>
              <a:t>Fourth level</a:t>
            </a:r>
          </a:p>
          <a:p>
            <a:pPr lvl="4" rtl="0"/>
            <a:r>
              <a:rPr lang="en-GB" noProof="0"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32674CE4-FBD8-4481-AEFB-CA53E599A745}" type="slidenum">
              <a:rPr lang="en-GB" noProof="0" smtClean="0"/>
              <a:t>‹#›</a:t>
            </a:fld>
            <a:endParaRPr lang="en-GB" noProof="0" dirty="0"/>
          </a:p>
        </p:txBody>
      </p:sp>
    </p:spTree>
    <p:extLst>
      <p:ext uri="{BB962C8B-B14F-4D97-AF65-F5344CB8AC3E}">
        <p14:creationId xmlns:p14="http://schemas.microsoft.com/office/powerpoint/2010/main" val="127326818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10"/>
          </p:nvPr>
        </p:nvSpPr>
        <p:spPr/>
        <p:txBody>
          <a:bodyPr rtlCol="0"/>
          <a:lstStyle/>
          <a:p>
            <a:pPr rtl="0"/>
            <a:fld id="{32674CE4-FBD8-4481-AEFB-CA53E599A745}" type="slidenum">
              <a:rPr lang="en-GB" smtClean="0"/>
              <a:t>1</a:t>
            </a:fld>
            <a:endParaRPr lang="en-GB" dirty="0"/>
          </a:p>
        </p:txBody>
      </p:sp>
    </p:spTree>
    <p:extLst>
      <p:ext uri="{BB962C8B-B14F-4D97-AF65-F5344CB8AC3E}">
        <p14:creationId xmlns:p14="http://schemas.microsoft.com/office/powerpoint/2010/main" val="2147974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171450" indent="-171450" rtl="0">
              <a:buFont typeface="Arial" panose="020B0604020202020204" pitchFamily="34" charset="0"/>
              <a:buChar char="•"/>
            </a:pPr>
            <a:r>
              <a:rPr lang="en-GB" dirty="0"/>
              <a:t>How presentation will benefit audience: Adult learners are more interested in a subject if they know how or why it is important to them.</a:t>
            </a:r>
          </a:p>
          <a:p>
            <a:pPr marL="171450" indent="-171450" rtl="0">
              <a:buFont typeface="Arial" panose="020B0604020202020204" pitchFamily="34" charset="0"/>
              <a:buChar char="•"/>
            </a:pPr>
            <a:r>
              <a:rPr lang="en-GB" dirty="0"/>
              <a:t>Presenter’s level of expertise in the subject: Briefly state your credentials in this area, or explain why participants should listen to you.</a:t>
            </a:r>
          </a:p>
        </p:txBody>
      </p:sp>
      <p:sp>
        <p:nvSpPr>
          <p:cNvPr id="4" name="Slide Number Placeholder 3"/>
          <p:cNvSpPr>
            <a:spLocks noGrp="1"/>
          </p:cNvSpPr>
          <p:nvPr>
            <p:ph type="sldNum" sz="quarter" idx="10"/>
          </p:nvPr>
        </p:nvSpPr>
        <p:spPr/>
        <p:txBody>
          <a:bodyPr rtlCol="0"/>
          <a:lstStyle/>
          <a:p>
            <a:pPr rtl="0"/>
            <a:fld id="{CF2FD335-6D8E-486A-8F5F-DFC7325903FF}" type="slidenum">
              <a:rPr lang="en-GB" smtClean="0"/>
              <a:t>2</a:t>
            </a:fld>
            <a:endParaRPr lang="en-GB" dirty="0"/>
          </a:p>
        </p:txBody>
      </p:sp>
    </p:spTree>
    <p:extLst>
      <p:ext uri="{BB962C8B-B14F-4D97-AF65-F5344CB8AC3E}">
        <p14:creationId xmlns:p14="http://schemas.microsoft.com/office/powerpoint/2010/main" val="1188670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Ephesians 2: 6,7</a:t>
            </a:r>
            <a:endParaRPr lang="en-GB" dirty="0"/>
          </a:p>
        </p:txBody>
      </p:sp>
      <p:sp>
        <p:nvSpPr>
          <p:cNvPr id="4" name="Slide Number Placeholder 3"/>
          <p:cNvSpPr>
            <a:spLocks noGrp="1"/>
          </p:cNvSpPr>
          <p:nvPr>
            <p:ph type="sldNum" sz="quarter" idx="5"/>
          </p:nvPr>
        </p:nvSpPr>
        <p:spPr/>
        <p:txBody>
          <a:bodyPr/>
          <a:lstStyle/>
          <a:p>
            <a:pPr rtl="0"/>
            <a:fld id="{32674CE4-FBD8-4481-AEFB-CA53E599A745}" type="slidenum">
              <a:rPr lang="en-GB" noProof="0" smtClean="0"/>
              <a:t>4</a:t>
            </a:fld>
            <a:endParaRPr lang="en-GB" noProof="0" dirty="0"/>
          </a:p>
        </p:txBody>
      </p:sp>
    </p:spTree>
    <p:extLst>
      <p:ext uri="{BB962C8B-B14F-4D97-AF65-F5344CB8AC3E}">
        <p14:creationId xmlns:p14="http://schemas.microsoft.com/office/powerpoint/2010/main" val="42332549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n-GB" dirty="0"/>
              <a:t>Lesson descriptions should be brief.</a:t>
            </a:r>
          </a:p>
          <a:p>
            <a:pPr rtl="0"/>
            <a:endParaRPr lang="en-GB" dirty="0"/>
          </a:p>
        </p:txBody>
      </p:sp>
      <p:sp>
        <p:nvSpPr>
          <p:cNvPr id="4" name="Slide Number Placeholder 3"/>
          <p:cNvSpPr>
            <a:spLocks noGrp="1"/>
          </p:cNvSpPr>
          <p:nvPr>
            <p:ph type="sldNum" sz="quarter" idx="10"/>
          </p:nvPr>
        </p:nvSpPr>
        <p:spPr/>
        <p:txBody>
          <a:bodyPr rtlCol="0"/>
          <a:lstStyle/>
          <a:p>
            <a:pPr rtl="0"/>
            <a:fld id="{CF2FD335-6D8E-486A-8F5F-DFC7325903FF}" type="slidenum">
              <a:rPr lang="en-GB" smtClean="0"/>
              <a:t>5</a:t>
            </a:fld>
            <a:endParaRPr lang="en-GB" dirty="0"/>
          </a:p>
        </p:txBody>
      </p:sp>
    </p:spTree>
    <p:extLst>
      <p:ext uri="{BB962C8B-B14F-4D97-AF65-F5344CB8AC3E}">
        <p14:creationId xmlns:p14="http://schemas.microsoft.com/office/powerpoint/2010/main" val="9558711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171450" indent="-171450" rtl="0">
              <a:buFont typeface="Arial" panose="020B0604020202020204" pitchFamily="34" charset="0"/>
              <a:buChar char="•"/>
            </a:pPr>
            <a:r>
              <a:rPr lang="en-GB" dirty="0"/>
              <a:t>Accusation – my story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Cf Hebrews 10:22 </a:t>
            </a:r>
            <a:r>
              <a:rPr lang="en-US" baseline="30000" dirty="0"/>
              <a:t>22</a:t>
            </a:r>
            <a:r>
              <a:rPr lang="en-US" dirty="0"/>
              <a:t> let us go right into the presence of God with sincere hearts fully trusting him. For our guilty consciences have been sprinkled with Christ’s blood to make us clean, and our bodies have been washed with pure water. Hebrews 10:22</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30000" dirty="0"/>
              <a:t>7</a:t>
            </a:r>
            <a:r>
              <a:rPr lang="en-US" dirty="0"/>
              <a:t> But if we are living in the light, as God is in the light, then we have fellowship with each other, and the blood of Jesus, his Son, cleanses us from all sin. 1 John 1:7</a:t>
            </a:r>
            <a:endParaRPr lang="en-GB" dirty="0"/>
          </a:p>
          <a:p>
            <a:pPr marL="171450" indent="-171450" rtl="0">
              <a:buFont typeface="Arial" panose="020B0604020202020204" pitchFamily="34" charset="0"/>
              <a:buChar char="•"/>
            </a:pPr>
            <a:endParaRPr lang="en-GB" dirty="0"/>
          </a:p>
          <a:p>
            <a:pPr rtl="0"/>
            <a:endParaRPr lang="en-GB" dirty="0"/>
          </a:p>
          <a:p>
            <a:pPr rtl="0"/>
            <a:endParaRPr lang="en-GB" dirty="0"/>
          </a:p>
        </p:txBody>
      </p:sp>
      <p:sp>
        <p:nvSpPr>
          <p:cNvPr id="4" name="Slide Number Placeholder 3"/>
          <p:cNvSpPr>
            <a:spLocks noGrp="1"/>
          </p:cNvSpPr>
          <p:nvPr>
            <p:ph type="sldNum" sz="quarter" idx="10"/>
          </p:nvPr>
        </p:nvSpPr>
        <p:spPr/>
        <p:txBody>
          <a:bodyPr rtlCol="0"/>
          <a:lstStyle/>
          <a:p>
            <a:pPr rtl="0"/>
            <a:fld id="{CF2FD335-6D8E-486A-8F5F-DFC7325903FF}" type="slidenum">
              <a:rPr lang="en-GB" smtClean="0"/>
              <a:t>7</a:t>
            </a:fld>
            <a:endParaRPr lang="en-GB" dirty="0"/>
          </a:p>
        </p:txBody>
      </p:sp>
    </p:spTree>
    <p:extLst>
      <p:ext uri="{BB962C8B-B14F-4D97-AF65-F5344CB8AC3E}">
        <p14:creationId xmlns:p14="http://schemas.microsoft.com/office/powerpoint/2010/main" val="30694413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C772E-7769-BACC-589B-4DC2F9E7C3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7FA042-7337-A3D6-64A8-ED523C5F98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263A47-DF9D-231D-0434-382FBEAB9FEA}"/>
              </a:ext>
            </a:extLst>
          </p:cNvPr>
          <p:cNvSpPr>
            <a:spLocks noGrp="1"/>
          </p:cNvSpPr>
          <p:nvPr>
            <p:ph type="body" idx="1"/>
          </p:nvPr>
        </p:nvSpPr>
        <p:spPr/>
        <p:txBody>
          <a:bodyPr rtlCol="0"/>
          <a:lstStyle/>
          <a:p>
            <a:pPr rtl="0"/>
            <a:r>
              <a:rPr lang="en-GB" dirty="0"/>
              <a:t>Building on the right Foundation</a:t>
            </a:r>
          </a:p>
          <a:p>
            <a:pPr rtl="0"/>
            <a:endParaRPr lang="en-GB" dirty="0"/>
          </a:p>
        </p:txBody>
      </p:sp>
      <p:sp>
        <p:nvSpPr>
          <p:cNvPr id="4" name="Slide Number Placeholder 3">
            <a:extLst>
              <a:ext uri="{FF2B5EF4-FFF2-40B4-BE49-F238E27FC236}">
                <a16:creationId xmlns:a16="http://schemas.microsoft.com/office/drawing/2014/main" id="{70F9C48D-D317-628B-8FD0-6FF1AE1329BB}"/>
              </a:ext>
            </a:extLst>
          </p:cNvPr>
          <p:cNvSpPr>
            <a:spLocks noGrp="1"/>
          </p:cNvSpPr>
          <p:nvPr>
            <p:ph type="sldNum" sz="quarter" idx="10"/>
          </p:nvPr>
        </p:nvSpPr>
        <p:spPr/>
        <p:txBody>
          <a:bodyPr rtlCol="0"/>
          <a:lstStyle/>
          <a:p>
            <a:pPr rtl="0"/>
            <a:fld id="{CF2FD335-6D8E-486A-8F5F-DFC7325903FF}" type="slidenum">
              <a:rPr lang="en-GB" smtClean="0"/>
              <a:t>9</a:t>
            </a:fld>
            <a:endParaRPr lang="en-GB" dirty="0"/>
          </a:p>
        </p:txBody>
      </p:sp>
    </p:spTree>
    <p:extLst>
      <p:ext uri="{BB962C8B-B14F-4D97-AF65-F5344CB8AC3E}">
        <p14:creationId xmlns:p14="http://schemas.microsoft.com/office/powerpoint/2010/main" val="33157380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n-US" dirty="0"/>
              <a:t>Heb 11:6 – Without Faith it is impossible to please God</a:t>
            </a:r>
          </a:p>
          <a:p>
            <a:pPr rtl="0"/>
            <a:r>
              <a:rPr lang="en-US" dirty="0"/>
              <a:t>Putting our trust in God not </a:t>
            </a:r>
            <a:r>
              <a:rPr lang="en-US" dirty="0" err="1"/>
              <a:t>worldy</a:t>
            </a:r>
            <a:r>
              <a:rPr lang="en-US" dirty="0"/>
              <a:t> provision</a:t>
            </a:r>
            <a:endParaRPr lang="en-GB" dirty="0"/>
          </a:p>
        </p:txBody>
      </p:sp>
      <p:sp>
        <p:nvSpPr>
          <p:cNvPr id="4" name="Slide Number Placeholder 3"/>
          <p:cNvSpPr>
            <a:spLocks noGrp="1"/>
          </p:cNvSpPr>
          <p:nvPr>
            <p:ph type="sldNum" sz="quarter" idx="10"/>
          </p:nvPr>
        </p:nvSpPr>
        <p:spPr/>
        <p:txBody>
          <a:bodyPr rtlCol="0"/>
          <a:lstStyle/>
          <a:p>
            <a:pPr rtl="0"/>
            <a:fld id="{5800B302-F4DC-4547-9C74-CF794137D166}" type="slidenum">
              <a:rPr lang="en-GB" smtClean="0"/>
              <a:t>10</a:t>
            </a:fld>
            <a:endParaRPr lang="en-GB" dirty="0"/>
          </a:p>
        </p:txBody>
      </p:sp>
    </p:spTree>
    <p:extLst>
      <p:ext uri="{BB962C8B-B14F-4D97-AF65-F5344CB8AC3E}">
        <p14:creationId xmlns:p14="http://schemas.microsoft.com/office/powerpoint/2010/main" val="9086555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a sacrifice but a joy</a:t>
            </a:r>
          </a:p>
          <a:p>
            <a:r>
              <a:rPr lang="en-US" dirty="0"/>
              <a:t>God has brought us into a loving caring relationship</a:t>
            </a:r>
          </a:p>
          <a:p>
            <a:r>
              <a:rPr lang="en-US" dirty="0"/>
              <a:t>Free from accusation </a:t>
            </a:r>
          </a:p>
          <a:p>
            <a:r>
              <a:rPr lang="en-US" dirty="0"/>
              <a:t>With his heart and desires written on our hearts</a:t>
            </a:r>
          </a:p>
          <a:p>
            <a:r>
              <a:rPr lang="en-US" dirty="0"/>
              <a:t>We just need to make ourselves available to him</a:t>
            </a:r>
            <a:endParaRPr lang="en-GB" dirty="0"/>
          </a:p>
        </p:txBody>
      </p:sp>
      <p:sp>
        <p:nvSpPr>
          <p:cNvPr id="4" name="Slide Number Placeholder 3"/>
          <p:cNvSpPr>
            <a:spLocks noGrp="1"/>
          </p:cNvSpPr>
          <p:nvPr>
            <p:ph type="sldNum" sz="quarter" idx="10"/>
          </p:nvPr>
        </p:nvSpPr>
        <p:spPr/>
        <p:txBody>
          <a:bodyPr/>
          <a:lstStyle/>
          <a:p>
            <a:pPr rtl="0"/>
            <a:fld id="{32674CE4-FBD8-4481-AEFB-CA53E599A745}" type="slidenum">
              <a:rPr lang="en-GB" smtClean="0"/>
              <a:t>15</a:t>
            </a:fld>
            <a:endParaRPr lang="en-GB" dirty="0"/>
          </a:p>
        </p:txBody>
      </p:sp>
    </p:spTree>
    <p:extLst>
      <p:ext uri="{BB962C8B-B14F-4D97-AF65-F5344CB8AC3E}">
        <p14:creationId xmlns:p14="http://schemas.microsoft.com/office/powerpoint/2010/main" val="40336863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9" name="Rectangle 18"/>
          <p:cNvSpPr/>
          <p:nvPr/>
        </p:nvSpPr>
        <p:spPr>
          <a:xfrm>
            <a:off x="0" y="0"/>
            <a:ext cx="12192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23" name="Rectangle 22"/>
          <p:cNvSpPr/>
          <p:nvPr/>
        </p:nvSpPr>
        <p:spPr>
          <a:xfrm flipV="1">
            <a:off x="7213577" y="3810001"/>
            <a:ext cx="4978425"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24" name="Rectangle 23"/>
          <p:cNvSpPr/>
          <p:nvPr/>
        </p:nvSpPr>
        <p:spPr>
          <a:xfrm flipV="1">
            <a:off x="7213601" y="3897010"/>
            <a:ext cx="49784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25" name="Rectangle 24"/>
          <p:cNvSpPr/>
          <p:nvPr/>
        </p:nvSpPr>
        <p:spPr>
          <a:xfrm flipV="1">
            <a:off x="7213601" y="4115167"/>
            <a:ext cx="49784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26" name="Rectangle 25"/>
          <p:cNvSpPr/>
          <p:nvPr/>
        </p:nvSpPr>
        <p:spPr>
          <a:xfrm flipV="1">
            <a:off x="7213600" y="4164403"/>
            <a:ext cx="262128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27" name="Rectangle 26"/>
          <p:cNvSpPr/>
          <p:nvPr/>
        </p:nvSpPr>
        <p:spPr>
          <a:xfrm flipV="1">
            <a:off x="7213600" y="4199572"/>
            <a:ext cx="262128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useBgFill="1">
        <p:nvSpPr>
          <p:cNvPr id="30" name="Rounded Rectangle 29"/>
          <p:cNvSpPr/>
          <p:nvPr/>
        </p:nvSpPr>
        <p:spPr bwMode="white">
          <a:xfrm>
            <a:off x="7213600" y="3962400"/>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useBgFill="1">
        <p:nvSpPr>
          <p:cNvPr id="31" name="Rounded Rectangle 30"/>
          <p:cNvSpPr/>
          <p:nvPr/>
        </p:nvSpPr>
        <p:spPr bwMode="white">
          <a:xfrm>
            <a:off x="9835343" y="4060983"/>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7" name="Rectangle 6"/>
          <p:cNvSpPr/>
          <p:nvPr/>
        </p:nvSpPr>
        <p:spPr>
          <a:xfrm>
            <a:off x="1" y="3649662"/>
            <a:ext cx="12192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10" name="Rectangle 9"/>
          <p:cNvSpPr/>
          <p:nvPr/>
        </p:nvSpPr>
        <p:spPr>
          <a:xfrm>
            <a:off x="1" y="3675528"/>
            <a:ext cx="12192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11" name="Rectangle 10"/>
          <p:cNvSpPr/>
          <p:nvPr/>
        </p:nvSpPr>
        <p:spPr>
          <a:xfrm flipV="1">
            <a:off x="8552068" y="3643090"/>
            <a:ext cx="3639933"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8" name="Title 7"/>
          <p:cNvSpPr>
            <a:spLocks noGrp="1"/>
          </p:cNvSpPr>
          <p:nvPr>
            <p:ph type="ctrTitle"/>
          </p:nvPr>
        </p:nvSpPr>
        <p:spPr>
          <a:xfrm>
            <a:off x="609600" y="2389009"/>
            <a:ext cx="11277600" cy="1470025"/>
          </a:xfrm>
        </p:spPr>
        <p:txBody>
          <a:bodyPr rtlCol="0" anchor="b"/>
          <a:lstStyle>
            <a:lvl1pPr>
              <a:defRPr sz="4400">
                <a:solidFill>
                  <a:schemeClr val="bg1"/>
                </a:solidFill>
              </a:defRPr>
            </a:lvl1pPr>
          </a:lstStyle>
          <a:p>
            <a:pPr rtl="0"/>
            <a:r>
              <a:rPr lang="en-US" noProof="0"/>
              <a:t>Click to edit Master title style</a:t>
            </a:r>
            <a:endParaRPr lang="en-GB" noProof="0" dirty="0"/>
          </a:p>
        </p:txBody>
      </p:sp>
      <p:sp>
        <p:nvSpPr>
          <p:cNvPr id="9" name="Subtitle 8"/>
          <p:cNvSpPr>
            <a:spLocks noGrp="1"/>
          </p:cNvSpPr>
          <p:nvPr>
            <p:ph type="subTitle" idx="1"/>
          </p:nvPr>
        </p:nvSpPr>
        <p:spPr>
          <a:xfrm>
            <a:off x="609600" y="3899938"/>
            <a:ext cx="6604000" cy="1752600"/>
          </a:xfrm>
        </p:spPr>
        <p:txBody>
          <a:bodyPr rtlCol="0"/>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rtl="0"/>
            <a:r>
              <a:rPr lang="en-US" noProof="0"/>
              <a:t>Click to edit Master subtitle style</a:t>
            </a:r>
            <a:endParaRPr lang="en-GB" noProof="0" dirty="0"/>
          </a:p>
        </p:txBody>
      </p:sp>
      <p:sp>
        <p:nvSpPr>
          <p:cNvPr id="17" name="Footer Placeholder 16"/>
          <p:cNvSpPr>
            <a:spLocks noGrp="1"/>
          </p:cNvSpPr>
          <p:nvPr>
            <p:ph type="ftr" sz="quarter" idx="11"/>
          </p:nvPr>
        </p:nvSpPr>
        <p:spPr>
          <a:xfrm>
            <a:off x="7265116" y="4205288"/>
            <a:ext cx="1727200" cy="457200"/>
          </a:xfrm>
        </p:spPr>
        <p:txBody>
          <a:bodyPr rtlCol="0"/>
          <a:lstStyle>
            <a:lvl1pPr>
              <a:defRPr>
                <a:solidFill>
                  <a:schemeClr val="accent2">
                    <a:lumMod val="75000"/>
                  </a:schemeClr>
                </a:solidFill>
              </a:defRPr>
            </a:lvl1pPr>
          </a:lstStyle>
          <a:p>
            <a:pPr rtl="0"/>
            <a:r>
              <a:rPr lang="en-GB" noProof="0" dirty="0"/>
              <a:t>Add a footer</a:t>
            </a:r>
          </a:p>
        </p:txBody>
      </p:sp>
      <p:sp>
        <p:nvSpPr>
          <p:cNvPr id="28" name="Date Placeholder 27"/>
          <p:cNvSpPr>
            <a:spLocks noGrp="1"/>
          </p:cNvSpPr>
          <p:nvPr>
            <p:ph type="dt" sz="half" idx="10"/>
          </p:nvPr>
        </p:nvSpPr>
        <p:spPr>
          <a:xfrm>
            <a:off x="9043832" y="4206240"/>
            <a:ext cx="1280160" cy="457200"/>
          </a:xfrm>
        </p:spPr>
        <p:txBody>
          <a:bodyPr rtlCol="0"/>
          <a:lstStyle>
            <a:lvl1pPr>
              <a:defRPr>
                <a:solidFill>
                  <a:schemeClr val="accent2">
                    <a:lumMod val="75000"/>
                  </a:schemeClr>
                </a:solidFill>
              </a:defRPr>
            </a:lvl1pPr>
          </a:lstStyle>
          <a:p>
            <a:pPr rtl="0"/>
            <a:fld id="{B4AAD351-6347-4318-B935-1E0F1B6A61D6}" type="datetime1">
              <a:rPr lang="en-GB" noProof="0" smtClean="0"/>
              <a:t>08/08/2025</a:t>
            </a:fld>
            <a:endParaRPr lang="en-GB" noProof="0" dirty="0"/>
          </a:p>
        </p:txBody>
      </p:sp>
      <p:sp>
        <p:nvSpPr>
          <p:cNvPr id="29" name="Slide Number Placeholder 28"/>
          <p:cNvSpPr>
            <a:spLocks noGrp="1"/>
          </p:cNvSpPr>
          <p:nvPr>
            <p:ph type="sldNum" sz="quarter" idx="12"/>
          </p:nvPr>
        </p:nvSpPr>
        <p:spPr>
          <a:xfrm>
            <a:off x="11093451" y="1136"/>
            <a:ext cx="996949" cy="365760"/>
          </a:xfrm>
        </p:spPr>
        <p:txBody>
          <a:bodyPr rtlCol="0"/>
          <a:lstStyle>
            <a:lvl1pPr algn="r">
              <a:defRPr sz="1800">
                <a:solidFill>
                  <a:schemeClr val="bg1"/>
                </a:solidFill>
              </a:defRPr>
            </a:lvl1pPr>
          </a:lstStyle>
          <a:p>
            <a:pPr rtl="0"/>
            <a:fld id="{401CF334-2D5C-4859-84A6-CA7E6E43FAEB}" type="slidenum">
              <a:rPr lang="en-GB" noProof="0" smtClean="0"/>
              <a:t>‹#›</a:t>
            </a:fld>
            <a:endParaRPr lang="en-GB" noProof="0" dirty="0"/>
          </a:p>
        </p:txBody>
      </p:sp>
    </p:spTree>
    <p:extLst>
      <p:ext uri="{BB962C8B-B14F-4D97-AF65-F5344CB8AC3E}">
        <p14:creationId xmlns:p14="http://schemas.microsoft.com/office/powerpoint/2010/main" val="3601152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noProof="0"/>
              <a:t>Click to edit Master title style</a:t>
            </a:r>
            <a:endParaRPr lang="en-GB" noProof="0" dirty="0"/>
          </a:p>
        </p:txBody>
      </p:sp>
      <p:sp>
        <p:nvSpPr>
          <p:cNvPr id="3" name="Content Placeholder 2"/>
          <p:cNvSpPr>
            <a:spLocks noGrp="1"/>
          </p:cNvSpPr>
          <p:nvPr>
            <p:ph idx="1"/>
          </p:nvPr>
        </p:nvSpPr>
        <p:spPr/>
        <p:txBody>
          <a:bodyPr rtlCol="0"/>
          <a:lstStyle>
            <a:lvl1pPr>
              <a:defRPr/>
            </a:lvl1pPr>
            <a:lvl5pPr>
              <a:defRPr/>
            </a:lvl5pPr>
            <a:lvl6pPr>
              <a:defRPr/>
            </a:lvl6pPr>
          </a:lstStyle>
          <a:p>
            <a:pPr lvl="0" rtl="0" eaLnBrk="1" latinLnBrk="0" hangingPunct="1"/>
            <a:r>
              <a:rPr lang="en-US" noProof="0"/>
              <a:t>Click to edit Master text styles</a:t>
            </a:r>
          </a:p>
          <a:p>
            <a:pPr lvl="1" rtl="0" eaLnBrk="1" latinLnBrk="0" hangingPunct="1"/>
            <a:r>
              <a:rPr lang="en-US" noProof="0"/>
              <a:t>Second level</a:t>
            </a:r>
          </a:p>
          <a:p>
            <a:pPr lvl="2" rtl="0" eaLnBrk="1" latinLnBrk="0" hangingPunct="1"/>
            <a:r>
              <a:rPr lang="en-US" noProof="0"/>
              <a:t>Third level</a:t>
            </a:r>
          </a:p>
          <a:p>
            <a:pPr lvl="3" rtl="0" eaLnBrk="1" latinLnBrk="0" hangingPunct="1"/>
            <a:r>
              <a:rPr lang="en-US" noProof="0"/>
              <a:t>Fourth level</a:t>
            </a:r>
          </a:p>
          <a:p>
            <a:pPr lvl="4" rtl="0" eaLnBrk="1" latinLnBrk="0" hangingPunct="1"/>
            <a:r>
              <a:rPr lang="en-US" noProof="0"/>
              <a:t>Fifth level</a:t>
            </a:r>
            <a:endParaRPr kumimoji="0" lang="en-GB" noProof="0" dirty="0"/>
          </a:p>
        </p:txBody>
      </p:sp>
      <p:sp>
        <p:nvSpPr>
          <p:cNvPr id="5" name="Footer Placeholder 4"/>
          <p:cNvSpPr>
            <a:spLocks noGrp="1"/>
          </p:cNvSpPr>
          <p:nvPr>
            <p:ph type="ftr" sz="quarter" idx="11"/>
          </p:nvPr>
        </p:nvSpPr>
        <p:spPr/>
        <p:txBody>
          <a:bodyPr rtlCol="0"/>
          <a:lstStyle/>
          <a:p>
            <a:pPr rtl="0"/>
            <a:r>
              <a:rPr lang="en-GB" noProof="0" dirty="0"/>
              <a:t>Add a footer</a:t>
            </a:r>
          </a:p>
        </p:txBody>
      </p:sp>
      <p:sp>
        <p:nvSpPr>
          <p:cNvPr id="4" name="Date Placeholder 3"/>
          <p:cNvSpPr>
            <a:spLocks noGrp="1"/>
          </p:cNvSpPr>
          <p:nvPr>
            <p:ph type="dt" sz="half" idx="10"/>
          </p:nvPr>
        </p:nvSpPr>
        <p:spPr/>
        <p:txBody>
          <a:bodyPr rtlCol="0"/>
          <a:lstStyle/>
          <a:p>
            <a:pPr rtl="0"/>
            <a:fld id="{71F23539-3F81-4F1E-A9B7-5CE0C1986E23}" type="datetime1">
              <a:rPr lang="en-GB" noProof="0" smtClean="0"/>
              <a:t>08/08/2025</a:t>
            </a:fld>
            <a:endParaRPr lang="en-GB" noProof="0" dirty="0"/>
          </a:p>
        </p:txBody>
      </p:sp>
      <p:sp>
        <p:nvSpPr>
          <p:cNvPr id="6" name="Slide Number Placeholder 5"/>
          <p:cNvSpPr>
            <a:spLocks noGrp="1"/>
          </p:cNvSpPr>
          <p:nvPr>
            <p:ph type="sldNum" sz="quarter" idx="12"/>
          </p:nvPr>
        </p:nvSpPr>
        <p:spPr/>
        <p:txBody>
          <a:bodyPr rtlCol="0"/>
          <a:lstStyle/>
          <a:p>
            <a:pPr rtl="0"/>
            <a:fld id="{401CF334-2D5C-4859-84A6-CA7E6E43FAEB}" type="slidenum">
              <a:rPr lang="en-GB" noProof="0" smtClean="0"/>
              <a:t>‹#›</a:t>
            </a:fld>
            <a:endParaRPr lang="en-GB" noProof="0" dirty="0"/>
          </a:p>
        </p:txBody>
      </p:sp>
    </p:spTree>
    <p:extLst>
      <p:ext uri="{BB962C8B-B14F-4D97-AF65-F5344CB8AC3E}">
        <p14:creationId xmlns:p14="http://schemas.microsoft.com/office/powerpoint/2010/main" val="3594303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1968322"/>
            <a:ext cx="10363200" cy="1362075"/>
          </a:xfrm>
        </p:spPr>
        <p:txBody>
          <a:bodyPr rtlCol="0" anchor="b">
            <a:noAutofit/>
          </a:bodyPr>
          <a:lstStyle>
            <a:lvl1pPr algn="l">
              <a:buNone/>
              <a:defRPr sz="4300" b="1" cap="none" baseline="0">
                <a:ln w="12700">
                  <a:solidFill>
                    <a:schemeClr val="accent2">
                      <a:shade val="90000"/>
                      <a:satMod val="150000"/>
                    </a:schemeClr>
                  </a:solidFill>
                </a:ln>
                <a:solidFill>
                  <a:schemeClr val="accent2"/>
                </a:solidFill>
                <a:effectLst/>
              </a:defRPr>
            </a:lvl1pPr>
          </a:lstStyle>
          <a:p>
            <a:pPr rtl="0"/>
            <a:r>
              <a:rPr lang="en-US" noProof="0"/>
              <a:t>Click to edit Master title style</a:t>
            </a:r>
            <a:endParaRPr kumimoji="0" lang="en-GB" noProof="0" dirty="0"/>
          </a:p>
        </p:txBody>
      </p:sp>
      <p:sp>
        <p:nvSpPr>
          <p:cNvPr id="3" name="Text Placeholder 2"/>
          <p:cNvSpPr>
            <a:spLocks noGrp="1"/>
          </p:cNvSpPr>
          <p:nvPr>
            <p:ph type="body" idx="1"/>
          </p:nvPr>
        </p:nvSpPr>
        <p:spPr>
          <a:xfrm>
            <a:off x="963084" y="3367088"/>
            <a:ext cx="10363200" cy="1509712"/>
          </a:xfrm>
        </p:spPr>
        <p:txBody>
          <a:bodyPr rtlCol="0"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rtl="0" eaLnBrk="1" latinLnBrk="0" hangingPunct="1"/>
            <a:r>
              <a:rPr lang="en-US" noProof="0"/>
              <a:t>Click to edit Master text styles</a:t>
            </a:r>
          </a:p>
        </p:txBody>
      </p:sp>
      <p:sp>
        <p:nvSpPr>
          <p:cNvPr id="5" name="Footer Placeholder 4"/>
          <p:cNvSpPr>
            <a:spLocks noGrp="1"/>
          </p:cNvSpPr>
          <p:nvPr>
            <p:ph type="ftr" sz="quarter" idx="11"/>
          </p:nvPr>
        </p:nvSpPr>
        <p:spPr/>
        <p:txBody>
          <a:bodyPr rtlCol="0"/>
          <a:lstStyle/>
          <a:p>
            <a:pPr rtl="0"/>
            <a:r>
              <a:rPr lang="en-GB" noProof="0" dirty="0"/>
              <a:t>Add a footer</a:t>
            </a:r>
          </a:p>
        </p:txBody>
      </p:sp>
      <p:sp>
        <p:nvSpPr>
          <p:cNvPr id="4" name="Date Placeholder 3"/>
          <p:cNvSpPr>
            <a:spLocks noGrp="1"/>
          </p:cNvSpPr>
          <p:nvPr>
            <p:ph type="dt" sz="half" idx="10"/>
          </p:nvPr>
        </p:nvSpPr>
        <p:spPr/>
        <p:txBody>
          <a:bodyPr rtlCol="0"/>
          <a:lstStyle/>
          <a:p>
            <a:pPr rtl="0"/>
            <a:fld id="{56854DA5-E4EE-42EA-9BC9-3160B1480769}" type="datetime1">
              <a:rPr lang="en-GB" noProof="0" smtClean="0"/>
              <a:t>08/08/2025</a:t>
            </a:fld>
            <a:endParaRPr lang="en-GB" noProof="0" dirty="0"/>
          </a:p>
        </p:txBody>
      </p:sp>
      <p:sp>
        <p:nvSpPr>
          <p:cNvPr id="6" name="Slide Number Placeholder 5"/>
          <p:cNvSpPr>
            <a:spLocks noGrp="1"/>
          </p:cNvSpPr>
          <p:nvPr>
            <p:ph type="sldNum" sz="quarter" idx="12"/>
          </p:nvPr>
        </p:nvSpPr>
        <p:spPr/>
        <p:txBody>
          <a:bodyPr rtlCol="0"/>
          <a:lstStyle/>
          <a:p>
            <a:pPr rtl="0"/>
            <a:fld id="{401CF334-2D5C-4859-84A6-CA7E6E43FAEB}" type="slidenum">
              <a:rPr lang="en-GB" noProof="0" smtClean="0"/>
              <a:t>‹#›</a:t>
            </a:fld>
            <a:endParaRPr lang="en-GB" noProof="0" dirty="0"/>
          </a:p>
        </p:txBody>
      </p:sp>
    </p:spTree>
    <p:extLst>
      <p:ext uri="{BB962C8B-B14F-4D97-AF65-F5344CB8AC3E}">
        <p14:creationId xmlns:p14="http://schemas.microsoft.com/office/powerpoint/2010/main" val="270512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noProof="0"/>
              <a:t>Click to edit Master title style</a:t>
            </a:r>
            <a:endParaRPr lang="en-GB" noProof="0" dirty="0"/>
          </a:p>
        </p:txBody>
      </p:sp>
      <p:sp>
        <p:nvSpPr>
          <p:cNvPr id="3" name="Content Placeholder 2"/>
          <p:cNvSpPr>
            <a:spLocks noGrp="1"/>
          </p:cNvSpPr>
          <p:nvPr>
            <p:ph sz="half" idx="1"/>
          </p:nvPr>
        </p:nvSpPr>
        <p:spPr>
          <a:xfrm>
            <a:off x="609600" y="2249425"/>
            <a:ext cx="5384800" cy="4341875"/>
          </a:xfrm>
        </p:spPr>
        <p:txBody>
          <a:bodyPr rtlCol="0"/>
          <a:lstStyle>
            <a:lvl1pPr>
              <a:defRPr sz="2000"/>
            </a:lvl1pPr>
            <a:lvl2pPr>
              <a:defRPr sz="1900"/>
            </a:lvl2pPr>
            <a:lvl3pPr>
              <a:defRPr sz="1800"/>
            </a:lvl3pPr>
            <a:lvl4pPr>
              <a:defRPr sz="1800"/>
            </a:lvl4pPr>
            <a:lvl5pPr>
              <a:defRPr sz="1800"/>
            </a:lvl5pPr>
          </a:lstStyle>
          <a:p>
            <a:pPr lvl="0" rtl="0" eaLnBrk="1" latinLnBrk="0" hangingPunct="1"/>
            <a:r>
              <a:rPr lang="en-US" noProof="0"/>
              <a:t>Click to edit Master text styles</a:t>
            </a:r>
          </a:p>
          <a:p>
            <a:pPr lvl="1" rtl="0" eaLnBrk="1" latinLnBrk="0" hangingPunct="1"/>
            <a:r>
              <a:rPr lang="en-US" noProof="0"/>
              <a:t>Second level</a:t>
            </a:r>
          </a:p>
          <a:p>
            <a:pPr lvl="2" rtl="0" eaLnBrk="1" latinLnBrk="0" hangingPunct="1"/>
            <a:r>
              <a:rPr lang="en-US" noProof="0"/>
              <a:t>Third level</a:t>
            </a:r>
          </a:p>
          <a:p>
            <a:pPr lvl="3" rtl="0" eaLnBrk="1" latinLnBrk="0" hangingPunct="1"/>
            <a:r>
              <a:rPr lang="en-US" noProof="0"/>
              <a:t>Fourth level</a:t>
            </a:r>
          </a:p>
          <a:p>
            <a:pPr lvl="4" rtl="0" eaLnBrk="1" latinLnBrk="0" hangingPunct="1"/>
            <a:r>
              <a:rPr lang="en-US" noProof="0"/>
              <a:t>Fifth level</a:t>
            </a:r>
            <a:endParaRPr kumimoji="0" lang="en-GB" noProof="0" dirty="0"/>
          </a:p>
        </p:txBody>
      </p:sp>
      <p:sp>
        <p:nvSpPr>
          <p:cNvPr id="4" name="Content Placeholder 3"/>
          <p:cNvSpPr>
            <a:spLocks noGrp="1"/>
          </p:cNvSpPr>
          <p:nvPr>
            <p:ph sz="half" idx="2"/>
          </p:nvPr>
        </p:nvSpPr>
        <p:spPr>
          <a:xfrm>
            <a:off x="6197600" y="2249425"/>
            <a:ext cx="5384800" cy="4341875"/>
          </a:xfrm>
        </p:spPr>
        <p:txBody>
          <a:bodyPr rtlCol="0"/>
          <a:lstStyle>
            <a:lvl1pPr>
              <a:defRPr sz="2000"/>
            </a:lvl1pPr>
            <a:lvl2pPr>
              <a:defRPr sz="1900"/>
            </a:lvl2pPr>
            <a:lvl3pPr>
              <a:defRPr sz="1800"/>
            </a:lvl3pPr>
            <a:lvl4pPr>
              <a:defRPr sz="1800"/>
            </a:lvl4pPr>
            <a:lvl5pPr>
              <a:defRPr sz="1800"/>
            </a:lvl5pPr>
          </a:lstStyle>
          <a:p>
            <a:pPr lvl="0" rtl="0" eaLnBrk="1" latinLnBrk="0" hangingPunct="1"/>
            <a:r>
              <a:rPr lang="en-US" noProof="0"/>
              <a:t>Click to edit Master text styles</a:t>
            </a:r>
          </a:p>
          <a:p>
            <a:pPr lvl="1" rtl="0" eaLnBrk="1" latinLnBrk="0" hangingPunct="1"/>
            <a:r>
              <a:rPr lang="en-US" noProof="0"/>
              <a:t>Second level</a:t>
            </a:r>
          </a:p>
          <a:p>
            <a:pPr lvl="2" rtl="0" eaLnBrk="1" latinLnBrk="0" hangingPunct="1"/>
            <a:r>
              <a:rPr lang="en-US" noProof="0"/>
              <a:t>Third level</a:t>
            </a:r>
          </a:p>
          <a:p>
            <a:pPr lvl="3" rtl="0" eaLnBrk="1" latinLnBrk="0" hangingPunct="1"/>
            <a:r>
              <a:rPr lang="en-US" noProof="0"/>
              <a:t>Fourth level</a:t>
            </a:r>
          </a:p>
          <a:p>
            <a:pPr lvl="4" rtl="0" eaLnBrk="1" latinLnBrk="0" hangingPunct="1"/>
            <a:r>
              <a:rPr lang="en-US" noProof="0"/>
              <a:t>Fifth level</a:t>
            </a:r>
            <a:endParaRPr kumimoji="0" lang="en-GB" noProof="0" dirty="0"/>
          </a:p>
        </p:txBody>
      </p:sp>
      <p:sp>
        <p:nvSpPr>
          <p:cNvPr id="6" name="Footer Placeholder 5"/>
          <p:cNvSpPr>
            <a:spLocks noGrp="1"/>
          </p:cNvSpPr>
          <p:nvPr>
            <p:ph type="ftr" sz="quarter" idx="11"/>
          </p:nvPr>
        </p:nvSpPr>
        <p:spPr/>
        <p:txBody>
          <a:bodyPr rtlCol="0"/>
          <a:lstStyle/>
          <a:p>
            <a:pPr rtl="0"/>
            <a:r>
              <a:rPr lang="en-GB" noProof="0" dirty="0"/>
              <a:t>Add a footer</a:t>
            </a:r>
          </a:p>
        </p:txBody>
      </p:sp>
      <p:sp>
        <p:nvSpPr>
          <p:cNvPr id="5" name="Date Placeholder 4"/>
          <p:cNvSpPr>
            <a:spLocks noGrp="1"/>
          </p:cNvSpPr>
          <p:nvPr>
            <p:ph type="dt" sz="half" idx="10"/>
          </p:nvPr>
        </p:nvSpPr>
        <p:spPr/>
        <p:txBody>
          <a:bodyPr rtlCol="0"/>
          <a:lstStyle/>
          <a:p>
            <a:pPr rtl="0"/>
            <a:fld id="{E9A1BF5D-7537-4BA8-9976-6302714DE26C}" type="datetime1">
              <a:rPr lang="en-GB" noProof="0" smtClean="0"/>
              <a:t>08/08/2025</a:t>
            </a:fld>
            <a:endParaRPr lang="en-GB" noProof="0" dirty="0"/>
          </a:p>
        </p:txBody>
      </p:sp>
      <p:sp>
        <p:nvSpPr>
          <p:cNvPr id="7" name="Slide Number Placeholder 6"/>
          <p:cNvSpPr>
            <a:spLocks noGrp="1"/>
          </p:cNvSpPr>
          <p:nvPr>
            <p:ph type="sldNum" sz="quarter" idx="12"/>
          </p:nvPr>
        </p:nvSpPr>
        <p:spPr/>
        <p:txBody>
          <a:bodyPr rtlCol="0"/>
          <a:lstStyle/>
          <a:p>
            <a:pPr rtl="0"/>
            <a:fld id="{401CF334-2D5C-4859-84A6-CA7E6E43FAEB}" type="slidenum">
              <a:rPr lang="en-GB" noProof="0" smtClean="0"/>
              <a:t>‹#›</a:t>
            </a:fld>
            <a:endParaRPr lang="en-GB" noProof="0" dirty="0"/>
          </a:p>
        </p:txBody>
      </p:sp>
    </p:spTree>
    <p:extLst>
      <p:ext uri="{BB962C8B-B14F-4D97-AF65-F5344CB8AC3E}">
        <p14:creationId xmlns:p14="http://schemas.microsoft.com/office/powerpoint/2010/main" val="3446445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0" orient="horz" pos="2160" userDrawn="1">
          <p15:clr>
            <a:srgbClr val="FBAE40"/>
          </p15:clr>
        </p15:guide>
        <p15:guide id="1"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8000" y="1143000"/>
            <a:ext cx="11176000" cy="1069848"/>
          </a:xfrm>
        </p:spPr>
        <p:txBody>
          <a:bodyPr rtlCol="0" anchor="ctr"/>
          <a:lstStyle>
            <a:lvl1pPr>
              <a:defRPr sz="4000" b="0" i="0" cap="none" baseline="0"/>
            </a:lvl1pPr>
          </a:lstStyle>
          <a:p>
            <a:pPr rtl="0"/>
            <a:r>
              <a:rPr lang="en-US" noProof="0"/>
              <a:t>Click to edit Master title style</a:t>
            </a:r>
            <a:endParaRPr lang="en-GB" noProof="0" dirty="0"/>
          </a:p>
        </p:txBody>
      </p:sp>
      <p:sp>
        <p:nvSpPr>
          <p:cNvPr id="3" name="Text Placeholder 2"/>
          <p:cNvSpPr>
            <a:spLocks noGrp="1"/>
          </p:cNvSpPr>
          <p:nvPr>
            <p:ph type="body" idx="1"/>
          </p:nvPr>
        </p:nvSpPr>
        <p:spPr>
          <a:xfrm>
            <a:off x="508000" y="2244970"/>
            <a:ext cx="5388864" cy="457200"/>
          </a:xfrm>
          <a:solidFill>
            <a:schemeClr val="accent2">
              <a:lumMod val="60000"/>
              <a:lumOff val="40000"/>
              <a:alpha val="25000"/>
            </a:schemeClr>
          </a:solidFill>
          <a:ln w="12700">
            <a:solidFill>
              <a:schemeClr val="accent2"/>
            </a:solidFill>
          </a:ln>
        </p:spPr>
        <p:txBody>
          <a:bodyPr rtlCol="0"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rtl="0" eaLnBrk="1" latinLnBrk="0" hangingPunct="1"/>
            <a:r>
              <a:rPr lang="en-US" noProof="0"/>
              <a:t>Click to edit Master text styles</a:t>
            </a:r>
          </a:p>
        </p:txBody>
      </p:sp>
      <p:sp>
        <p:nvSpPr>
          <p:cNvPr id="5" name="Content Placeholder 4"/>
          <p:cNvSpPr>
            <a:spLocks noGrp="1"/>
          </p:cNvSpPr>
          <p:nvPr>
            <p:ph sz="quarter" idx="2"/>
          </p:nvPr>
        </p:nvSpPr>
        <p:spPr>
          <a:xfrm>
            <a:off x="508000" y="2708519"/>
            <a:ext cx="5388864" cy="3886200"/>
          </a:xfrm>
        </p:spPr>
        <p:txBody>
          <a:bodyPr rtlCol="0"/>
          <a:lstStyle>
            <a:lvl1pPr>
              <a:defRPr sz="2000"/>
            </a:lvl1pPr>
            <a:lvl2pPr>
              <a:defRPr sz="2000"/>
            </a:lvl2pPr>
            <a:lvl3pPr>
              <a:defRPr sz="1800"/>
            </a:lvl3pPr>
            <a:lvl4pPr>
              <a:defRPr sz="1600"/>
            </a:lvl4pPr>
            <a:lvl5pPr>
              <a:defRPr sz="1600"/>
            </a:lvl5pPr>
          </a:lstStyle>
          <a:p>
            <a:pPr lvl="0" rtl="0" eaLnBrk="1" latinLnBrk="0" hangingPunct="1"/>
            <a:r>
              <a:rPr lang="en-US" noProof="0"/>
              <a:t>Click to edit Master text styles</a:t>
            </a:r>
          </a:p>
          <a:p>
            <a:pPr lvl="1" rtl="0" eaLnBrk="1" latinLnBrk="0" hangingPunct="1"/>
            <a:r>
              <a:rPr lang="en-US" noProof="0"/>
              <a:t>Second level</a:t>
            </a:r>
          </a:p>
          <a:p>
            <a:pPr lvl="2" rtl="0" eaLnBrk="1" latinLnBrk="0" hangingPunct="1"/>
            <a:r>
              <a:rPr lang="en-US" noProof="0"/>
              <a:t>Third level</a:t>
            </a:r>
          </a:p>
          <a:p>
            <a:pPr lvl="3" rtl="0" eaLnBrk="1" latinLnBrk="0" hangingPunct="1"/>
            <a:r>
              <a:rPr lang="en-US" noProof="0"/>
              <a:t>Fourth level</a:t>
            </a:r>
          </a:p>
          <a:p>
            <a:pPr lvl="4" rtl="0" eaLnBrk="1" latinLnBrk="0" hangingPunct="1"/>
            <a:r>
              <a:rPr lang="en-US" noProof="0"/>
              <a:t>Fifth level</a:t>
            </a:r>
            <a:endParaRPr kumimoji="0" lang="en-GB" noProof="0" dirty="0"/>
          </a:p>
        </p:txBody>
      </p:sp>
      <p:sp>
        <p:nvSpPr>
          <p:cNvPr id="4" name="Text Placeholder 3"/>
          <p:cNvSpPr>
            <a:spLocks noGrp="1"/>
          </p:cNvSpPr>
          <p:nvPr>
            <p:ph type="body" sz="half" idx="3"/>
          </p:nvPr>
        </p:nvSpPr>
        <p:spPr>
          <a:xfrm>
            <a:off x="6294968" y="2244970"/>
            <a:ext cx="5389033" cy="457200"/>
          </a:xfrm>
          <a:solidFill>
            <a:schemeClr val="accent2">
              <a:lumMod val="60000"/>
              <a:lumOff val="40000"/>
              <a:alpha val="25000"/>
            </a:schemeClr>
          </a:solidFill>
          <a:ln w="12700">
            <a:solidFill>
              <a:schemeClr val="accent2"/>
            </a:solidFill>
          </a:ln>
        </p:spPr>
        <p:txBody>
          <a:bodyPr rtlCol="0"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rtl="0" eaLnBrk="1" latinLnBrk="0" hangingPunct="1"/>
            <a:r>
              <a:rPr lang="en-US" noProof="0"/>
              <a:t>Click to edit Master text styles</a:t>
            </a:r>
          </a:p>
        </p:txBody>
      </p:sp>
      <p:sp>
        <p:nvSpPr>
          <p:cNvPr id="6" name="Content Placeholder 5"/>
          <p:cNvSpPr>
            <a:spLocks noGrp="1"/>
          </p:cNvSpPr>
          <p:nvPr>
            <p:ph sz="quarter" idx="4"/>
          </p:nvPr>
        </p:nvSpPr>
        <p:spPr>
          <a:xfrm>
            <a:off x="6291073" y="2708519"/>
            <a:ext cx="5389033" cy="3886200"/>
          </a:xfrm>
        </p:spPr>
        <p:txBody>
          <a:bodyPr rtlCol="0"/>
          <a:lstStyle>
            <a:lvl1pPr>
              <a:defRPr sz="2000"/>
            </a:lvl1pPr>
            <a:lvl2pPr>
              <a:defRPr sz="2000"/>
            </a:lvl2pPr>
            <a:lvl3pPr>
              <a:defRPr sz="1800"/>
            </a:lvl3pPr>
            <a:lvl4pPr>
              <a:defRPr sz="1600"/>
            </a:lvl4pPr>
            <a:lvl5pPr>
              <a:defRPr sz="1600"/>
            </a:lvl5pPr>
          </a:lstStyle>
          <a:p>
            <a:pPr lvl="0" rtl="0" eaLnBrk="1" latinLnBrk="0" hangingPunct="1"/>
            <a:r>
              <a:rPr lang="en-US" noProof="0"/>
              <a:t>Click to edit Master text styles</a:t>
            </a:r>
          </a:p>
          <a:p>
            <a:pPr lvl="1" rtl="0" eaLnBrk="1" latinLnBrk="0" hangingPunct="1"/>
            <a:r>
              <a:rPr lang="en-US" noProof="0"/>
              <a:t>Second level</a:t>
            </a:r>
          </a:p>
          <a:p>
            <a:pPr lvl="2" rtl="0" eaLnBrk="1" latinLnBrk="0" hangingPunct="1"/>
            <a:r>
              <a:rPr lang="en-US" noProof="0"/>
              <a:t>Third level</a:t>
            </a:r>
          </a:p>
          <a:p>
            <a:pPr lvl="3" rtl="0" eaLnBrk="1" latinLnBrk="0" hangingPunct="1"/>
            <a:r>
              <a:rPr lang="en-US" noProof="0"/>
              <a:t>Fourth level</a:t>
            </a:r>
          </a:p>
          <a:p>
            <a:pPr lvl="4" rtl="0" eaLnBrk="1" latinLnBrk="0" hangingPunct="1"/>
            <a:r>
              <a:rPr lang="en-US" noProof="0"/>
              <a:t>Fifth level</a:t>
            </a:r>
            <a:endParaRPr kumimoji="0" lang="en-GB" noProof="0" dirty="0"/>
          </a:p>
        </p:txBody>
      </p:sp>
      <p:sp>
        <p:nvSpPr>
          <p:cNvPr id="28" name="Footer Placeholder 27"/>
          <p:cNvSpPr>
            <a:spLocks noGrp="1"/>
          </p:cNvSpPr>
          <p:nvPr>
            <p:ph type="ftr" sz="quarter" idx="12"/>
          </p:nvPr>
        </p:nvSpPr>
        <p:spPr/>
        <p:txBody>
          <a:bodyPr rtlCol="0"/>
          <a:lstStyle/>
          <a:p>
            <a:pPr rtl="0"/>
            <a:r>
              <a:rPr lang="en-GB" noProof="0" dirty="0"/>
              <a:t>Add a footer</a:t>
            </a:r>
          </a:p>
        </p:txBody>
      </p:sp>
      <p:sp>
        <p:nvSpPr>
          <p:cNvPr id="26" name="Date Placeholder 25"/>
          <p:cNvSpPr>
            <a:spLocks noGrp="1"/>
          </p:cNvSpPr>
          <p:nvPr>
            <p:ph type="dt" sz="half" idx="10"/>
          </p:nvPr>
        </p:nvSpPr>
        <p:spPr/>
        <p:txBody>
          <a:bodyPr rtlCol="0"/>
          <a:lstStyle/>
          <a:p>
            <a:pPr rtl="0"/>
            <a:fld id="{8F8E4797-21F6-4D41-B035-97FEABB63BCE}" type="datetime1">
              <a:rPr lang="en-GB" noProof="0" smtClean="0"/>
              <a:t>08/08/2025</a:t>
            </a:fld>
            <a:endParaRPr lang="en-GB" noProof="0" dirty="0"/>
          </a:p>
        </p:txBody>
      </p:sp>
      <p:sp>
        <p:nvSpPr>
          <p:cNvPr id="27" name="Slide Number Placeholder 26"/>
          <p:cNvSpPr>
            <a:spLocks noGrp="1"/>
          </p:cNvSpPr>
          <p:nvPr>
            <p:ph type="sldNum" sz="quarter" idx="11"/>
          </p:nvPr>
        </p:nvSpPr>
        <p:spPr/>
        <p:txBody>
          <a:bodyPr rtlCol="0"/>
          <a:lstStyle/>
          <a:p>
            <a:pPr rtl="0"/>
            <a:fld id="{401CF334-2D5C-4859-84A6-CA7E6E43FAEB}" type="slidenum">
              <a:rPr lang="en-GB" noProof="0" smtClean="0"/>
              <a:t>‹#›</a:t>
            </a:fld>
            <a:endParaRPr lang="en-GB" noProof="0" dirty="0"/>
          </a:p>
        </p:txBody>
      </p:sp>
    </p:spTree>
    <p:extLst>
      <p:ext uri="{BB962C8B-B14F-4D97-AF65-F5344CB8AC3E}">
        <p14:creationId xmlns:p14="http://schemas.microsoft.com/office/powerpoint/2010/main" val="370716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1143000"/>
            <a:ext cx="10972800" cy="1069848"/>
          </a:xfrm>
        </p:spPr>
        <p:txBody>
          <a:bodyPr rtlCol="0" anchor="ctr"/>
          <a:lstStyle>
            <a:lvl1pPr>
              <a:defRPr sz="4000">
                <a:solidFill>
                  <a:schemeClr val="tx2"/>
                </a:solidFill>
              </a:defRPr>
            </a:lvl1pPr>
          </a:lstStyle>
          <a:p>
            <a:pPr rtl="0"/>
            <a:r>
              <a:rPr lang="en-US" noProof="0"/>
              <a:t>Click to edit Master title style</a:t>
            </a:r>
            <a:endParaRPr lang="en-GB" noProof="0" dirty="0"/>
          </a:p>
        </p:txBody>
      </p:sp>
      <p:sp>
        <p:nvSpPr>
          <p:cNvPr id="4" name="Footer Placeholder 3"/>
          <p:cNvSpPr>
            <a:spLocks noGrp="1"/>
          </p:cNvSpPr>
          <p:nvPr>
            <p:ph type="ftr" sz="quarter" idx="11"/>
          </p:nvPr>
        </p:nvSpPr>
        <p:spPr>
          <a:xfrm>
            <a:off x="7010400" y="612648"/>
            <a:ext cx="1767840" cy="457200"/>
          </a:xfrm>
        </p:spPr>
        <p:txBody>
          <a:bodyPr rtlCol="0"/>
          <a:lstStyle/>
          <a:p>
            <a:pPr rtl="0"/>
            <a:r>
              <a:rPr lang="en-GB" noProof="0" dirty="0"/>
              <a:t>Add a footer</a:t>
            </a:r>
          </a:p>
        </p:txBody>
      </p:sp>
      <p:sp>
        <p:nvSpPr>
          <p:cNvPr id="3" name="Date Placeholder 2"/>
          <p:cNvSpPr>
            <a:spLocks noGrp="1"/>
          </p:cNvSpPr>
          <p:nvPr>
            <p:ph type="dt" sz="half" idx="10"/>
          </p:nvPr>
        </p:nvSpPr>
        <p:spPr>
          <a:xfrm>
            <a:off x="8778240" y="612648"/>
            <a:ext cx="1276352" cy="457200"/>
          </a:xfrm>
        </p:spPr>
        <p:txBody>
          <a:bodyPr rtlCol="0"/>
          <a:lstStyle/>
          <a:p>
            <a:pPr rtl="0"/>
            <a:fld id="{4EC45D07-A3FD-40EE-BB45-F5E3D0F2E1C8}" type="datetime1">
              <a:rPr lang="en-GB" noProof="0" smtClean="0"/>
              <a:t>08/08/2025</a:t>
            </a:fld>
            <a:endParaRPr lang="en-GB" noProof="0" dirty="0"/>
          </a:p>
        </p:txBody>
      </p:sp>
      <p:sp>
        <p:nvSpPr>
          <p:cNvPr id="5" name="Slide Number Placeholder 4"/>
          <p:cNvSpPr>
            <a:spLocks noGrp="1"/>
          </p:cNvSpPr>
          <p:nvPr>
            <p:ph type="sldNum" sz="quarter" idx="12"/>
          </p:nvPr>
        </p:nvSpPr>
        <p:spPr>
          <a:xfrm>
            <a:off x="10899648" y="2272"/>
            <a:ext cx="1016000" cy="365760"/>
          </a:xfrm>
        </p:spPr>
        <p:txBody>
          <a:bodyPr rtlCol="0"/>
          <a:lstStyle/>
          <a:p>
            <a:pPr rtl="0"/>
            <a:fld id="{401CF334-2D5C-4859-84A6-CA7E6E43FAEB}" type="slidenum">
              <a:rPr lang="en-GB" noProof="0" smtClean="0"/>
              <a:t>‹#›</a:t>
            </a:fld>
            <a:endParaRPr lang="en-GB" noProof="0" dirty="0"/>
          </a:p>
        </p:txBody>
      </p:sp>
    </p:spTree>
    <p:extLst>
      <p:ext uri="{BB962C8B-B14F-4D97-AF65-F5344CB8AC3E}">
        <p14:creationId xmlns:p14="http://schemas.microsoft.com/office/powerpoint/2010/main" val="3821952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rtlCol="0"/>
          <a:lstStyle/>
          <a:p>
            <a:pPr rtl="0"/>
            <a:r>
              <a:rPr lang="en-GB" noProof="0" dirty="0"/>
              <a:t>Add a footer</a:t>
            </a:r>
          </a:p>
        </p:txBody>
      </p:sp>
      <p:sp>
        <p:nvSpPr>
          <p:cNvPr id="2" name="Date Placeholder 1"/>
          <p:cNvSpPr>
            <a:spLocks noGrp="1"/>
          </p:cNvSpPr>
          <p:nvPr>
            <p:ph type="dt" sz="half" idx="10"/>
          </p:nvPr>
        </p:nvSpPr>
        <p:spPr/>
        <p:txBody>
          <a:bodyPr rtlCol="0"/>
          <a:lstStyle/>
          <a:p>
            <a:pPr rtl="0"/>
            <a:fld id="{30FFDAF9-DFA9-4947-9568-03347A66D233}" type="datetime1">
              <a:rPr lang="en-GB" noProof="0" smtClean="0"/>
              <a:t>08/08/2025</a:t>
            </a:fld>
            <a:endParaRPr lang="en-GB" noProof="0" dirty="0"/>
          </a:p>
        </p:txBody>
      </p:sp>
      <p:sp>
        <p:nvSpPr>
          <p:cNvPr id="4" name="Slide Number Placeholder 3"/>
          <p:cNvSpPr>
            <a:spLocks noGrp="1"/>
          </p:cNvSpPr>
          <p:nvPr>
            <p:ph type="sldNum" sz="quarter" idx="12"/>
          </p:nvPr>
        </p:nvSpPr>
        <p:spPr/>
        <p:txBody>
          <a:bodyPr rtlCol="0"/>
          <a:lstStyle/>
          <a:p>
            <a:pPr rtl="0"/>
            <a:fld id="{401CF334-2D5C-4859-84A6-CA7E6E43FAEB}" type="slidenum">
              <a:rPr lang="en-GB" noProof="0" smtClean="0"/>
              <a:t>‹#›</a:t>
            </a:fld>
            <a:endParaRPr lang="en-GB" noProof="0" dirty="0"/>
          </a:p>
        </p:txBody>
      </p:sp>
    </p:spTree>
    <p:extLst>
      <p:ext uri="{BB962C8B-B14F-4D97-AF65-F5344CB8AC3E}">
        <p14:creationId xmlns:p14="http://schemas.microsoft.com/office/powerpoint/2010/main" val="1135695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137995" y="1101970"/>
            <a:ext cx="4511040" cy="877824"/>
          </a:xfrm>
        </p:spPr>
        <p:txBody>
          <a:bodyPr rtlCol="0" anchor="b"/>
          <a:lstStyle>
            <a:lvl1pPr algn="l">
              <a:buNone/>
              <a:defRPr sz="1800" b="1"/>
            </a:lvl1pPr>
          </a:lstStyle>
          <a:p>
            <a:pPr rtl="0"/>
            <a:r>
              <a:rPr lang="en-GB" noProof="0" dirty="0"/>
              <a:t>Edit Master title style</a:t>
            </a:r>
          </a:p>
        </p:txBody>
      </p:sp>
      <p:sp>
        <p:nvSpPr>
          <p:cNvPr id="4" name="Content Placeholder 3"/>
          <p:cNvSpPr>
            <a:spLocks noGrp="1"/>
          </p:cNvSpPr>
          <p:nvPr>
            <p:ph sz="half" idx="1"/>
          </p:nvPr>
        </p:nvSpPr>
        <p:spPr>
          <a:xfrm>
            <a:off x="203200" y="776287"/>
            <a:ext cx="6803136" cy="5805083"/>
          </a:xfrm>
        </p:spPr>
        <p:txBody>
          <a:bodyPr rtlCol="0"/>
          <a:lstStyle>
            <a:lvl1pPr>
              <a:defRPr sz="3200"/>
            </a:lvl1pPr>
            <a:lvl2pPr>
              <a:defRPr sz="2800"/>
            </a:lvl2pPr>
            <a:lvl3pPr>
              <a:defRPr sz="2400"/>
            </a:lvl3pPr>
            <a:lvl4pPr>
              <a:defRPr sz="2000"/>
            </a:lvl4pPr>
            <a:lvl5pPr>
              <a:defRPr sz="2000"/>
            </a:lvl5pPr>
          </a:lstStyle>
          <a:p>
            <a:pPr lvl="0" rtl="0" eaLnBrk="1" latinLnBrk="0" hangingPunct="1"/>
            <a:r>
              <a:rPr lang="en-US" noProof="0"/>
              <a:t>Click to edit Master text styles</a:t>
            </a:r>
          </a:p>
          <a:p>
            <a:pPr lvl="1" rtl="0" eaLnBrk="1" latinLnBrk="0" hangingPunct="1"/>
            <a:r>
              <a:rPr lang="en-US" noProof="0"/>
              <a:t>Second level</a:t>
            </a:r>
          </a:p>
          <a:p>
            <a:pPr lvl="2" rtl="0" eaLnBrk="1" latinLnBrk="0" hangingPunct="1"/>
            <a:r>
              <a:rPr lang="en-US" noProof="0"/>
              <a:t>Third level</a:t>
            </a:r>
          </a:p>
          <a:p>
            <a:pPr lvl="3" rtl="0" eaLnBrk="1" latinLnBrk="0" hangingPunct="1"/>
            <a:r>
              <a:rPr lang="en-US" noProof="0"/>
              <a:t>Fourth level</a:t>
            </a:r>
          </a:p>
          <a:p>
            <a:pPr lvl="4" rtl="0" eaLnBrk="1" latinLnBrk="0" hangingPunct="1"/>
            <a:r>
              <a:rPr lang="en-US" noProof="0"/>
              <a:t>Fifth level</a:t>
            </a:r>
            <a:endParaRPr kumimoji="0" lang="en-GB" noProof="0" dirty="0"/>
          </a:p>
        </p:txBody>
      </p:sp>
      <p:sp>
        <p:nvSpPr>
          <p:cNvPr id="3" name="Text Placeholder 2"/>
          <p:cNvSpPr>
            <a:spLocks noGrp="1"/>
          </p:cNvSpPr>
          <p:nvPr>
            <p:ph type="body" idx="2"/>
          </p:nvPr>
        </p:nvSpPr>
        <p:spPr>
          <a:xfrm>
            <a:off x="7137995" y="2010727"/>
            <a:ext cx="4511040" cy="4580573"/>
          </a:xfrm>
        </p:spPr>
        <p:txBody>
          <a:bodyPr rtlCol="0"/>
          <a:lstStyle>
            <a:lvl1pPr marL="9144" indent="0">
              <a:buNone/>
              <a:defRPr sz="1400"/>
            </a:lvl1pPr>
            <a:lvl2pPr>
              <a:buNone/>
              <a:defRPr sz="1200"/>
            </a:lvl2pPr>
            <a:lvl3pPr>
              <a:buNone/>
              <a:defRPr sz="1000"/>
            </a:lvl3pPr>
            <a:lvl4pPr>
              <a:buNone/>
              <a:defRPr sz="900"/>
            </a:lvl4pPr>
            <a:lvl5pPr>
              <a:buNone/>
              <a:defRPr sz="900"/>
            </a:lvl5pPr>
          </a:lstStyle>
          <a:p>
            <a:pPr lvl="0" rtl="0" eaLnBrk="1" latinLnBrk="0" hangingPunct="1"/>
            <a:r>
              <a:rPr lang="en-US" noProof="0"/>
              <a:t>Click to edit Master text styles</a:t>
            </a:r>
          </a:p>
        </p:txBody>
      </p:sp>
      <p:sp>
        <p:nvSpPr>
          <p:cNvPr id="6" name="Footer Placeholder 5"/>
          <p:cNvSpPr>
            <a:spLocks noGrp="1"/>
          </p:cNvSpPr>
          <p:nvPr>
            <p:ph type="ftr" sz="quarter" idx="11"/>
          </p:nvPr>
        </p:nvSpPr>
        <p:spPr/>
        <p:txBody>
          <a:bodyPr rtlCol="0"/>
          <a:lstStyle/>
          <a:p>
            <a:pPr rtl="0"/>
            <a:r>
              <a:rPr lang="en-GB" noProof="0" dirty="0"/>
              <a:t>Add a footer</a:t>
            </a:r>
          </a:p>
        </p:txBody>
      </p:sp>
      <p:sp>
        <p:nvSpPr>
          <p:cNvPr id="5" name="Date Placeholder 4"/>
          <p:cNvSpPr>
            <a:spLocks noGrp="1"/>
          </p:cNvSpPr>
          <p:nvPr>
            <p:ph type="dt" sz="half" idx="10"/>
          </p:nvPr>
        </p:nvSpPr>
        <p:spPr/>
        <p:txBody>
          <a:bodyPr rtlCol="0"/>
          <a:lstStyle/>
          <a:p>
            <a:pPr rtl="0"/>
            <a:fld id="{D89D711C-098E-40E1-BE23-CFCA1FAB8359}" type="datetime1">
              <a:rPr lang="en-GB" noProof="0" smtClean="0"/>
              <a:t>08/08/2025</a:t>
            </a:fld>
            <a:endParaRPr lang="en-GB" noProof="0" dirty="0"/>
          </a:p>
        </p:txBody>
      </p:sp>
      <p:sp>
        <p:nvSpPr>
          <p:cNvPr id="7" name="Slide Number Placeholder 6"/>
          <p:cNvSpPr>
            <a:spLocks noGrp="1"/>
          </p:cNvSpPr>
          <p:nvPr>
            <p:ph type="sldNum" sz="quarter" idx="12"/>
          </p:nvPr>
        </p:nvSpPr>
        <p:spPr/>
        <p:txBody>
          <a:bodyPr rtlCol="0"/>
          <a:lstStyle/>
          <a:p>
            <a:pPr rtl="0"/>
            <a:fld id="{401CF334-2D5C-4859-84A6-CA7E6E43FAEB}" type="slidenum">
              <a:rPr lang="en-GB" noProof="0" smtClean="0"/>
              <a:t>‹#›</a:t>
            </a:fld>
            <a:endParaRPr lang="en-GB" noProof="0" dirty="0"/>
          </a:p>
        </p:txBody>
      </p:sp>
    </p:spTree>
    <p:extLst>
      <p:ext uri="{BB962C8B-B14F-4D97-AF65-F5344CB8AC3E}">
        <p14:creationId xmlns:p14="http://schemas.microsoft.com/office/powerpoint/2010/main" val="498685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53913" y="1109161"/>
            <a:ext cx="782404" cy="4681637"/>
          </a:xfrm>
        </p:spPr>
        <p:txBody>
          <a:bodyPr vert="vert270" lIns="45720" tIns="0" rIns="45720" rtlCol="0" anchor="t"/>
          <a:lstStyle>
            <a:lvl1pPr algn="ctr">
              <a:buNone/>
              <a:defRPr sz="2000" b="1"/>
            </a:lvl1pPr>
          </a:lstStyle>
          <a:p>
            <a:pPr rtl="0"/>
            <a:r>
              <a:rPr lang="en-US" noProof="0"/>
              <a:t>Click to edit Master title style</a:t>
            </a:r>
            <a:endParaRPr lang="en-GB" noProof="0" dirty="0"/>
          </a:p>
        </p:txBody>
      </p:sp>
      <p:sp>
        <p:nvSpPr>
          <p:cNvPr id="3" name="Picture Placeholder 2" descr="An empty placeholder to add an image. Click on the placeholder and select the image that you wish to add"/>
          <p:cNvSpPr>
            <a:spLocks noGrp="1"/>
          </p:cNvSpPr>
          <p:nvPr>
            <p:ph type="pic" idx="1"/>
          </p:nvPr>
        </p:nvSpPr>
        <p:spPr>
          <a:xfrm>
            <a:off x="538228" y="1143000"/>
            <a:ext cx="6096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rtlCol="0"/>
          <a:lstStyle>
            <a:lvl1pPr marL="0" indent="0">
              <a:buNone/>
              <a:defRPr sz="3200"/>
            </a:lvl1pPr>
          </a:lstStyle>
          <a:p>
            <a:pPr rtl="0"/>
            <a:r>
              <a:rPr lang="en-US" noProof="0"/>
              <a:t>Click icon to add picture</a:t>
            </a:r>
            <a:endParaRPr kumimoji="0" lang="en-GB" noProof="0" dirty="0"/>
          </a:p>
        </p:txBody>
      </p:sp>
      <p:sp>
        <p:nvSpPr>
          <p:cNvPr id="4" name="Text Placeholder 3"/>
          <p:cNvSpPr>
            <a:spLocks noGrp="1"/>
          </p:cNvSpPr>
          <p:nvPr>
            <p:ph type="body" sz="half" idx="2"/>
          </p:nvPr>
        </p:nvSpPr>
        <p:spPr>
          <a:xfrm>
            <a:off x="8117924" y="3274309"/>
            <a:ext cx="3454400" cy="2516489"/>
          </a:xfrm>
        </p:spPr>
        <p:txBody>
          <a:bodyPr lIns="0" tIns="0" rIns="45720" rtlCol="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rtl="0" eaLnBrk="1" latinLnBrk="0" hangingPunct="1"/>
            <a:r>
              <a:rPr lang="en-US" noProof="0"/>
              <a:t>Click to edit Master text styles</a:t>
            </a:r>
          </a:p>
        </p:txBody>
      </p:sp>
      <p:sp>
        <p:nvSpPr>
          <p:cNvPr id="6" name="Footer Placeholder 5"/>
          <p:cNvSpPr>
            <a:spLocks noGrp="1"/>
          </p:cNvSpPr>
          <p:nvPr>
            <p:ph type="ftr" sz="quarter" idx="11"/>
          </p:nvPr>
        </p:nvSpPr>
        <p:spPr/>
        <p:txBody>
          <a:bodyPr rtlCol="0"/>
          <a:lstStyle/>
          <a:p>
            <a:pPr rtl="0"/>
            <a:r>
              <a:rPr lang="en-GB" noProof="0" dirty="0"/>
              <a:t>Add a footer</a:t>
            </a:r>
          </a:p>
        </p:txBody>
      </p:sp>
      <p:sp>
        <p:nvSpPr>
          <p:cNvPr id="5" name="Date Placeholder 4"/>
          <p:cNvSpPr>
            <a:spLocks noGrp="1"/>
          </p:cNvSpPr>
          <p:nvPr>
            <p:ph type="dt" sz="half" idx="10"/>
          </p:nvPr>
        </p:nvSpPr>
        <p:spPr/>
        <p:txBody>
          <a:bodyPr rtlCol="0"/>
          <a:lstStyle/>
          <a:p>
            <a:pPr rtl="0"/>
            <a:fld id="{9A9A7A2F-7C81-4F05-8B4D-4983D3740BAF}" type="datetime1">
              <a:rPr lang="en-GB" noProof="0" smtClean="0"/>
              <a:t>08/08/2025</a:t>
            </a:fld>
            <a:endParaRPr lang="en-GB" noProof="0" dirty="0"/>
          </a:p>
        </p:txBody>
      </p:sp>
      <p:sp>
        <p:nvSpPr>
          <p:cNvPr id="7" name="Slide Number Placeholder 6"/>
          <p:cNvSpPr>
            <a:spLocks noGrp="1"/>
          </p:cNvSpPr>
          <p:nvPr>
            <p:ph type="sldNum" sz="quarter" idx="12"/>
          </p:nvPr>
        </p:nvSpPr>
        <p:spPr/>
        <p:txBody>
          <a:bodyPr rtlCol="0"/>
          <a:lstStyle/>
          <a:p>
            <a:pPr rtl="0"/>
            <a:fld id="{401CF334-2D5C-4859-84A6-CA7E6E43FAEB}" type="slidenum">
              <a:rPr lang="en-GB" noProof="0" smtClean="0"/>
              <a:t>‹#›</a:t>
            </a:fld>
            <a:endParaRPr lang="en-GB" noProof="0" dirty="0"/>
          </a:p>
        </p:txBody>
      </p:sp>
    </p:spTree>
    <p:extLst>
      <p:ext uri="{BB962C8B-B14F-4D97-AF65-F5344CB8AC3E}">
        <p14:creationId xmlns:p14="http://schemas.microsoft.com/office/powerpoint/2010/main" val="1883619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noProof="0"/>
              <a:t>Click to edit Master title style</a:t>
            </a:r>
            <a:endParaRPr lang="en-GB" noProof="0" dirty="0"/>
          </a:p>
        </p:txBody>
      </p:sp>
      <p:sp>
        <p:nvSpPr>
          <p:cNvPr id="3" name="Vertical Text Placeholder 2"/>
          <p:cNvSpPr>
            <a:spLocks noGrp="1"/>
          </p:cNvSpPr>
          <p:nvPr>
            <p:ph type="body" orient="vert" idx="1"/>
          </p:nvPr>
        </p:nvSpPr>
        <p:spPr/>
        <p:txBody>
          <a:bodyPr vert="eaVert" rtlCol="0"/>
          <a:lstStyle>
            <a:lvl1pPr>
              <a:defRPr/>
            </a:lvl1pPr>
            <a:lvl5pPr>
              <a:defRPr/>
            </a:lvl5pPr>
          </a:lstStyle>
          <a:p>
            <a:pPr lvl="0" rtl="0" eaLnBrk="1" latinLnBrk="0" hangingPunct="1"/>
            <a:r>
              <a:rPr lang="en-US" noProof="0"/>
              <a:t>Click to edit Master text styles</a:t>
            </a:r>
          </a:p>
          <a:p>
            <a:pPr lvl="1" rtl="0" eaLnBrk="1" latinLnBrk="0" hangingPunct="1"/>
            <a:r>
              <a:rPr lang="en-US" noProof="0"/>
              <a:t>Second level</a:t>
            </a:r>
          </a:p>
          <a:p>
            <a:pPr lvl="2" rtl="0" eaLnBrk="1" latinLnBrk="0" hangingPunct="1"/>
            <a:r>
              <a:rPr lang="en-US" noProof="0"/>
              <a:t>Third level</a:t>
            </a:r>
          </a:p>
          <a:p>
            <a:pPr lvl="3" rtl="0" eaLnBrk="1" latinLnBrk="0" hangingPunct="1"/>
            <a:r>
              <a:rPr lang="en-US" noProof="0"/>
              <a:t>Fourth level</a:t>
            </a:r>
          </a:p>
          <a:p>
            <a:pPr lvl="4" rtl="0" eaLnBrk="1" latinLnBrk="0" hangingPunct="1"/>
            <a:r>
              <a:rPr lang="en-US" noProof="0"/>
              <a:t>Fifth level</a:t>
            </a:r>
            <a:endParaRPr kumimoji="0" lang="en-GB" noProof="0" dirty="0"/>
          </a:p>
        </p:txBody>
      </p:sp>
      <p:sp>
        <p:nvSpPr>
          <p:cNvPr id="5" name="Footer Placeholder 4"/>
          <p:cNvSpPr>
            <a:spLocks noGrp="1"/>
          </p:cNvSpPr>
          <p:nvPr>
            <p:ph type="ftr" sz="quarter" idx="11"/>
          </p:nvPr>
        </p:nvSpPr>
        <p:spPr/>
        <p:txBody>
          <a:bodyPr rtlCol="0"/>
          <a:lstStyle/>
          <a:p>
            <a:pPr rtl="0"/>
            <a:r>
              <a:rPr lang="en-GB" noProof="0" dirty="0"/>
              <a:t>Add a footer</a:t>
            </a:r>
          </a:p>
        </p:txBody>
      </p:sp>
      <p:sp>
        <p:nvSpPr>
          <p:cNvPr id="4" name="Date Placeholder 3"/>
          <p:cNvSpPr>
            <a:spLocks noGrp="1"/>
          </p:cNvSpPr>
          <p:nvPr>
            <p:ph type="dt" sz="half" idx="10"/>
          </p:nvPr>
        </p:nvSpPr>
        <p:spPr/>
        <p:txBody>
          <a:bodyPr rtlCol="0"/>
          <a:lstStyle/>
          <a:p>
            <a:pPr rtl="0"/>
            <a:fld id="{D2EB87B0-5071-4BC9-A19F-C3269318028C}" type="datetime1">
              <a:rPr lang="en-GB" noProof="0" smtClean="0"/>
              <a:t>08/08/2025</a:t>
            </a:fld>
            <a:endParaRPr lang="en-GB" noProof="0" dirty="0"/>
          </a:p>
        </p:txBody>
      </p:sp>
      <p:sp>
        <p:nvSpPr>
          <p:cNvPr id="6" name="Slide Number Placeholder 5"/>
          <p:cNvSpPr>
            <a:spLocks noGrp="1"/>
          </p:cNvSpPr>
          <p:nvPr>
            <p:ph type="sldNum" sz="quarter" idx="12"/>
          </p:nvPr>
        </p:nvSpPr>
        <p:spPr/>
        <p:txBody>
          <a:bodyPr rtlCol="0"/>
          <a:lstStyle/>
          <a:p>
            <a:pPr rtl="0"/>
            <a:fld id="{401CF334-2D5C-4859-84A6-CA7E6E43FAEB}" type="slidenum">
              <a:rPr lang="en-GB" noProof="0" smtClean="0"/>
              <a:t>‹#›</a:t>
            </a:fld>
            <a:endParaRPr lang="en-GB" noProof="0" dirty="0"/>
          </a:p>
        </p:txBody>
      </p:sp>
    </p:spTree>
    <p:extLst>
      <p:ext uri="{BB962C8B-B14F-4D97-AF65-F5344CB8AC3E}">
        <p14:creationId xmlns:p14="http://schemas.microsoft.com/office/powerpoint/2010/main" val="3467844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9042400" y="1143000"/>
            <a:ext cx="2540000" cy="5448300"/>
          </a:xfrm>
        </p:spPr>
        <p:txBody>
          <a:bodyPr vert="eaVert" rtlCol="0"/>
          <a:lstStyle>
            <a:lvl1pPr>
              <a:defRPr/>
            </a:lvl1pPr>
          </a:lstStyle>
          <a:p>
            <a:pPr rtl="0"/>
            <a:r>
              <a:rPr lang="en-GB" noProof="0" dirty="0"/>
              <a:t>Edit Master title style</a:t>
            </a:r>
          </a:p>
        </p:txBody>
      </p:sp>
      <p:sp>
        <p:nvSpPr>
          <p:cNvPr id="3" name="Vertical Text Placeholder 2"/>
          <p:cNvSpPr>
            <a:spLocks noGrp="1"/>
          </p:cNvSpPr>
          <p:nvPr>
            <p:ph type="body" orient="vert" idx="1" hasCustomPrompt="1"/>
          </p:nvPr>
        </p:nvSpPr>
        <p:spPr>
          <a:xfrm>
            <a:off x="609600" y="1143000"/>
            <a:ext cx="8331200" cy="5448300"/>
          </a:xfrm>
        </p:spPr>
        <p:txBody>
          <a:bodyPr vert="eaVert" rtlCol="0"/>
          <a:lstStyle>
            <a:lvl5pPr>
              <a:defRPr/>
            </a:lvl5pPr>
          </a:lstStyle>
          <a:p>
            <a:pPr lvl="0" rtl="0" eaLnBrk="1" latinLnBrk="0" hangingPunct="1"/>
            <a:r>
              <a:rPr lang="en-GB" noProof="0" dirty="0"/>
              <a:t>Click to edit Master text styles</a:t>
            </a:r>
          </a:p>
          <a:p>
            <a:pPr lvl="1" rtl="0" eaLnBrk="1" latinLnBrk="0" hangingPunct="1"/>
            <a:r>
              <a:rPr lang="en-GB" noProof="0" dirty="0"/>
              <a:t>Second level</a:t>
            </a:r>
          </a:p>
          <a:p>
            <a:pPr lvl="2" rtl="0" eaLnBrk="1" latinLnBrk="0" hangingPunct="1"/>
            <a:r>
              <a:rPr lang="en-GB" noProof="0" dirty="0"/>
              <a:t>Third level</a:t>
            </a:r>
          </a:p>
          <a:p>
            <a:pPr lvl="3" rtl="0" eaLnBrk="1" latinLnBrk="0" hangingPunct="1"/>
            <a:r>
              <a:rPr lang="en-GB" noProof="0" dirty="0"/>
              <a:t>Fourth level</a:t>
            </a:r>
          </a:p>
          <a:p>
            <a:pPr lvl="4" rtl="0" eaLnBrk="1" latinLnBrk="0" hangingPunct="1"/>
            <a:r>
              <a:rPr lang="en-GB" noProof="0" dirty="0"/>
              <a:t>Fifth level</a:t>
            </a:r>
            <a:endParaRPr kumimoji="0" lang="en-GB" noProof="0" dirty="0"/>
          </a:p>
        </p:txBody>
      </p:sp>
      <p:sp>
        <p:nvSpPr>
          <p:cNvPr id="5" name="Footer Placeholder 4"/>
          <p:cNvSpPr>
            <a:spLocks noGrp="1"/>
          </p:cNvSpPr>
          <p:nvPr>
            <p:ph type="ftr" sz="quarter" idx="11"/>
          </p:nvPr>
        </p:nvSpPr>
        <p:spPr/>
        <p:txBody>
          <a:bodyPr rtlCol="0"/>
          <a:lstStyle/>
          <a:p>
            <a:pPr rtl="0"/>
            <a:r>
              <a:rPr lang="en-GB" noProof="0" dirty="0"/>
              <a:t>Add a footer</a:t>
            </a:r>
          </a:p>
        </p:txBody>
      </p:sp>
      <p:sp>
        <p:nvSpPr>
          <p:cNvPr id="4" name="Date Placeholder 3"/>
          <p:cNvSpPr>
            <a:spLocks noGrp="1"/>
          </p:cNvSpPr>
          <p:nvPr>
            <p:ph type="dt" sz="half" idx="10"/>
          </p:nvPr>
        </p:nvSpPr>
        <p:spPr/>
        <p:txBody>
          <a:bodyPr rtlCol="0"/>
          <a:lstStyle/>
          <a:p>
            <a:pPr rtl="0"/>
            <a:fld id="{54B4CBB3-9133-42BF-BC20-6F6E1888C21F}" type="datetime1">
              <a:rPr lang="en-GB" noProof="0" smtClean="0"/>
              <a:t>08/08/2025</a:t>
            </a:fld>
            <a:endParaRPr lang="en-GB" noProof="0" dirty="0"/>
          </a:p>
        </p:txBody>
      </p:sp>
      <p:sp>
        <p:nvSpPr>
          <p:cNvPr id="6" name="Slide Number Placeholder 5"/>
          <p:cNvSpPr>
            <a:spLocks noGrp="1"/>
          </p:cNvSpPr>
          <p:nvPr>
            <p:ph type="sldNum" sz="quarter" idx="12"/>
          </p:nvPr>
        </p:nvSpPr>
        <p:spPr/>
        <p:txBody>
          <a:bodyPr rtlCol="0"/>
          <a:lstStyle/>
          <a:p>
            <a:pPr rtl="0"/>
            <a:fld id="{401CF334-2D5C-4859-84A6-CA7E6E43FAEB}" type="slidenum">
              <a:rPr lang="en-GB" noProof="0" smtClean="0"/>
              <a:t>‹#›</a:t>
            </a:fld>
            <a:endParaRPr lang="en-GB" noProof="0" dirty="0"/>
          </a:p>
        </p:txBody>
      </p:sp>
    </p:spTree>
    <p:extLst>
      <p:ext uri="{BB962C8B-B14F-4D97-AF65-F5344CB8AC3E}">
        <p14:creationId xmlns:p14="http://schemas.microsoft.com/office/powerpoint/2010/main" val="2978088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9"/>
            <a:ext cx="12192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29" name="Rectangle 28"/>
          <p:cNvSpPr/>
          <p:nvPr/>
        </p:nvSpPr>
        <p:spPr>
          <a:xfrm>
            <a:off x="0" y="-1"/>
            <a:ext cx="12192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30" name="Rectangle 29"/>
          <p:cNvSpPr/>
          <p:nvPr/>
        </p:nvSpPr>
        <p:spPr>
          <a:xfrm>
            <a:off x="1" y="308277"/>
            <a:ext cx="12192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31" name="Rectangle 30"/>
          <p:cNvSpPr/>
          <p:nvPr/>
        </p:nvSpPr>
        <p:spPr>
          <a:xfrm flipV="1">
            <a:off x="7213577" y="360247"/>
            <a:ext cx="4978425"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32" name="Rectangle 31"/>
          <p:cNvSpPr/>
          <p:nvPr/>
        </p:nvSpPr>
        <p:spPr>
          <a:xfrm flipV="1">
            <a:off x="7213601" y="440113"/>
            <a:ext cx="49784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useBgFill="1">
        <p:nvSpPr>
          <p:cNvPr id="33" name="Rounded Rectangle 32"/>
          <p:cNvSpPr/>
          <p:nvPr/>
        </p:nvSpPr>
        <p:spPr bwMode="white">
          <a:xfrm>
            <a:off x="7209785" y="497504"/>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useBgFill="1">
        <p:nvSpPr>
          <p:cNvPr id="34" name="Rounded Rectangle 33"/>
          <p:cNvSpPr/>
          <p:nvPr/>
        </p:nvSpPr>
        <p:spPr bwMode="white">
          <a:xfrm>
            <a:off x="9831528" y="588943"/>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35" name="Rectangle 34"/>
          <p:cNvSpPr/>
          <p:nvPr/>
        </p:nvSpPr>
        <p:spPr bwMode="invGray">
          <a:xfrm>
            <a:off x="12113288" y="-2001"/>
            <a:ext cx="76835"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36" name="Rectangle 35"/>
          <p:cNvSpPr/>
          <p:nvPr/>
        </p:nvSpPr>
        <p:spPr bwMode="invGray">
          <a:xfrm>
            <a:off x="12059308" y="-2001"/>
            <a:ext cx="3657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37" name="Rectangle 36"/>
          <p:cNvSpPr/>
          <p:nvPr/>
        </p:nvSpPr>
        <p:spPr bwMode="invGray">
          <a:xfrm>
            <a:off x="12033904" y="-2001"/>
            <a:ext cx="12192"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38" name="Rectangle 37"/>
          <p:cNvSpPr/>
          <p:nvPr/>
        </p:nvSpPr>
        <p:spPr bwMode="invGray">
          <a:xfrm>
            <a:off x="11967231" y="-2001"/>
            <a:ext cx="36576"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39" name="Rectangle 38"/>
          <p:cNvSpPr/>
          <p:nvPr/>
        </p:nvSpPr>
        <p:spPr bwMode="invGray">
          <a:xfrm>
            <a:off x="11887569" y="380"/>
            <a:ext cx="73152"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40" name="Rectangle 39"/>
          <p:cNvSpPr/>
          <p:nvPr/>
        </p:nvSpPr>
        <p:spPr bwMode="invGray">
          <a:xfrm>
            <a:off x="11831300" y="380"/>
            <a:ext cx="12192"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22" name="Title Placeholder 21"/>
          <p:cNvSpPr>
            <a:spLocks noGrp="1"/>
          </p:cNvSpPr>
          <p:nvPr>
            <p:ph type="title"/>
          </p:nvPr>
        </p:nvSpPr>
        <p:spPr>
          <a:xfrm>
            <a:off x="609600" y="1143000"/>
            <a:ext cx="10972800" cy="1066800"/>
          </a:xfrm>
          <a:prstGeom prst="rect">
            <a:avLst/>
          </a:prstGeom>
        </p:spPr>
        <p:txBody>
          <a:bodyPr vert="horz" rtlCol="0" anchor="ctr">
            <a:normAutofit/>
          </a:bodyPr>
          <a:lstStyle/>
          <a:p>
            <a:pPr rtl="0"/>
            <a:r>
              <a:rPr lang="en-US" noProof="0"/>
              <a:t>Click to edit Master title style</a:t>
            </a:r>
            <a:endParaRPr lang="en-GB" noProof="0" dirty="0"/>
          </a:p>
        </p:txBody>
      </p:sp>
      <p:sp>
        <p:nvSpPr>
          <p:cNvPr id="13" name="Text Placeholder 12"/>
          <p:cNvSpPr>
            <a:spLocks noGrp="1"/>
          </p:cNvSpPr>
          <p:nvPr>
            <p:ph type="body" idx="1"/>
          </p:nvPr>
        </p:nvSpPr>
        <p:spPr>
          <a:xfrm>
            <a:off x="609600" y="2249424"/>
            <a:ext cx="10972800" cy="4325112"/>
          </a:xfrm>
          <a:prstGeom prst="rect">
            <a:avLst/>
          </a:prstGeom>
        </p:spPr>
        <p:txBody>
          <a:bodyPr vert="horz" rtlCol="0">
            <a:normAutofit/>
          </a:body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dirty="0"/>
          </a:p>
        </p:txBody>
      </p:sp>
      <p:sp>
        <p:nvSpPr>
          <p:cNvPr id="3" name="Footer Placeholder 2"/>
          <p:cNvSpPr>
            <a:spLocks noGrp="1"/>
          </p:cNvSpPr>
          <p:nvPr>
            <p:ph type="ftr" sz="quarter" idx="3"/>
          </p:nvPr>
        </p:nvSpPr>
        <p:spPr>
          <a:xfrm>
            <a:off x="7010400" y="612648"/>
            <a:ext cx="1767840" cy="457200"/>
          </a:xfrm>
          <a:prstGeom prst="rect">
            <a:avLst/>
          </a:prstGeom>
        </p:spPr>
        <p:txBody>
          <a:bodyPr vert="horz" rtlCol="0"/>
          <a:lstStyle>
            <a:lvl1pPr algn="r" eaLnBrk="1" latinLnBrk="0" hangingPunct="1">
              <a:defRPr kumimoji="0" sz="1100">
                <a:solidFill>
                  <a:schemeClr val="accent2">
                    <a:lumMod val="75000"/>
                  </a:schemeClr>
                </a:solidFill>
              </a:defRPr>
            </a:lvl1pPr>
          </a:lstStyle>
          <a:p>
            <a:pPr rtl="0"/>
            <a:r>
              <a:rPr lang="en-GB" noProof="0" dirty="0"/>
              <a:t>Add a footer</a:t>
            </a:r>
          </a:p>
        </p:txBody>
      </p:sp>
      <p:sp>
        <p:nvSpPr>
          <p:cNvPr id="14" name="Date Placeholder 13"/>
          <p:cNvSpPr>
            <a:spLocks noGrp="1"/>
          </p:cNvSpPr>
          <p:nvPr>
            <p:ph type="dt" sz="half" idx="2"/>
          </p:nvPr>
        </p:nvSpPr>
        <p:spPr>
          <a:xfrm>
            <a:off x="8782048" y="612648"/>
            <a:ext cx="1276352" cy="457200"/>
          </a:xfrm>
          <a:prstGeom prst="rect">
            <a:avLst/>
          </a:prstGeom>
        </p:spPr>
        <p:txBody>
          <a:bodyPr vert="horz" rtlCol="0"/>
          <a:lstStyle>
            <a:lvl1pPr algn="l" eaLnBrk="1" latinLnBrk="0" hangingPunct="1">
              <a:defRPr kumimoji="0" sz="1100">
                <a:solidFill>
                  <a:schemeClr val="accent2">
                    <a:lumMod val="75000"/>
                  </a:schemeClr>
                </a:solidFill>
              </a:defRPr>
            </a:lvl1pPr>
          </a:lstStyle>
          <a:p>
            <a:pPr rtl="0"/>
            <a:fld id="{8B045440-74F0-4B44-BEF6-1040C3E911E1}" type="datetime1">
              <a:rPr lang="en-GB" noProof="0" smtClean="0"/>
              <a:t>08/08/2025</a:t>
            </a:fld>
            <a:endParaRPr lang="en-GB" noProof="0" dirty="0"/>
          </a:p>
        </p:txBody>
      </p:sp>
      <p:sp>
        <p:nvSpPr>
          <p:cNvPr id="23" name="Slide Number Placeholder 22"/>
          <p:cNvSpPr>
            <a:spLocks noGrp="1"/>
          </p:cNvSpPr>
          <p:nvPr>
            <p:ph type="sldNum" sz="quarter" idx="4"/>
          </p:nvPr>
        </p:nvSpPr>
        <p:spPr>
          <a:xfrm>
            <a:off x="10899648" y="2272"/>
            <a:ext cx="1016000" cy="365760"/>
          </a:xfrm>
          <a:prstGeom prst="rect">
            <a:avLst/>
          </a:prstGeom>
        </p:spPr>
        <p:txBody>
          <a:bodyPr vert="horz" rtlCol="0" anchor="b"/>
          <a:lstStyle>
            <a:lvl1pPr algn="r" eaLnBrk="1" latinLnBrk="0" hangingPunct="1">
              <a:defRPr kumimoji="0" sz="1800">
                <a:solidFill>
                  <a:srgbClr val="FFFFFF"/>
                </a:solidFill>
              </a:defRPr>
            </a:lvl1pPr>
          </a:lstStyle>
          <a:p>
            <a:pPr rtl="0"/>
            <a:fld id="{401CF334-2D5C-4859-84A6-CA7E6E43FAEB}" type="slidenum">
              <a:rPr lang="en-GB" noProof="0" smtClean="0"/>
              <a:t>‹#›</a:t>
            </a:fld>
            <a:endParaRPr lang="en-GB" noProof="0" dirty="0"/>
          </a:p>
        </p:txBody>
      </p:sp>
    </p:spTree>
    <p:extLst>
      <p:ext uri="{BB962C8B-B14F-4D97-AF65-F5344CB8AC3E}">
        <p14:creationId xmlns:p14="http://schemas.microsoft.com/office/powerpoint/2010/main" val="213217172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lumMod val="75000"/>
          </a:schemeClr>
        </a:buClr>
        <a:buFont typeface="Georgia"/>
        <a:buChar char="•"/>
        <a:defRPr kumimoji="0" sz="2800" kern="1200">
          <a:solidFill>
            <a:schemeClr val="tx2"/>
          </a:solidFill>
          <a:latin typeface="+mn-lt"/>
          <a:ea typeface="+mn-ea"/>
          <a:cs typeface="+mn-cs"/>
        </a:defRPr>
      </a:lvl1pPr>
      <a:lvl2pPr marL="658368" indent="-246888" algn="l" rtl="0" eaLnBrk="1" latinLnBrk="0" hangingPunct="1">
        <a:spcBef>
          <a:spcPts val="300"/>
        </a:spcBef>
        <a:buClr>
          <a:schemeClr val="accent2">
            <a:lumMod val="75000"/>
          </a:schemeClr>
        </a:buClr>
        <a:buFont typeface="Georgia"/>
        <a:buChar char="▫"/>
        <a:defRPr kumimoji="0" sz="2600" kern="1200">
          <a:solidFill>
            <a:schemeClr val="tx2"/>
          </a:solidFill>
          <a:latin typeface="+mn-lt"/>
          <a:ea typeface="+mn-ea"/>
          <a:cs typeface="+mn-cs"/>
        </a:defRPr>
      </a:lvl2pPr>
      <a:lvl3pPr marL="923544" indent="-219456" algn="l" rtl="0" eaLnBrk="1" latinLnBrk="0" hangingPunct="1">
        <a:spcBef>
          <a:spcPts val="300"/>
        </a:spcBef>
        <a:buClr>
          <a:schemeClr val="accent1">
            <a:lumMod val="50000"/>
          </a:schemeClr>
        </a:buClr>
        <a:buFont typeface="Wingdings 2" panose="05020102010507070707" pitchFamily="18" charset="2"/>
        <a:buChar char=""/>
        <a:defRPr kumimoji="0" sz="2400" kern="1200">
          <a:solidFill>
            <a:schemeClr val="tx2"/>
          </a:solidFill>
          <a:latin typeface="+mn-lt"/>
          <a:ea typeface="+mn-ea"/>
          <a:cs typeface="+mn-cs"/>
        </a:defRPr>
      </a:lvl3pPr>
      <a:lvl4pPr marL="1179576" indent="-201168" algn="l" rtl="0" eaLnBrk="1" latinLnBrk="0" hangingPunct="1">
        <a:spcBef>
          <a:spcPts val="300"/>
        </a:spcBef>
        <a:buClr>
          <a:schemeClr val="accent1">
            <a:lumMod val="50000"/>
          </a:schemeClr>
        </a:buClr>
        <a:buFont typeface="Wingdings 2" panose="05020102010507070707" pitchFamily="18" charset="2"/>
        <a:buChar char=""/>
        <a:defRPr kumimoji="0" sz="2200" kern="1200">
          <a:solidFill>
            <a:schemeClr val="tx2"/>
          </a:solidFill>
          <a:latin typeface="+mn-lt"/>
          <a:ea typeface="+mn-ea"/>
          <a:cs typeface="+mn-cs"/>
        </a:defRPr>
      </a:lvl4pPr>
      <a:lvl5pPr marL="1389888" indent="-182880" algn="l" rtl="0" eaLnBrk="1" latinLnBrk="0" hangingPunct="1">
        <a:spcBef>
          <a:spcPts val="300"/>
        </a:spcBef>
        <a:buClr>
          <a:schemeClr val="accent1">
            <a:lumMod val="50000"/>
          </a:schemeClr>
        </a:buClr>
        <a:buFont typeface="Wingdings 2" panose="05020102010507070707" pitchFamily="18" charset="2"/>
        <a:buChar char=""/>
        <a:defRPr kumimoji="0" sz="2000" kern="1200">
          <a:solidFill>
            <a:schemeClr val="tx2"/>
          </a:solidFill>
          <a:latin typeface="+mn-lt"/>
          <a:ea typeface="+mn-ea"/>
          <a:cs typeface="+mn-cs"/>
        </a:defRPr>
      </a:lvl5pPr>
      <a:lvl6pPr marL="1609344" indent="-182880" algn="l" rtl="0" eaLnBrk="1" latinLnBrk="0" hangingPunct="1">
        <a:spcBef>
          <a:spcPts val="300"/>
        </a:spcBef>
        <a:buClr>
          <a:schemeClr val="accent1">
            <a:lumMod val="50000"/>
          </a:schemeClr>
        </a:buClr>
        <a:buFont typeface="Wingdings 2" panose="05020102010507070707" pitchFamily="18" charset="2"/>
        <a:buChar char=""/>
        <a:defRPr kumimoji="0" sz="1800" kern="1200">
          <a:solidFill>
            <a:schemeClr val="tx2"/>
          </a:solidFill>
          <a:latin typeface="+mn-lt"/>
          <a:ea typeface="+mn-ea"/>
          <a:cs typeface="+mn-cs"/>
        </a:defRPr>
      </a:lvl6pPr>
      <a:lvl7pPr marL="1828800" indent="-182880" algn="l" rtl="0" eaLnBrk="1" latinLnBrk="0" hangingPunct="1">
        <a:spcBef>
          <a:spcPts val="300"/>
        </a:spcBef>
        <a:buClr>
          <a:schemeClr val="accent1">
            <a:lumMod val="50000"/>
          </a:schemeClr>
        </a:buClr>
        <a:buFont typeface="Wingdings 2" panose="05020102010507070707" pitchFamily="18" charset="2"/>
        <a:buChar char=""/>
        <a:defRPr kumimoji="0" sz="1600" kern="1200">
          <a:solidFill>
            <a:schemeClr val="tx2"/>
          </a:solidFill>
          <a:latin typeface="+mn-lt"/>
          <a:ea typeface="+mn-ea"/>
          <a:cs typeface="+mn-cs"/>
        </a:defRPr>
      </a:lvl7pPr>
      <a:lvl8pPr marL="2029968" indent="-182880" algn="l" rtl="0" eaLnBrk="1" latinLnBrk="0" hangingPunct="1">
        <a:spcBef>
          <a:spcPts val="300"/>
        </a:spcBef>
        <a:buClr>
          <a:schemeClr val="accent1">
            <a:lumMod val="50000"/>
          </a:schemeClr>
        </a:buClr>
        <a:buFont typeface="Wingdings 2" panose="05020102010507070707" pitchFamily="18" charset="2"/>
        <a:buChar char=""/>
        <a:defRPr kumimoji="0" sz="1500" kern="1200">
          <a:solidFill>
            <a:schemeClr val="tx2"/>
          </a:solidFill>
          <a:latin typeface="+mn-lt"/>
          <a:ea typeface="+mn-ea"/>
          <a:cs typeface="+mn-cs"/>
        </a:defRPr>
      </a:lvl8pPr>
      <a:lvl9pPr marL="2240280" indent="-182880" algn="l" rtl="0" eaLnBrk="1" latinLnBrk="0" hangingPunct="1">
        <a:spcBef>
          <a:spcPts val="300"/>
        </a:spcBef>
        <a:buClr>
          <a:schemeClr val="accent1">
            <a:lumMod val="50000"/>
          </a:schemeClr>
        </a:buClr>
        <a:buFont typeface="Wingdings 2" panose="05020102010507070707" pitchFamily="18" charset="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2160" userDrawn="1">
          <p15:clr>
            <a:srgbClr val="F26B43"/>
          </p15:clr>
        </p15:guide>
        <p15:guide id="1" pos="3840" userDrawn="1">
          <p15:clr>
            <a:srgbClr val="F26B43"/>
          </p15:clr>
        </p15:guide>
        <p15:guide id="2" orient="horz" pos="415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hyperlink" Target="https://www.pikist.com/free-photo-sjauf"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hyperlink" Target="https://creativecommons.org/licenses/by-sa/3.0/" TargetMode="External"/><Relationship Id="rId4" Type="http://schemas.openxmlformats.org/officeDocument/2006/relationships/hyperlink" Target="https://www.picpedia.org/highway-signs/a/accusation.html"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pickpik.com/baby-boy-greeting-birth-baby-shoes-knitted-112025" TargetMode="External"/><Relationship Id="rId2" Type="http://schemas.openxmlformats.org/officeDocument/2006/relationships/image" Target="../media/image6.jpg"/><Relationship Id="rId1" Type="http://schemas.openxmlformats.org/officeDocument/2006/relationships/slideLayout" Target="../slideLayouts/slideLayout2.xml"/><Relationship Id="rId5" Type="http://schemas.openxmlformats.org/officeDocument/2006/relationships/hyperlink" Target="https://www.flickr.com/photos/danielfoster/14764899042" TargetMode="External"/><Relationship Id="rId4" Type="http://schemas.openxmlformats.org/officeDocument/2006/relationships/image" Target="../media/image7.jp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rtlCol="0">
            <a:normAutofit/>
          </a:bodyPr>
          <a:lstStyle/>
          <a:p>
            <a:pPr rtl="0"/>
            <a:r>
              <a:rPr lang="en-GB" sz="6600" dirty="0"/>
              <a:t>Continuing in the Faith</a:t>
            </a:r>
          </a:p>
        </p:txBody>
      </p:sp>
      <p:sp>
        <p:nvSpPr>
          <p:cNvPr id="3" name="Subtitle 2"/>
          <p:cNvSpPr>
            <a:spLocks noGrp="1"/>
          </p:cNvSpPr>
          <p:nvPr>
            <p:ph type="subTitle" idx="1"/>
          </p:nvPr>
        </p:nvSpPr>
        <p:spPr/>
        <p:txBody>
          <a:bodyPr rtlCol="0"/>
          <a:lstStyle/>
          <a:p>
            <a:pPr rtl="0"/>
            <a:endParaRPr lang="en-GB" dirty="0"/>
          </a:p>
        </p:txBody>
      </p:sp>
    </p:spTree>
    <p:extLst>
      <p:ext uri="{BB962C8B-B14F-4D97-AF65-F5344CB8AC3E}">
        <p14:creationId xmlns:p14="http://schemas.microsoft.com/office/powerpoint/2010/main" val="706305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3861" y="1101904"/>
            <a:ext cx="10972800" cy="1066800"/>
          </a:xfrm>
        </p:spPr>
        <p:txBody>
          <a:bodyPr rtlCol="0"/>
          <a:lstStyle/>
          <a:p>
            <a:pPr rtl="0"/>
            <a:endParaRPr lang="en-GB" dirty="0"/>
          </a:p>
        </p:txBody>
      </p:sp>
      <p:pic>
        <p:nvPicPr>
          <p:cNvPr id="4" name="Content Placeholder 3">
            <a:extLst>
              <a:ext uri="{FF2B5EF4-FFF2-40B4-BE49-F238E27FC236}">
                <a16:creationId xmlns:a16="http://schemas.microsoft.com/office/drawing/2014/main" id="{2966A0FC-7BF6-5B19-9B67-90F051D7A7E2}"/>
              </a:ext>
            </a:extLst>
          </p:cNvPr>
          <p:cNvPicPr>
            <a:picLocks noGrp="1" noChangeAspect="1"/>
          </p:cNvPicPr>
          <p:nvPr>
            <p:ph idx="1"/>
          </p:nvPr>
        </p:nvPicPr>
        <p:blipFill>
          <a:blip r:embed="rId3"/>
          <a:stretch>
            <a:fillRect/>
          </a:stretch>
        </p:blipFill>
        <p:spPr>
          <a:xfrm>
            <a:off x="5018065" y="790903"/>
            <a:ext cx="6678610" cy="5060731"/>
          </a:xfrm>
          <a:prstGeom prst="rect">
            <a:avLst/>
          </a:prstGeom>
        </p:spPr>
      </p:pic>
      <p:pic>
        <p:nvPicPr>
          <p:cNvPr id="5" name="Picture 4">
            <a:extLst>
              <a:ext uri="{FF2B5EF4-FFF2-40B4-BE49-F238E27FC236}">
                <a16:creationId xmlns:a16="http://schemas.microsoft.com/office/drawing/2014/main" id="{17FD30B7-F849-7C71-9722-4EED01F9D321}"/>
              </a:ext>
            </a:extLst>
          </p:cNvPr>
          <p:cNvPicPr>
            <a:picLocks noChangeAspect="1"/>
          </p:cNvPicPr>
          <p:nvPr/>
        </p:nvPicPr>
        <p:blipFill>
          <a:blip r:embed="rId4"/>
          <a:stretch>
            <a:fillRect/>
          </a:stretch>
        </p:blipFill>
        <p:spPr>
          <a:xfrm>
            <a:off x="619635" y="1101904"/>
            <a:ext cx="3986851" cy="2653748"/>
          </a:xfrm>
          <a:prstGeom prst="rect">
            <a:avLst/>
          </a:prstGeom>
        </p:spPr>
      </p:pic>
      <p:sp>
        <p:nvSpPr>
          <p:cNvPr id="6" name="TextBox 5">
            <a:extLst>
              <a:ext uri="{FF2B5EF4-FFF2-40B4-BE49-F238E27FC236}">
                <a16:creationId xmlns:a16="http://schemas.microsoft.com/office/drawing/2014/main" id="{1B0221F2-A8EA-C79F-EE23-CCAE3223086E}"/>
              </a:ext>
            </a:extLst>
          </p:cNvPr>
          <p:cNvSpPr txBox="1"/>
          <p:nvPr/>
        </p:nvSpPr>
        <p:spPr>
          <a:xfrm>
            <a:off x="619635" y="4435366"/>
            <a:ext cx="4173082" cy="1569660"/>
          </a:xfrm>
          <a:prstGeom prst="rect">
            <a:avLst/>
          </a:prstGeom>
          <a:noFill/>
        </p:spPr>
        <p:txBody>
          <a:bodyPr wrap="square" rtlCol="0">
            <a:spAutoFit/>
          </a:bodyPr>
          <a:lstStyle/>
          <a:p>
            <a:r>
              <a:rPr lang="en-US" sz="4800" b="1" dirty="0">
                <a:latin typeface="+mj-lt"/>
              </a:rPr>
              <a:t>Mining in the Forest of Dean</a:t>
            </a:r>
            <a:endParaRPr lang="en-GB" sz="4800" b="1" dirty="0">
              <a:latin typeface="+mj-lt"/>
            </a:endParaRPr>
          </a:p>
        </p:txBody>
      </p:sp>
    </p:spTree>
    <p:extLst>
      <p:ext uri="{BB962C8B-B14F-4D97-AF65-F5344CB8AC3E}">
        <p14:creationId xmlns:p14="http://schemas.microsoft.com/office/powerpoint/2010/main" val="1851896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6994AC3C-5B61-10CB-D96A-FB1356B732E6}"/>
              </a:ext>
            </a:extLst>
          </p:cNvPr>
          <p:cNvSpPr>
            <a:spLocks noGrp="1"/>
          </p:cNvSpPr>
          <p:nvPr>
            <p:ph idx="4294967295"/>
          </p:nvPr>
        </p:nvSpPr>
        <p:spPr>
          <a:xfrm>
            <a:off x="791110" y="1040919"/>
            <a:ext cx="10972800" cy="4325937"/>
          </a:xfrm>
        </p:spPr>
        <p:txBody>
          <a:bodyPr>
            <a:noAutofit/>
          </a:bodyPr>
          <a:lstStyle/>
          <a:p>
            <a:pPr marL="109728" indent="0">
              <a:buNone/>
            </a:pPr>
            <a:r>
              <a:rPr lang="en-US" sz="3600" baseline="30000" dirty="0"/>
              <a:t>1</a:t>
            </a:r>
            <a:r>
              <a:rPr lang="en-US" sz="3600" dirty="0"/>
              <a:t> I waited patiently for the LORD; he turned to me and heard my cry. </a:t>
            </a:r>
            <a:br>
              <a:rPr lang="en-US" sz="3600" dirty="0"/>
            </a:br>
            <a:r>
              <a:rPr lang="en-US" sz="3600" baseline="30000" dirty="0"/>
              <a:t>2</a:t>
            </a:r>
            <a:r>
              <a:rPr lang="en-US" sz="3600" dirty="0"/>
              <a:t> He lifted me out of the slimy pit, out of the mud and mire; he set my feet on a rock and gave me a firm place to stand. </a:t>
            </a:r>
          </a:p>
          <a:p>
            <a:pPr marL="109728" indent="0">
              <a:buNone/>
            </a:pPr>
            <a:r>
              <a:rPr lang="en-US" sz="3600" dirty="0"/>
              <a:t>3 He put a new song in my mouth, a hymn of praise to our God. Many will see and fear the LORD and put their trust in him.</a:t>
            </a:r>
            <a:endParaRPr lang="en-GB" sz="3600" dirty="0"/>
          </a:p>
          <a:p>
            <a:pPr marL="109728" indent="0" algn="r">
              <a:buNone/>
            </a:pPr>
            <a:r>
              <a:rPr lang="en-US" sz="3600" dirty="0"/>
              <a:t>Psalms 40: 1 -3</a:t>
            </a:r>
          </a:p>
        </p:txBody>
      </p:sp>
    </p:spTree>
    <p:extLst>
      <p:ext uri="{BB962C8B-B14F-4D97-AF65-F5344CB8AC3E}">
        <p14:creationId xmlns:p14="http://schemas.microsoft.com/office/powerpoint/2010/main" val="4157128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2B6F7-6C85-F2FB-8654-AF5F1DD533DC}"/>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6DF76864-A2FD-FC3C-2065-630E86F03FCB}"/>
              </a:ext>
            </a:extLst>
          </p:cNvPr>
          <p:cNvSpPr>
            <a:spLocks noGrp="1"/>
          </p:cNvSpPr>
          <p:nvPr>
            <p:ph idx="4294967295"/>
          </p:nvPr>
        </p:nvSpPr>
        <p:spPr>
          <a:xfrm>
            <a:off x="791110" y="1040919"/>
            <a:ext cx="10972800" cy="4325937"/>
          </a:xfrm>
        </p:spPr>
        <p:txBody>
          <a:bodyPr>
            <a:noAutofit/>
          </a:bodyPr>
          <a:lstStyle/>
          <a:p>
            <a:pPr marL="109728" indent="0">
              <a:buNone/>
            </a:pPr>
            <a:r>
              <a:rPr lang="en-US" sz="3600" baseline="30000" dirty="0"/>
              <a:t>1</a:t>
            </a:r>
            <a:r>
              <a:rPr lang="en-US" sz="3600" dirty="0"/>
              <a:t> I waited </a:t>
            </a:r>
            <a:r>
              <a:rPr lang="en-US" sz="3600" i="1" dirty="0">
                <a:solidFill>
                  <a:srgbClr val="00B0F0"/>
                </a:solidFill>
              </a:rPr>
              <a:t>expectantly</a:t>
            </a:r>
            <a:r>
              <a:rPr lang="en-US" sz="3600" dirty="0"/>
              <a:t> for the LORD; he turned to me and heard my cry. </a:t>
            </a:r>
            <a:br>
              <a:rPr lang="en-US" sz="3600" dirty="0"/>
            </a:br>
            <a:r>
              <a:rPr lang="en-US" sz="3600" baseline="30000" dirty="0"/>
              <a:t>2</a:t>
            </a:r>
            <a:r>
              <a:rPr lang="en-US" sz="3600" dirty="0"/>
              <a:t> He lifted me out of the slimy pit, out of the mud and mire; he set my feet on a rock and gave me a firm place to stand. </a:t>
            </a:r>
          </a:p>
          <a:p>
            <a:pPr marL="109728" indent="0">
              <a:buNone/>
            </a:pPr>
            <a:r>
              <a:rPr lang="en-US" sz="3600" baseline="30000" dirty="0"/>
              <a:t>3</a:t>
            </a:r>
            <a:r>
              <a:rPr lang="en-US" sz="3600" dirty="0"/>
              <a:t> He put a new song in my mouth, a hymn of praise to our God. </a:t>
            </a:r>
            <a:r>
              <a:rPr lang="en-US" sz="3600" i="1" dirty="0">
                <a:solidFill>
                  <a:srgbClr val="00B0F0"/>
                </a:solidFill>
              </a:rPr>
              <a:t>Many will see and fear the LORD and put their trust in him.</a:t>
            </a:r>
            <a:endParaRPr lang="en-GB" sz="3600" i="1" dirty="0">
              <a:solidFill>
                <a:srgbClr val="00B0F0"/>
              </a:solidFill>
            </a:endParaRPr>
          </a:p>
          <a:p>
            <a:pPr marL="109728" indent="0" algn="r">
              <a:buNone/>
            </a:pPr>
            <a:r>
              <a:rPr lang="en-US" sz="3600" dirty="0"/>
              <a:t>Psalms 40: 1 -3</a:t>
            </a:r>
          </a:p>
        </p:txBody>
      </p:sp>
    </p:spTree>
    <p:extLst>
      <p:ext uri="{BB962C8B-B14F-4D97-AF65-F5344CB8AC3E}">
        <p14:creationId xmlns:p14="http://schemas.microsoft.com/office/powerpoint/2010/main" val="34144583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dirty="0"/>
              <a:t>Colossians 1: 21-23</a:t>
            </a:r>
            <a:endParaRPr lang="en-GB" dirty="0"/>
          </a:p>
        </p:txBody>
      </p:sp>
      <p:sp>
        <p:nvSpPr>
          <p:cNvPr id="3" name="Content Placeholder 2"/>
          <p:cNvSpPr>
            <a:spLocks noGrp="1"/>
          </p:cNvSpPr>
          <p:nvPr>
            <p:ph idx="1"/>
          </p:nvPr>
        </p:nvSpPr>
        <p:spPr/>
        <p:txBody>
          <a:bodyPr rtlCol="0">
            <a:normAutofit/>
          </a:bodyPr>
          <a:lstStyle/>
          <a:p>
            <a:pPr marL="109728" indent="0">
              <a:buNone/>
            </a:pPr>
            <a:r>
              <a:rPr lang="en-US" sz="3200" baseline="30000" dirty="0"/>
              <a:t>21</a:t>
            </a:r>
            <a:r>
              <a:rPr lang="en-US" sz="3200" dirty="0"/>
              <a:t> Once you were alienated from God and were enemies in your minds because of your evil behavior. </a:t>
            </a:r>
            <a:r>
              <a:rPr lang="en-US" sz="3200" baseline="30000" dirty="0"/>
              <a:t>22</a:t>
            </a:r>
            <a:r>
              <a:rPr lang="en-US" sz="3200" dirty="0"/>
              <a:t> But now he has reconciled you by Christ’s physical body through death to present you holy in his sight, without blemish and free from accusation — </a:t>
            </a:r>
            <a:r>
              <a:rPr lang="en-US" sz="3200" baseline="30000" dirty="0"/>
              <a:t>23</a:t>
            </a:r>
            <a:r>
              <a:rPr lang="en-US" sz="3200" dirty="0"/>
              <a:t> if you continue in your faith, established and firm, and do not move from the hope held out in the gospel. </a:t>
            </a:r>
            <a:endParaRPr lang="en-GB" sz="3200" dirty="0"/>
          </a:p>
        </p:txBody>
      </p:sp>
    </p:spTree>
    <p:extLst>
      <p:ext uri="{BB962C8B-B14F-4D97-AF65-F5344CB8AC3E}">
        <p14:creationId xmlns:p14="http://schemas.microsoft.com/office/powerpoint/2010/main" val="997860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13828-A849-48FC-19AD-17DADE4C96D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43F161-FE0A-0B7D-85E6-8BB18AD6BA8B}"/>
              </a:ext>
            </a:extLst>
          </p:cNvPr>
          <p:cNvSpPr>
            <a:spLocks noGrp="1"/>
          </p:cNvSpPr>
          <p:nvPr>
            <p:ph idx="4294967295"/>
          </p:nvPr>
        </p:nvSpPr>
        <p:spPr>
          <a:xfrm>
            <a:off x="609600" y="831654"/>
            <a:ext cx="10972800" cy="4324350"/>
          </a:xfrm>
        </p:spPr>
        <p:txBody>
          <a:bodyPr>
            <a:normAutofit/>
          </a:bodyPr>
          <a:lstStyle/>
          <a:p>
            <a:r>
              <a:rPr lang="en-US" sz="3600" dirty="0"/>
              <a:t>No longer aliens or enemies</a:t>
            </a:r>
          </a:p>
          <a:p>
            <a:r>
              <a:rPr lang="en-US" sz="3600" dirty="0"/>
              <a:t>Reconciled</a:t>
            </a:r>
          </a:p>
          <a:p>
            <a:r>
              <a:rPr lang="en-US" sz="3600" dirty="0"/>
              <a:t>Holy in His Sight</a:t>
            </a:r>
          </a:p>
          <a:p>
            <a:r>
              <a:rPr lang="en-US" sz="3600" dirty="0"/>
              <a:t>Without Blemish</a:t>
            </a:r>
          </a:p>
          <a:p>
            <a:r>
              <a:rPr lang="en-US" sz="3600" dirty="0"/>
              <a:t>Free from Accusation</a:t>
            </a:r>
          </a:p>
          <a:p>
            <a:endParaRPr lang="en-US" dirty="0"/>
          </a:p>
        </p:txBody>
      </p:sp>
    </p:spTree>
    <p:extLst>
      <p:ext uri="{BB962C8B-B14F-4D97-AF65-F5344CB8AC3E}">
        <p14:creationId xmlns:p14="http://schemas.microsoft.com/office/powerpoint/2010/main" val="21721729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endParaRPr lang="en-GB" b="1" dirty="0"/>
          </a:p>
        </p:txBody>
      </p:sp>
      <p:sp>
        <p:nvSpPr>
          <p:cNvPr id="3" name="Content Placeholder 2"/>
          <p:cNvSpPr>
            <a:spLocks noGrp="1"/>
          </p:cNvSpPr>
          <p:nvPr>
            <p:ph idx="1"/>
          </p:nvPr>
        </p:nvSpPr>
        <p:spPr/>
        <p:txBody>
          <a:bodyPr rtlCol="0"/>
          <a:lstStyle/>
          <a:p>
            <a:pPr marL="109728" indent="0">
              <a:buNone/>
            </a:pPr>
            <a:endParaRPr lang="en-GB" dirty="0"/>
          </a:p>
          <a:p>
            <a:endParaRPr lang="en-GB" b="1" dirty="0"/>
          </a:p>
          <a:p>
            <a:endParaRPr lang="en-GB" b="1" dirty="0"/>
          </a:p>
          <a:p>
            <a:r>
              <a:rPr lang="en-GB" b="1" dirty="0"/>
              <a:t>Source of accusation is the devil   </a:t>
            </a:r>
            <a:r>
              <a:rPr lang="en-GB" dirty="0"/>
              <a:t>Rev 12:10</a:t>
            </a:r>
          </a:p>
          <a:p>
            <a:endParaRPr lang="en-GB" b="1" dirty="0"/>
          </a:p>
          <a:p>
            <a:r>
              <a:rPr lang="en-GB" b="1" dirty="0"/>
              <a:t>False Accusation is exposed </a:t>
            </a:r>
          </a:p>
          <a:p>
            <a:pPr marL="109728" indent="0">
              <a:buNone/>
            </a:pPr>
            <a:r>
              <a:rPr lang="en-GB" b="1" dirty="0"/>
              <a:t>   when we walk in the light  </a:t>
            </a:r>
            <a:r>
              <a:rPr lang="en-GB" dirty="0"/>
              <a:t>1 John 1:7</a:t>
            </a:r>
          </a:p>
          <a:p>
            <a:endParaRPr lang="en-US" b="1" dirty="0"/>
          </a:p>
        </p:txBody>
      </p:sp>
      <p:pic>
        <p:nvPicPr>
          <p:cNvPr id="8" name="Picture 7" descr="A close-up of a sign">
            <a:extLst>
              <a:ext uri="{FF2B5EF4-FFF2-40B4-BE49-F238E27FC236}">
                <a16:creationId xmlns:a16="http://schemas.microsoft.com/office/drawing/2014/main" id="{26515848-7EEE-0639-2E78-EBBD0B69ACCA}"/>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805085" y="3806704"/>
            <a:ext cx="3777315" cy="2515062"/>
          </a:xfrm>
          <a:prstGeom prst="rect">
            <a:avLst/>
          </a:prstGeom>
        </p:spPr>
      </p:pic>
      <p:sp>
        <p:nvSpPr>
          <p:cNvPr id="9" name="TextBox 8">
            <a:extLst>
              <a:ext uri="{FF2B5EF4-FFF2-40B4-BE49-F238E27FC236}">
                <a16:creationId xmlns:a16="http://schemas.microsoft.com/office/drawing/2014/main" id="{A148ADCB-F269-14A6-29D1-C9B9ED8A4009}"/>
              </a:ext>
            </a:extLst>
          </p:cNvPr>
          <p:cNvSpPr txBox="1"/>
          <p:nvPr/>
        </p:nvSpPr>
        <p:spPr>
          <a:xfrm>
            <a:off x="7643973" y="8584058"/>
            <a:ext cx="4321155" cy="230832"/>
          </a:xfrm>
          <a:prstGeom prst="rect">
            <a:avLst/>
          </a:prstGeom>
          <a:noFill/>
        </p:spPr>
        <p:txBody>
          <a:bodyPr wrap="square" rtlCol="0">
            <a:spAutoFit/>
          </a:bodyPr>
          <a:lstStyle/>
          <a:p>
            <a:r>
              <a:rPr lang="en-GB" sz="900">
                <a:hlinkClick r:id="rId4" tooltip="https://www.picpedia.org/highway-signs/a/accusation.html"/>
              </a:rPr>
              <a:t>This Photo</a:t>
            </a:r>
            <a:r>
              <a:rPr lang="en-GB" sz="900"/>
              <a:t> by Unknown Author is licensed under </a:t>
            </a:r>
            <a:r>
              <a:rPr lang="en-GB" sz="900">
                <a:hlinkClick r:id="rId5" tooltip="https://creativecommons.org/licenses/by-sa/3.0/"/>
              </a:rPr>
              <a:t>CC BY-SA</a:t>
            </a:r>
            <a:endParaRPr lang="en-GB" sz="900"/>
          </a:p>
        </p:txBody>
      </p:sp>
      <p:pic>
        <p:nvPicPr>
          <p:cNvPr id="11" name="Picture 10" descr="A person pointing at the camera">
            <a:extLst>
              <a:ext uri="{FF2B5EF4-FFF2-40B4-BE49-F238E27FC236}">
                <a16:creationId xmlns:a16="http://schemas.microsoft.com/office/drawing/2014/main" id="{D0946C25-800E-0F96-20D5-7903D8762971}"/>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609600" y="716766"/>
            <a:ext cx="3653616" cy="2432976"/>
          </a:xfrm>
          <a:prstGeom prst="rect">
            <a:avLst/>
          </a:prstGeom>
        </p:spPr>
      </p:pic>
    </p:spTree>
    <p:extLst>
      <p:ext uri="{BB962C8B-B14F-4D97-AF65-F5344CB8AC3E}">
        <p14:creationId xmlns:p14="http://schemas.microsoft.com/office/powerpoint/2010/main" val="384888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28DCFA-548F-149F-F6AC-8FB072C9671D}"/>
              </a:ext>
            </a:extLst>
          </p:cNvPr>
          <p:cNvSpPr>
            <a:spLocks noGrp="1"/>
          </p:cNvSpPr>
          <p:nvPr>
            <p:ph idx="4294967295"/>
          </p:nvPr>
        </p:nvSpPr>
        <p:spPr>
          <a:xfrm>
            <a:off x="609600" y="831654"/>
            <a:ext cx="10972800" cy="4324350"/>
          </a:xfrm>
        </p:spPr>
        <p:txBody>
          <a:bodyPr>
            <a:normAutofit/>
          </a:bodyPr>
          <a:lstStyle/>
          <a:p>
            <a:r>
              <a:rPr lang="en-US" sz="3600" dirty="0"/>
              <a:t>No longer aliens or enemies</a:t>
            </a:r>
          </a:p>
          <a:p>
            <a:r>
              <a:rPr lang="en-US" sz="3600" dirty="0"/>
              <a:t>Reconciled</a:t>
            </a:r>
          </a:p>
          <a:p>
            <a:r>
              <a:rPr lang="en-US" sz="3600" dirty="0"/>
              <a:t>Holy in His Sight</a:t>
            </a:r>
          </a:p>
          <a:p>
            <a:r>
              <a:rPr lang="en-US" sz="3600" dirty="0"/>
              <a:t>Without Blemish</a:t>
            </a:r>
          </a:p>
          <a:p>
            <a:r>
              <a:rPr lang="en-US" sz="3600" dirty="0"/>
              <a:t>Free from Accusation</a:t>
            </a:r>
          </a:p>
          <a:p>
            <a:endParaRPr lang="en-US" dirty="0"/>
          </a:p>
          <a:p>
            <a:r>
              <a:rPr lang="en-GB" sz="3600" dirty="0">
                <a:solidFill>
                  <a:srgbClr val="00B0F0"/>
                </a:solidFill>
              </a:rPr>
              <a:t>…….if you continue in your faith</a:t>
            </a:r>
          </a:p>
        </p:txBody>
      </p:sp>
    </p:spTree>
    <p:extLst>
      <p:ext uri="{BB962C8B-B14F-4D97-AF65-F5344CB8AC3E}">
        <p14:creationId xmlns:p14="http://schemas.microsoft.com/office/powerpoint/2010/main" val="2280750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777A25-86C9-3878-5E1E-0AB636AD1A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FFB239-A077-111B-CCE7-281DD34B8964}"/>
              </a:ext>
            </a:extLst>
          </p:cNvPr>
          <p:cNvSpPr>
            <a:spLocks noGrp="1"/>
          </p:cNvSpPr>
          <p:nvPr>
            <p:ph type="title"/>
          </p:nvPr>
        </p:nvSpPr>
        <p:spPr/>
        <p:txBody>
          <a:bodyPr rtlCol="0"/>
          <a:lstStyle/>
          <a:p>
            <a:pPr rtl="0"/>
            <a:r>
              <a:rPr lang="en-US" dirty="0"/>
              <a:t>Colossians 1:23</a:t>
            </a:r>
            <a:endParaRPr lang="en-GB" dirty="0"/>
          </a:p>
        </p:txBody>
      </p:sp>
      <p:sp>
        <p:nvSpPr>
          <p:cNvPr id="3" name="Content Placeholder 2">
            <a:extLst>
              <a:ext uri="{FF2B5EF4-FFF2-40B4-BE49-F238E27FC236}">
                <a16:creationId xmlns:a16="http://schemas.microsoft.com/office/drawing/2014/main" id="{DF35082A-0C8F-55E0-3E4D-C61E1EB4AFD9}"/>
              </a:ext>
            </a:extLst>
          </p:cNvPr>
          <p:cNvSpPr>
            <a:spLocks noGrp="1"/>
          </p:cNvSpPr>
          <p:nvPr>
            <p:ph idx="1"/>
          </p:nvPr>
        </p:nvSpPr>
        <p:spPr/>
        <p:txBody>
          <a:bodyPr rtlCol="0">
            <a:normAutofit/>
          </a:bodyPr>
          <a:lstStyle/>
          <a:p>
            <a:pPr marL="109728" indent="0">
              <a:buNone/>
            </a:pPr>
            <a:r>
              <a:rPr lang="en-US" sz="3200" baseline="30000" dirty="0">
                <a:solidFill>
                  <a:srgbClr val="00B0F0"/>
                </a:solidFill>
              </a:rPr>
              <a:t>23</a:t>
            </a:r>
            <a:r>
              <a:rPr lang="en-US" sz="3200" dirty="0">
                <a:solidFill>
                  <a:srgbClr val="00B0F0"/>
                </a:solidFill>
              </a:rPr>
              <a:t> if you continue in your faith, established and firm, and do not move from the hope held out in the gospel. </a:t>
            </a:r>
          </a:p>
          <a:p>
            <a:pPr marL="109728" indent="0" algn="r">
              <a:buNone/>
            </a:pPr>
            <a:r>
              <a:rPr lang="en-US" sz="3200" dirty="0">
                <a:solidFill>
                  <a:srgbClr val="00B0F0"/>
                </a:solidFill>
              </a:rPr>
              <a:t>Colossians 1:23</a:t>
            </a:r>
            <a:endParaRPr lang="en-GB" sz="3200" dirty="0">
              <a:solidFill>
                <a:srgbClr val="00B0F0"/>
              </a:solidFill>
            </a:endParaRPr>
          </a:p>
        </p:txBody>
      </p:sp>
      <p:sp>
        <p:nvSpPr>
          <p:cNvPr id="5" name="TextBox 4">
            <a:extLst>
              <a:ext uri="{FF2B5EF4-FFF2-40B4-BE49-F238E27FC236}">
                <a16:creationId xmlns:a16="http://schemas.microsoft.com/office/drawing/2014/main" id="{1458B631-D417-7E3B-59ED-3A5831B40698}"/>
              </a:ext>
            </a:extLst>
          </p:cNvPr>
          <p:cNvSpPr txBox="1"/>
          <p:nvPr/>
        </p:nvSpPr>
        <p:spPr>
          <a:xfrm>
            <a:off x="609600" y="4150370"/>
            <a:ext cx="10972800" cy="1077218"/>
          </a:xfrm>
          <a:prstGeom prst="rect">
            <a:avLst/>
          </a:prstGeom>
          <a:noFill/>
        </p:spPr>
        <p:txBody>
          <a:bodyPr wrap="square">
            <a:spAutoFit/>
          </a:bodyPr>
          <a:lstStyle/>
          <a:p>
            <a:pPr marL="109728" indent="0">
              <a:buNone/>
            </a:pPr>
            <a:r>
              <a:rPr lang="en-US" sz="3200" dirty="0">
                <a:solidFill>
                  <a:srgbClr val="7030A0"/>
                </a:solidFill>
              </a:rPr>
              <a:t>“he set my feet on a rock and gave me a firm place to stand” </a:t>
            </a:r>
          </a:p>
          <a:p>
            <a:pPr marL="109728" indent="0" algn="r">
              <a:buNone/>
            </a:pPr>
            <a:r>
              <a:rPr lang="en-US" sz="3200" dirty="0">
                <a:solidFill>
                  <a:srgbClr val="7030A0"/>
                </a:solidFill>
              </a:rPr>
              <a:t>Psalm 40:2 </a:t>
            </a:r>
          </a:p>
        </p:txBody>
      </p:sp>
    </p:spTree>
    <p:extLst>
      <p:ext uri="{BB962C8B-B14F-4D97-AF65-F5344CB8AC3E}">
        <p14:creationId xmlns:p14="http://schemas.microsoft.com/office/powerpoint/2010/main" val="219669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rtl="0"/>
            <a:r>
              <a:rPr lang="en-GB" sz="5400" b="1" dirty="0"/>
              <a:t>Standing firm</a:t>
            </a:r>
          </a:p>
        </p:txBody>
      </p:sp>
      <p:sp>
        <p:nvSpPr>
          <p:cNvPr id="3" name="Content Placeholder 2"/>
          <p:cNvSpPr>
            <a:spLocks noGrp="1"/>
          </p:cNvSpPr>
          <p:nvPr>
            <p:ph idx="1"/>
          </p:nvPr>
        </p:nvSpPr>
        <p:spPr/>
        <p:txBody>
          <a:bodyPr rtlCol="0"/>
          <a:lstStyle/>
          <a:p>
            <a:pPr marL="109728" indent="0" rtl="0">
              <a:buNone/>
            </a:pPr>
            <a:r>
              <a:rPr lang="en-US" baseline="30000" dirty="0"/>
              <a:t>4</a:t>
            </a:r>
            <a:r>
              <a:rPr lang="en-US" dirty="0"/>
              <a:t> Oh, the joys of those who trust the LORD,</a:t>
            </a:r>
            <a:br>
              <a:rPr lang="en-US" dirty="0"/>
            </a:br>
            <a:r>
              <a:rPr lang="en-US" dirty="0"/>
              <a:t>who have no confidence in the proud</a:t>
            </a:r>
            <a:br>
              <a:rPr lang="en-US" dirty="0"/>
            </a:br>
            <a:r>
              <a:rPr lang="en-US" dirty="0"/>
              <a:t>or in those who worship idols.</a:t>
            </a:r>
            <a:br>
              <a:rPr lang="en-US" dirty="0"/>
            </a:br>
            <a:r>
              <a:rPr lang="en-US" baseline="30000" dirty="0"/>
              <a:t>5</a:t>
            </a:r>
            <a:r>
              <a:rPr lang="en-US" dirty="0"/>
              <a:t> O LORD my God, you have performed many wonders for us.</a:t>
            </a:r>
            <a:br>
              <a:rPr lang="en-US" dirty="0"/>
            </a:br>
            <a:r>
              <a:rPr lang="en-US" dirty="0"/>
              <a:t>Your plans for us are too numerous to list.</a:t>
            </a:r>
            <a:br>
              <a:rPr lang="en-US" dirty="0"/>
            </a:br>
            <a:r>
              <a:rPr lang="en-US" dirty="0"/>
              <a:t>You have no equal.</a:t>
            </a:r>
            <a:br>
              <a:rPr lang="en-US" dirty="0"/>
            </a:br>
            <a:r>
              <a:rPr lang="en-US" dirty="0"/>
              <a:t>If I tried to recite all your wonderful deeds,</a:t>
            </a:r>
            <a:br>
              <a:rPr lang="en-US" dirty="0"/>
            </a:br>
            <a:r>
              <a:rPr lang="en-US" dirty="0"/>
              <a:t>I would never come to the end of them. Psalms 40:3-5</a:t>
            </a:r>
            <a:endParaRPr lang="en-GB" dirty="0"/>
          </a:p>
        </p:txBody>
      </p:sp>
    </p:spTree>
    <p:extLst>
      <p:ext uri="{BB962C8B-B14F-4D97-AF65-F5344CB8AC3E}">
        <p14:creationId xmlns:p14="http://schemas.microsoft.com/office/powerpoint/2010/main" val="3046085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235AB0-75ED-4436-FBEB-EF97297AE899}"/>
              </a:ext>
            </a:extLst>
          </p:cNvPr>
          <p:cNvSpPr>
            <a:spLocks noGrp="1"/>
          </p:cNvSpPr>
          <p:nvPr>
            <p:ph idx="4294967295"/>
          </p:nvPr>
        </p:nvSpPr>
        <p:spPr>
          <a:xfrm>
            <a:off x="609600" y="1266825"/>
            <a:ext cx="10972800" cy="4324350"/>
          </a:xfrm>
        </p:spPr>
        <p:txBody>
          <a:bodyPr/>
          <a:lstStyle/>
          <a:p>
            <a:r>
              <a:rPr lang="en-US" sz="4400" dirty="0"/>
              <a:t>Trust</a:t>
            </a:r>
          </a:p>
          <a:p>
            <a:r>
              <a:rPr lang="en-US" sz="4400" dirty="0"/>
              <a:t>Put our confidence in Him</a:t>
            </a:r>
          </a:p>
          <a:p>
            <a:r>
              <a:rPr lang="en-US" sz="4400" dirty="0"/>
              <a:t>Embrace His plans</a:t>
            </a:r>
          </a:p>
          <a:p>
            <a:r>
              <a:rPr lang="en-US" sz="4400" dirty="0"/>
              <a:t>Remember the wonderful things He has done </a:t>
            </a:r>
          </a:p>
          <a:p>
            <a:pPr lvl="1"/>
            <a:r>
              <a:rPr lang="en-US" sz="4000" dirty="0"/>
              <a:t>A spirit and attitude of thankfulness</a:t>
            </a:r>
          </a:p>
          <a:p>
            <a:endParaRPr lang="en-US" dirty="0"/>
          </a:p>
          <a:p>
            <a:endParaRPr lang="en-US" dirty="0"/>
          </a:p>
          <a:p>
            <a:endParaRPr lang="en-GB" dirty="0"/>
          </a:p>
        </p:txBody>
      </p:sp>
    </p:spTree>
    <p:extLst>
      <p:ext uri="{BB962C8B-B14F-4D97-AF65-F5344CB8AC3E}">
        <p14:creationId xmlns:p14="http://schemas.microsoft.com/office/powerpoint/2010/main" val="3420114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C5A0E-4996-69F9-5DA4-BA881E885139}"/>
              </a:ext>
            </a:extLst>
          </p:cNvPr>
          <p:cNvSpPr>
            <a:spLocks noGrp="1"/>
          </p:cNvSpPr>
          <p:nvPr>
            <p:ph type="title"/>
          </p:nvPr>
        </p:nvSpPr>
        <p:spPr/>
        <p:txBody>
          <a:bodyPr/>
          <a:lstStyle/>
          <a:p>
            <a:r>
              <a:rPr lang="en-US" dirty="0"/>
              <a:t>God’s Plan for my life</a:t>
            </a:r>
            <a:endParaRPr lang="en-GB" dirty="0"/>
          </a:p>
        </p:txBody>
      </p:sp>
      <p:sp>
        <p:nvSpPr>
          <p:cNvPr id="3" name="Content Placeholder 2">
            <a:extLst>
              <a:ext uri="{FF2B5EF4-FFF2-40B4-BE49-F238E27FC236}">
                <a16:creationId xmlns:a16="http://schemas.microsoft.com/office/drawing/2014/main" id="{513D209C-735A-F0EF-8B3E-42C79F464EFA}"/>
              </a:ext>
            </a:extLst>
          </p:cNvPr>
          <p:cNvSpPr>
            <a:spLocks noGrp="1"/>
          </p:cNvSpPr>
          <p:nvPr>
            <p:ph idx="1"/>
          </p:nvPr>
        </p:nvSpPr>
        <p:spPr/>
        <p:txBody>
          <a:bodyPr/>
          <a:lstStyle/>
          <a:p>
            <a:r>
              <a:rPr lang="en-US" baseline="30000" dirty="0"/>
              <a:t>11</a:t>
            </a:r>
            <a:r>
              <a:rPr lang="en-US" dirty="0"/>
              <a:t> Now these are the gifts Christ gave to the church: the apostles, the prophets, the evangelists, and the pastors and teachers. </a:t>
            </a:r>
            <a:r>
              <a:rPr lang="en-US" baseline="30000" dirty="0"/>
              <a:t>12</a:t>
            </a:r>
            <a:r>
              <a:rPr lang="en-US" dirty="0"/>
              <a:t> Their responsibility is to equip God’s people to do his work and build up the church, the body of Christ. </a:t>
            </a:r>
            <a:r>
              <a:rPr lang="en-US" baseline="30000" dirty="0"/>
              <a:t>13</a:t>
            </a:r>
            <a:r>
              <a:rPr lang="en-US" dirty="0"/>
              <a:t> This will continue until we all come to such </a:t>
            </a:r>
            <a:r>
              <a:rPr lang="en-US" u="sng" dirty="0"/>
              <a:t>unity in our faith and knowledge of God’s Son that we will be mature in the Lord, measuring up to the full and complete standard of Christ</a:t>
            </a:r>
            <a:r>
              <a:rPr lang="en-US" dirty="0"/>
              <a:t>. Ephesians 4:11-13</a:t>
            </a:r>
            <a:endParaRPr lang="en-GB" dirty="0"/>
          </a:p>
        </p:txBody>
      </p:sp>
    </p:spTree>
    <p:extLst>
      <p:ext uri="{BB962C8B-B14F-4D97-AF65-F5344CB8AC3E}">
        <p14:creationId xmlns:p14="http://schemas.microsoft.com/office/powerpoint/2010/main" val="1314109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6045B-30A0-D642-97BC-1A6408A420F3}"/>
              </a:ext>
            </a:extLst>
          </p:cNvPr>
          <p:cNvSpPr>
            <a:spLocks noGrp="1"/>
          </p:cNvSpPr>
          <p:nvPr>
            <p:ph type="title"/>
          </p:nvPr>
        </p:nvSpPr>
        <p:spPr/>
        <p:txBody>
          <a:bodyPr/>
          <a:lstStyle/>
          <a:p>
            <a:r>
              <a:rPr lang="en-US" dirty="0"/>
              <a:t>We need to keep Growing</a:t>
            </a:r>
            <a:endParaRPr lang="en-GB" dirty="0"/>
          </a:p>
        </p:txBody>
      </p:sp>
      <p:sp>
        <p:nvSpPr>
          <p:cNvPr id="3" name="Content Placeholder 2">
            <a:extLst>
              <a:ext uri="{FF2B5EF4-FFF2-40B4-BE49-F238E27FC236}">
                <a16:creationId xmlns:a16="http://schemas.microsoft.com/office/drawing/2014/main" id="{D0F09F99-45EE-65BB-19AF-2EC7E7586F5A}"/>
              </a:ext>
            </a:extLst>
          </p:cNvPr>
          <p:cNvSpPr>
            <a:spLocks noGrp="1"/>
          </p:cNvSpPr>
          <p:nvPr>
            <p:ph idx="1"/>
          </p:nvPr>
        </p:nvSpPr>
        <p:spPr/>
        <p:txBody>
          <a:bodyPr/>
          <a:lstStyle/>
          <a:p>
            <a:r>
              <a:rPr lang="en-US" dirty="0"/>
              <a:t>You are like babies who need milk and cannot eat solid food. </a:t>
            </a:r>
            <a:r>
              <a:rPr lang="en-US" baseline="30000" dirty="0"/>
              <a:t>13</a:t>
            </a:r>
            <a:r>
              <a:rPr lang="en-US" dirty="0"/>
              <a:t> For someone who lives on milk is still an infant and doesn’t know how to do what is right. </a:t>
            </a:r>
            <a:r>
              <a:rPr lang="en-US" baseline="30000" dirty="0"/>
              <a:t>14</a:t>
            </a:r>
            <a:r>
              <a:rPr lang="en-US" dirty="0"/>
              <a:t> Solid food is for those who are mature, who through training have the skill to recognize the difference between right and wrong. Hebrews 5:12-14</a:t>
            </a:r>
            <a:endParaRPr lang="en-GB" dirty="0"/>
          </a:p>
        </p:txBody>
      </p:sp>
    </p:spTree>
    <p:extLst>
      <p:ext uri="{BB962C8B-B14F-4D97-AF65-F5344CB8AC3E}">
        <p14:creationId xmlns:p14="http://schemas.microsoft.com/office/powerpoint/2010/main" val="3425523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EE103-3623-168F-680E-F0A0F435D0DF}"/>
              </a:ext>
            </a:extLst>
          </p:cNvPr>
          <p:cNvSpPr>
            <a:spLocks noGrp="1"/>
          </p:cNvSpPr>
          <p:nvPr>
            <p:ph type="title"/>
          </p:nvPr>
        </p:nvSpPr>
        <p:spPr>
          <a:xfrm>
            <a:off x="609599" y="403261"/>
            <a:ext cx="10972800" cy="1066800"/>
          </a:xfrm>
        </p:spPr>
        <p:txBody>
          <a:bodyPr/>
          <a:lstStyle/>
          <a:p>
            <a:r>
              <a:rPr lang="en-US" dirty="0"/>
              <a:t>We have to </a:t>
            </a:r>
            <a:r>
              <a:rPr lang="en-US"/>
              <a:t>keep growing</a:t>
            </a:r>
            <a:endParaRPr lang="en-GB" dirty="0"/>
          </a:p>
        </p:txBody>
      </p:sp>
      <p:pic>
        <p:nvPicPr>
          <p:cNvPr id="5" name="Content Placeholder 4" descr="A baby drinking from a bottle">
            <a:extLst>
              <a:ext uri="{FF2B5EF4-FFF2-40B4-BE49-F238E27FC236}">
                <a16:creationId xmlns:a16="http://schemas.microsoft.com/office/drawing/2014/main" id="{137244A6-1BD2-5ED7-CEC0-1A2C11FC2F99}"/>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376737" y="1470061"/>
            <a:ext cx="3652850" cy="2440656"/>
          </a:xfrm>
        </p:spPr>
      </p:pic>
      <p:pic>
        <p:nvPicPr>
          <p:cNvPr id="9" name="Picture 8">
            <a:extLst>
              <a:ext uri="{FF2B5EF4-FFF2-40B4-BE49-F238E27FC236}">
                <a16:creationId xmlns:a16="http://schemas.microsoft.com/office/drawing/2014/main" id="{A6875252-8291-5F98-995C-B2D78D77C2FE}"/>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7013816" y="1554481"/>
            <a:ext cx="3652850" cy="2436422"/>
          </a:xfrm>
          <a:prstGeom prst="rect">
            <a:avLst/>
          </a:prstGeom>
        </p:spPr>
      </p:pic>
      <p:sp>
        <p:nvSpPr>
          <p:cNvPr id="12" name="TextBox 11">
            <a:extLst>
              <a:ext uri="{FF2B5EF4-FFF2-40B4-BE49-F238E27FC236}">
                <a16:creationId xmlns:a16="http://schemas.microsoft.com/office/drawing/2014/main" id="{8E9F3F86-ABE3-5798-4EE7-2C827C549A07}"/>
              </a:ext>
            </a:extLst>
          </p:cNvPr>
          <p:cNvSpPr txBox="1"/>
          <p:nvPr/>
        </p:nvSpPr>
        <p:spPr>
          <a:xfrm>
            <a:off x="917823" y="4280517"/>
            <a:ext cx="10356351" cy="1200329"/>
          </a:xfrm>
          <a:prstGeom prst="rect">
            <a:avLst/>
          </a:prstGeom>
          <a:noFill/>
        </p:spPr>
        <p:txBody>
          <a:bodyPr wrap="square">
            <a:spAutoFit/>
          </a:bodyPr>
          <a:lstStyle/>
          <a:p>
            <a:r>
              <a:rPr lang="en-US" sz="2400" dirty="0"/>
              <a:t>Let us go on instead and become mature in our understanding. Surely we don’t need to start again with the fundamental importance of repenting from evil deeds and placing our faith in God. Hebrews 6:1</a:t>
            </a:r>
            <a:endParaRPr lang="en-GB" sz="2400" dirty="0"/>
          </a:p>
        </p:txBody>
      </p:sp>
      <p:sp>
        <p:nvSpPr>
          <p:cNvPr id="3" name="TextBox 2">
            <a:extLst>
              <a:ext uri="{FF2B5EF4-FFF2-40B4-BE49-F238E27FC236}">
                <a16:creationId xmlns:a16="http://schemas.microsoft.com/office/drawing/2014/main" id="{134DC881-3156-BCC5-822A-1E851CF026C1}"/>
              </a:ext>
            </a:extLst>
          </p:cNvPr>
          <p:cNvSpPr txBox="1"/>
          <p:nvPr/>
        </p:nvSpPr>
        <p:spPr>
          <a:xfrm>
            <a:off x="5260368" y="2126751"/>
            <a:ext cx="1530849" cy="830997"/>
          </a:xfrm>
          <a:prstGeom prst="rect">
            <a:avLst/>
          </a:prstGeom>
          <a:noFill/>
        </p:spPr>
        <p:txBody>
          <a:bodyPr wrap="square" rtlCol="0">
            <a:spAutoFit/>
          </a:bodyPr>
          <a:lstStyle/>
          <a:p>
            <a:pPr algn="ctr"/>
            <a:r>
              <a:rPr lang="en-US" sz="2400" b="1" dirty="0"/>
              <a:t>Hebrews 5:13-14</a:t>
            </a:r>
            <a:endParaRPr lang="en-GB" sz="2400" b="1" dirty="0"/>
          </a:p>
        </p:txBody>
      </p:sp>
    </p:spTree>
    <p:extLst>
      <p:ext uri="{BB962C8B-B14F-4D97-AF65-F5344CB8AC3E}">
        <p14:creationId xmlns:p14="http://schemas.microsoft.com/office/powerpoint/2010/main" val="3732607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GB" dirty="0"/>
              <a:t>The Psalmist’s  response</a:t>
            </a:r>
          </a:p>
        </p:txBody>
      </p:sp>
      <p:sp>
        <p:nvSpPr>
          <p:cNvPr id="3" name="Text Placeholder 2"/>
          <p:cNvSpPr>
            <a:spLocks noGrp="1"/>
          </p:cNvSpPr>
          <p:nvPr>
            <p:ph idx="1"/>
          </p:nvPr>
        </p:nvSpPr>
        <p:spPr/>
        <p:txBody>
          <a:bodyPr rtlCol="0"/>
          <a:lstStyle/>
          <a:p>
            <a:pPr marL="109728" indent="0">
              <a:buNone/>
            </a:pPr>
            <a:r>
              <a:rPr lang="en-US" baseline="30000" dirty="0"/>
              <a:t>6</a:t>
            </a:r>
            <a:r>
              <a:rPr lang="en-US" dirty="0"/>
              <a:t> You take no delight in sacrifices or offerings.</a:t>
            </a:r>
            <a:br>
              <a:rPr lang="en-US" dirty="0"/>
            </a:br>
            <a:r>
              <a:rPr lang="en-US" dirty="0"/>
              <a:t>Now that you have made me listen, I finally understand—</a:t>
            </a:r>
            <a:br>
              <a:rPr lang="en-US" dirty="0"/>
            </a:br>
            <a:r>
              <a:rPr lang="en-US" dirty="0"/>
              <a:t>you don’t require burnt offerings or sin offerings.</a:t>
            </a:r>
            <a:br>
              <a:rPr lang="en-US" dirty="0"/>
            </a:br>
            <a:r>
              <a:rPr lang="en-US" baseline="30000" dirty="0"/>
              <a:t>7</a:t>
            </a:r>
            <a:r>
              <a:rPr lang="en-US" dirty="0"/>
              <a:t> Then I said, “Look, </a:t>
            </a:r>
            <a:r>
              <a:rPr lang="en-US" b="1" dirty="0"/>
              <a:t>I have come</a:t>
            </a:r>
            <a:r>
              <a:rPr lang="en-US" dirty="0"/>
              <a:t>.</a:t>
            </a:r>
            <a:br>
              <a:rPr lang="en-US" dirty="0"/>
            </a:br>
            <a:r>
              <a:rPr lang="en-US" dirty="0"/>
              <a:t>As is written about me in the Scriptures:</a:t>
            </a:r>
            <a:br>
              <a:rPr lang="en-US" dirty="0"/>
            </a:br>
            <a:r>
              <a:rPr lang="en-US" baseline="30000" dirty="0"/>
              <a:t>8</a:t>
            </a:r>
            <a:r>
              <a:rPr lang="en-US" dirty="0"/>
              <a:t> </a:t>
            </a:r>
            <a:r>
              <a:rPr lang="en-US" b="1" dirty="0"/>
              <a:t>I take joy in doing your will, my God</a:t>
            </a:r>
            <a:r>
              <a:rPr lang="en-US" dirty="0"/>
              <a:t>,</a:t>
            </a:r>
            <a:br>
              <a:rPr lang="en-US" dirty="0"/>
            </a:br>
            <a:r>
              <a:rPr lang="en-US" b="1" dirty="0"/>
              <a:t>for your instructions are written on my heart</a:t>
            </a:r>
            <a:r>
              <a:rPr lang="en-US" dirty="0"/>
              <a:t>.” Psalms 40:6-8</a:t>
            </a:r>
            <a:endParaRPr lang="en-GB" dirty="0"/>
          </a:p>
        </p:txBody>
      </p:sp>
    </p:spTree>
    <p:extLst>
      <p:ext uri="{BB962C8B-B14F-4D97-AF65-F5344CB8AC3E}">
        <p14:creationId xmlns:p14="http://schemas.microsoft.com/office/powerpoint/2010/main" val="2822598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01A92-86FA-3634-D717-BD236EF31DC4}"/>
              </a:ext>
            </a:extLst>
          </p:cNvPr>
          <p:cNvSpPr>
            <a:spLocks noGrp="1"/>
          </p:cNvSpPr>
          <p:nvPr>
            <p:ph type="title"/>
          </p:nvPr>
        </p:nvSpPr>
        <p:spPr/>
        <p:txBody>
          <a:bodyPr/>
          <a:lstStyle/>
          <a:p>
            <a:r>
              <a:rPr lang="en-US" dirty="0"/>
              <a:t>A Response</a:t>
            </a:r>
            <a:endParaRPr lang="en-GB" dirty="0"/>
          </a:p>
        </p:txBody>
      </p:sp>
      <p:sp>
        <p:nvSpPr>
          <p:cNvPr id="3" name="Content Placeholder 2">
            <a:extLst>
              <a:ext uri="{FF2B5EF4-FFF2-40B4-BE49-F238E27FC236}">
                <a16:creationId xmlns:a16="http://schemas.microsoft.com/office/drawing/2014/main" id="{E1A0F4EF-C830-B63F-5BAE-67AB9A1CB4E4}"/>
              </a:ext>
            </a:extLst>
          </p:cNvPr>
          <p:cNvSpPr>
            <a:spLocks noGrp="1"/>
          </p:cNvSpPr>
          <p:nvPr>
            <p:ph idx="1"/>
          </p:nvPr>
        </p:nvSpPr>
        <p:spPr/>
        <p:txBody>
          <a:bodyPr/>
          <a:lstStyle/>
          <a:p>
            <a:r>
              <a:rPr lang="en-US" dirty="0"/>
              <a:t>God has reconciled us to Him; are you reconciled to God?</a:t>
            </a:r>
          </a:p>
          <a:p>
            <a:r>
              <a:rPr lang="en-US" dirty="0"/>
              <a:t>Are you available?</a:t>
            </a:r>
          </a:p>
          <a:p>
            <a:r>
              <a:rPr lang="en-US" dirty="0"/>
              <a:t>Do you need a new expectation of how God wants to use you?</a:t>
            </a:r>
          </a:p>
          <a:p>
            <a:pPr marL="109728" indent="0">
              <a:buNone/>
            </a:pPr>
            <a:endParaRPr lang="en-US" dirty="0"/>
          </a:p>
        </p:txBody>
      </p:sp>
    </p:spTree>
    <p:extLst>
      <p:ext uri="{BB962C8B-B14F-4D97-AF65-F5344CB8AC3E}">
        <p14:creationId xmlns:p14="http://schemas.microsoft.com/office/powerpoint/2010/main" val="2613228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raining presentation">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extLst>
    <a:ext uri="{05A4C25C-085E-4340-85A3-A5531E510DB2}">
      <thm15:themeFamily xmlns:thm15="http://schemas.microsoft.com/office/thememl/2012/main" name="Office_16224345_TF03460604.potx" id="{E7E0BD26-C043-45F4-96D1-04BA13E49D2C}" vid="{5436AFAD-CFB0-446B-836C-C3E13AB52501}"/>
    </a:ext>
  </a:extLst>
</a:theme>
</file>

<file path=ppt/theme/theme2.xml><?xml version="1.0" encoding="utf-8"?>
<a:theme xmlns:a="http://schemas.openxmlformats.org/drawingml/2006/main" name="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B203EA86DABA14DBFB2713D9CCA0223" ma:contentTypeVersion="16" ma:contentTypeDescription="Create a new document." ma:contentTypeScope="" ma:versionID="6a499215d13090fc82ff95cd941f50f3">
  <xsd:schema xmlns:xsd="http://www.w3.org/2001/XMLSchema" xmlns:xs="http://www.w3.org/2001/XMLSchema" xmlns:p="http://schemas.microsoft.com/office/2006/metadata/properties" xmlns:ns2="7537d87b-94c9-4f3f-b073-088567346224" xmlns:ns3="fabc11a6-6472-42eb-aa8f-2216b739ed05" targetNamespace="http://schemas.microsoft.com/office/2006/metadata/properties" ma:root="true" ma:fieldsID="27117ad4fc0e9dc78d9cc0ddccb1a7e2" ns2:_="" ns3:_="">
    <xsd:import namespace="7537d87b-94c9-4f3f-b073-088567346224"/>
    <xsd:import namespace="fabc11a6-6472-42eb-aa8f-2216b739ed0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ObjectDetectorVersions" minOccurs="0"/>
                <xsd:element ref="ns2:MediaServiceSearchProperties"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37d87b-94c9-4f3f-b073-08856734622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a56ceb8-68a9-4261-9cb8-73a6529ea3f0"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19"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abc11a6-6472-42eb-aa8f-2216b739ed05"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507bbf0-446a-4480-a405-2662c9c4a2c4}" ma:internalName="TaxCatchAll" ma:showField="CatchAllData" ma:web="fabc11a6-6472-42eb-aa8f-2216b739ed05">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537d87b-94c9-4f3f-b073-088567346224">
      <Terms xmlns="http://schemas.microsoft.com/office/infopath/2007/PartnerControls"/>
    </lcf76f155ced4ddcb4097134ff3c332f>
    <TaxCatchAll xmlns="fabc11a6-6472-42eb-aa8f-2216b739ed05" xsi:nil="true"/>
  </documentManagement>
</p:properties>
</file>

<file path=customXml/itemProps1.xml><?xml version="1.0" encoding="utf-8"?>
<ds:datastoreItem xmlns:ds="http://schemas.openxmlformats.org/officeDocument/2006/customXml" ds:itemID="{CFC9E089-E345-454D-AFE2-131959D9F2D0}"/>
</file>

<file path=customXml/itemProps2.xml><?xml version="1.0" encoding="utf-8"?>
<ds:datastoreItem xmlns:ds="http://schemas.openxmlformats.org/officeDocument/2006/customXml" ds:itemID="{A5A21826-0FA6-4E21-9549-C6A5DBA267E2}"/>
</file>

<file path=customXml/itemProps3.xml><?xml version="1.0" encoding="utf-8"?>
<ds:datastoreItem xmlns:ds="http://schemas.openxmlformats.org/officeDocument/2006/customXml" ds:itemID="{DC1F0CD0-11E5-461C-939A-0FA327766A7A}"/>
</file>

<file path=docProps/app.xml><?xml version="1.0" encoding="utf-8"?>
<Properties xmlns="http://schemas.openxmlformats.org/officeDocument/2006/extended-properties" xmlns:vt="http://schemas.openxmlformats.org/officeDocument/2006/docPropsVTypes">
  <Template>{E5D4B9AA-38B2-43A2-95DE-96EC48DA66EE}tf03460604_win32</Template>
  <TotalTime>1659</TotalTime>
  <Words>1035</Words>
  <Application>Microsoft Office PowerPoint</Application>
  <PresentationFormat>Widescreen</PresentationFormat>
  <Paragraphs>80</Paragraphs>
  <Slides>16</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Georgia</vt:lpstr>
      <vt:lpstr>Wingdings 2</vt:lpstr>
      <vt:lpstr>Training presentation</vt:lpstr>
      <vt:lpstr>Continuing in the Faith</vt:lpstr>
      <vt:lpstr>PowerPoint Presentation</vt:lpstr>
      <vt:lpstr>PowerPoint Presentation</vt:lpstr>
      <vt:lpstr>PowerPoint Presentation</vt:lpstr>
      <vt:lpstr>Colossians 1: 21-23</vt:lpstr>
      <vt:lpstr>PowerPoint Presentation</vt:lpstr>
      <vt:lpstr>PowerPoint Presentation</vt:lpstr>
      <vt:lpstr>PowerPoint Presentation</vt:lpstr>
      <vt:lpstr>Colossians 1:23</vt:lpstr>
      <vt:lpstr>Standing firm</vt:lpstr>
      <vt:lpstr>PowerPoint Presentation</vt:lpstr>
      <vt:lpstr>God’s Plan for my life</vt:lpstr>
      <vt:lpstr>We need to keep Growing</vt:lpstr>
      <vt:lpstr>We have to keep growing</vt:lpstr>
      <vt:lpstr>The Psalmist’s  response</vt:lpstr>
      <vt:lpstr>A Response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Richard and Sue Griffin</dc:creator>
  <cp:lastModifiedBy>Richard and Sue Griffin</cp:lastModifiedBy>
  <cp:revision>1</cp:revision>
  <dcterms:created xsi:type="dcterms:W3CDTF">2025-08-04T09:09:58Z</dcterms:created>
  <dcterms:modified xsi:type="dcterms:W3CDTF">2025-08-08T09:01:26Z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0x0101006B203EA86DABA14DBFB2713D9CCA0223</vt:lpwstr>
  </property>
</Properties>
</file>