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72" r:id="rId3"/>
    <p:sldId id="325" r:id="rId4"/>
    <p:sldId id="357" r:id="rId5"/>
    <p:sldId id="378" r:id="rId6"/>
    <p:sldId id="395" r:id="rId7"/>
    <p:sldId id="360" r:id="rId8"/>
    <p:sldId id="361" r:id="rId9"/>
    <p:sldId id="367" r:id="rId10"/>
    <p:sldId id="375" r:id="rId11"/>
    <p:sldId id="377" r:id="rId12"/>
    <p:sldId id="380" r:id="rId13"/>
    <p:sldId id="381" r:id="rId14"/>
    <p:sldId id="382" r:id="rId15"/>
    <p:sldId id="383" r:id="rId16"/>
    <p:sldId id="384" r:id="rId17"/>
    <p:sldId id="405" r:id="rId18"/>
    <p:sldId id="406" r:id="rId19"/>
    <p:sldId id="385" r:id="rId20"/>
    <p:sldId id="386" r:id="rId21"/>
    <p:sldId id="3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848BC9-F9A2-4D76-849F-B99025A71958}" v="567" dt="2026-02-01T09:36:37.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9817" autoAdjust="0"/>
  </p:normalViewPr>
  <p:slideViewPr>
    <p:cSldViewPr snapToGrid="0">
      <p:cViewPr varScale="1">
        <p:scale>
          <a:sx n="89" d="100"/>
          <a:sy n="89" d="100"/>
        </p:scale>
        <p:origin x="137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FC568B-76FE-409D-A116-4CDFE7DAFFB4}" type="datetimeFigureOut">
              <a:rPr lang="en-GB" smtClean="0"/>
              <a:t>02/02/2026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9562BE-17A4-460E-ACE5-758798E1DBE8}" type="slidenum">
              <a:rPr lang="en-GB" smtClean="0"/>
              <a:t>‹#›</a:t>
            </a:fld>
            <a:endParaRPr lang="en-GB"/>
          </a:p>
        </p:txBody>
      </p:sp>
    </p:spTree>
    <p:extLst>
      <p:ext uri="{BB962C8B-B14F-4D97-AF65-F5344CB8AC3E}">
        <p14:creationId xmlns:p14="http://schemas.microsoft.com/office/powerpoint/2010/main" val="1579611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iXv91xFipL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1</a:t>
            </a:fld>
            <a:endParaRPr lang="en-GB"/>
          </a:p>
        </p:txBody>
      </p:sp>
    </p:spTree>
    <p:extLst>
      <p:ext uri="{BB962C8B-B14F-4D97-AF65-F5344CB8AC3E}">
        <p14:creationId xmlns:p14="http://schemas.microsoft.com/office/powerpoint/2010/main" val="1537532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EE115-42D5-E4E2-5677-0AB51B27D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0B278-F99C-2CCB-8E13-7DBE7A2D30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864A2-FAD3-31BD-967F-77282EDFE4F7}"/>
              </a:ext>
            </a:extLst>
          </p:cNvPr>
          <p:cNvSpPr>
            <a:spLocks noGrp="1"/>
          </p:cNvSpPr>
          <p:nvPr>
            <p:ph type="body" idx="1"/>
          </p:nvPr>
        </p:nvSpPr>
        <p:spPr/>
        <p:txBody>
          <a:bodyPr/>
          <a:lstStyle/>
          <a:p>
            <a:r>
              <a:rPr lang="en-GB" dirty="0"/>
              <a:t>Let’s get a little context by recapping from the Faith series</a:t>
            </a:r>
          </a:p>
          <a:p>
            <a:endParaRPr lang="en-GB" dirty="0"/>
          </a:p>
        </p:txBody>
      </p:sp>
      <p:sp>
        <p:nvSpPr>
          <p:cNvPr id="4" name="Slide Number Placeholder 3">
            <a:extLst>
              <a:ext uri="{FF2B5EF4-FFF2-40B4-BE49-F238E27FC236}">
                <a16:creationId xmlns:a16="http://schemas.microsoft.com/office/drawing/2014/main" id="{DF1A15AB-927D-228E-785C-D66BD87E67B3}"/>
              </a:ext>
            </a:extLst>
          </p:cNvPr>
          <p:cNvSpPr>
            <a:spLocks noGrp="1"/>
          </p:cNvSpPr>
          <p:nvPr>
            <p:ph type="sldNum" sz="quarter" idx="5"/>
          </p:nvPr>
        </p:nvSpPr>
        <p:spPr/>
        <p:txBody>
          <a:bodyPr/>
          <a:lstStyle/>
          <a:p>
            <a:fld id="{E99562BE-17A4-460E-ACE5-758798E1DBE8}" type="slidenum">
              <a:rPr lang="en-GB" smtClean="0"/>
              <a:t>2</a:t>
            </a:fld>
            <a:endParaRPr lang="en-GB"/>
          </a:p>
        </p:txBody>
      </p:sp>
    </p:spTree>
    <p:extLst>
      <p:ext uri="{BB962C8B-B14F-4D97-AF65-F5344CB8AC3E}">
        <p14:creationId xmlns:p14="http://schemas.microsoft.com/office/powerpoint/2010/main" val="605092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God’s grand plan is to </a:t>
            </a:r>
            <a:endParaRPr lang="en-GB" b="0" dirty="0">
              <a:effectLst/>
            </a:endParaRPr>
          </a:p>
          <a:p>
            <a:pPr marL="171450"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fill earth with His glory (His attributes on display)</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Unify heaven and earth</a:t>
            </a:r>
          </a:p>
          <a:p>
            <a:pPr marL="171450"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Bring rule of heaven onto earth (kingdom advance) </a:t>
            </a:r>
          </a:p>
          <a:p>
            <a:endParaRPr lang="en-GB" dirty="0"/>
          </a:p>
        </p:txBody>
      </p:sp>
      <p:sp>
        <p:nvSpPr>
          <p:cNvPr id="4" name="Slide Number Placeholder 3"/>
          <p:cNvSpPr>
            <a:spLocks noGrp="1"/>
          </p:cNvSpPr>
          <p:nvPr>
            <p:ph type="sldNum" sz="quarter" idx="5"/>
          </p:nvPr>
        </p:nvSpPr>
        <p:spPr/>
        <p:txBody>
          <a:bodyPr/>
          <a:lstStyle/>
          <a:p>
            <a:fld id="{B6C89A6D-B7D7-4CC3-9BDE-EA81E1D5224F}" type="slidenum">
              <a:rPr lang="en-GB" smtClean="0"/>
              <a:t>3</a:t>
            </a:fld>
            <a:endParaRPr lang="en-GB"/>
          </a:p>
        </p:txBody>
      </p:sp>
    </p:spTree>
    <p:extLst>
      <p:ext uri="{BB962C8B-B14F-4D97-AF65-F5344CB8AC3E}">
        <p14:creationId xmlns:p14="http://schemas.microsoft.com/office/powerpoint/2010/main" val="3626518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Arial" panose="020B0604020202020204" pitchFamily="34" charset="0"/>
              <a:buNone/>
            </a:pPr>
            <a:endParaRPr lang="en-GB" sz="1200" b="0" i="0" u="none" strike="noStrike" kern="1200" dirty="0">
              <a:solidFill>
                <a:schemeClr val="tx1"/>
              </a:solidFill>
              <a:effectLst/>
              <a:latin typeface="+mn-lt"/>
              <a:ea typeface="+mn-ea"/>
              <a:cs typeface="+mn-cs"/>
            </a:endParaRPr>
          </a:p>
          <a:p>
            <a:pPr marL="0" indent="0" rtl="0" fontAlgn="base">
              <a:buFont typeface="Arial" panose="020B0604020202020204" pitchFamily="34" charset="0"/>
              <a:buNone/>
            </a:pPr>
            <a:r>
              <a:rPr lang="en-GB" dirty="0">
                <a:solidFill>
                  <a:schemeClr val="bg1"/>
                </a:solidFill>
              </a:rPr>
              <a:t>“Sure Footing” - Knowing Him, Knowing you</a:t>
            </a:r>
            <a:br>
              <a:rPr lang="en-GB" dirty="0">
                <a:solidFill>
                  <a:schemeClr val="bg1"/>
                </a:solidFill>
              </a:rPr>
            </a:br>
            <a:br>
              <a:rPr lang="en-GB" dirty="0">
                <a:solidFill>
                  <a:schemeClr val="bg1"/>
                </a:solidFill>
              </a:rPr>
            </a:br>
            <a:r>
              <a:rPr lang="en-GB" dirty="0">
                <a:solidFill>
                  <a:schemeClr val="bg1"/>
                </a:solidFill>
              </a:rPr>
              <a:t>According to His will</a:t>
            </a:r>
            <a:endParaRPr lang="en-GB" sz="1200" b="0" i="0" u="none" strike="noStrike" kern="1200" dirty="0">
              <a:solidFill>
                <a:schemeClr val="tx1"/>
              </a:solidFill>
              <a:effectLst/>
              <a:latin typeface="+mn-lt"/>
              <a:ea typeface="+mn-ea"/>
              <a:cs typeface="+mn-cs"/>
            </a:endParaRPr>
          </a:p>
          <a:p>
            <a:pPr marL="0" indent="0" rtl="0" fontAlgn="base">
              <a:buFont typeface="Arial" panose="020B0604020202020204" pitchFamily="34" charset="0"/>
              <a:buNone/>
            </a:pPr>
            <a:endParaRPr lang="en-GB" sz="1200" b="0" i="0" u="none" strike="noStrike" kern="1200" dirty="0">
              <a:solidFill>
                <a:schemeClr val="tx1"/>
              </a:solidFill>
              <a:effectLst/>
              <a:latin typeface="+mn-lt"/>
              <a:ea typeface="+mn-ea"/>
              <a:cs typeface="+mn-cs"/>
            </a:endParaRPr>
          </a:p>
          <a:p>
            <a:pPr marL="0" indent="0" rtl="0" fontAlgn="base">
              <a:buFont typeface="Arial" panose="020B0604020202020204" pitchFamily="34" charset="0"/>
              <a:buNone/>
            </a:pPr>
            <a:r>
              <a:rPr lang="en-GB" sz="1200" b="0" i="0" u="none" strike="noStrike" kern="1200" dirty="0">
                <a:solidFill>
                  <a:schemeClr val="tx1"/>
                </a:solidFill>
                <a:effectLst/>
                <a:latin typeface="+mn-lt"/>
                <a:ea typeface="+mn-ea"/>
                <a:cs typeface="+mn-cs"/>
              </a:rPr>
              <a:t>A true understanding of our identity puts us on solid ground when it comes to prayer</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Knowing who He is and therefore who I am</a:t>
            </a:r>
            <a:endParaRPr lang="en-GB" b="0" dirty="0">
              <a:effectLst/>
            </a:endParaRPr>
          </a:p>
          <a:p>
            <a:pPr rtl="0"/>
            <a:r>
              <a:rPr lang="en-GB" sz="1200" b="0" i="0" u="none" strike="noStrike" kern="1200" dirty="0">
                <a:solidFill>
                  <a:schemeClr val="tx1"/>
                </a:solidFill>
                <a:effectLst/>
                <a:latin typeface="+mn-lt"/>
                <a:ea typeface="+mn-ea"/>
                <a:cs typeface="+mn-cs"/>
              </a:rPr>
              <a:t>Preparing to Pray - firm footing (identity) more important than smart words and aggressive tone. </a:t>
            </a:r>
            <a:endParaRPr lang="en-GB" b="0" dirty="0">
              <a:effectLst/>
            </a:endParaRPr>
          </a:p>
          <a:p>
            <a:br>
              <a:rPr lang="en-GB" dirty="0"/>
            </a:br>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4</a:t>
            </a:fld>
            <a:endParaRPr lang="en-GB"/>
          </a:p>
        </p:txBody>
      </p:sp>
    </p:spTree>
    <p:extLst>
      <p:ext uri="{BB962C8B-B14F-4D97-AF65-F5344CB8AC3E}">
        <p14:creationId xmlns:p14="http://schemas.microsoft.com/office/powerpoint/2010/main" val="2139111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5</a:t>
            </a:fld>
            <a:endParaRPr lang="en-GB"/>
          </a:p>
        </p:txBody>
      </p:sp>
    </p:spTree>
    <p:extLst>
      <p:ext uri="{BB962C8B-B14F-4D97-AF65-F5344CB8AC3E}">
        <p14:creationId xmlns:p14="http://schemas.microsoft.com/office/powerpoint/2010/main" val="4195524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8EE3E-8FBC-641C-317E-4F1D41493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19DEE-B98F-1F32-8666-6C8F55DD6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A749F-7061-6ED0-BAD9-A4FC0D745E48}"/>
              </a:ext>
            </a:extLst>
          </p:cNvPr>
          <p:cNvSpPr>
            <a:spLocks noGrp="1"/>
          </p:cNvSpPr>
          <p:nvPr>
            <p:ph type="body" idx="1"/>
          </p:nvPr>
        </p:nvSpPr>
        <p:spPr/>
        <p:txBody>
          <a:bodyPr/>
          <a:lstStyle/>
          <a:p>
            <a:r>
              <a:rPr lang="en-GB" dirty="0"/>
              <a:t>I’m here for Your glory</a:t>
            </a:r>
          </a:p>
          <a:p>
            <a:r>
              <a:rPr lang="en-GB" dirty="0"/>
              <a:t>I choose to put down my preference and rediscover my joy and purpose in Your will </a:t>
            </a:r>
          </a:p>
        </p:txBody>
      </p:sp>
      <p:sp>
        <p:nvSpPr>
          <p:cNvPr id="4" name="Slide Number Placeholder 3">
            <a:extLst>
              <a:ext uri="{FF2B5EF4-FFF2-40B4-BE49-F238E27FC236}">
                <a16:creationId xmlns:a16="http://schemas.microsoft.com/office/drawing/2014/main" id="{A4DA007F-43C4-27EA-D029-5782672CB168}"/>
              </a:ext>
            </a:extLst>
          </p:cNvPr>
          <p:cNvSpPr>
            <a:spLocks noGrp="1"/>
          </p:cNvSpPr>
          <p:nvPr>
            <p:ph type="sldNum" sz="quarter" idx="5"/>
          </p:nvPr>
        </p:nvSpPr>
        <p:spPr/>
        <p:txBody>
          <a:bodyPr/>
          <a:lstStyle/>
          <a:p>
            <a:fld id="{E99562BE-17A4-460E-ACE5-758798E1DBE8}" type="slidenum">
              <a:rPr lang="en-GB" smtClean="0"/>
              <a:t>6</a:t>
            </a:fld>
            <a:endParaRPr lang="en-GB"/>
          </a:p>
        </p:txBody>
      </p:sp>
    </p:spTree>
    <p:extLst>
      <p:ext uri="{BB962C8B-B14F-4D97-AF65-F5344CB8AC3E}">
        <p14:creationId xmlns:p14="http://schemas.microsoft.com/office/powerpoint/2010/main" val="27381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kern="1200" dirty="0">
                <a:solidFill>
                  <a:schemeClr val="tx1"/>
                </a:solidFill>
                <a:effectLst/>
                <a:latin typeface="+mn-lt"/>
                <a:ea typeface="+mn-ea"/>
                <a:cs typeface="+mn-cs"/>
              </a:rPr>
              <a:t>Prayer questions</a:t>
            </a:r>
            <a:endParaRPr lang="en-GB" b="0" dirty="0">
              <a:effectLst/>
            </a:endParaRPr>
          </a:p>
          <a:p>
            <a:br>
              <a:rPr lang="en-GB" b="0" dirty="0">
                <a:effectLst/>
              </a:rPr>
            </a:br>
            <a:endParaRPr lang="en-GB" b="0" dirty="0">
              <a:effectLst/>
            </a:endParaRPr>
          </a:p>
          <a:p>
            <a:pPr rtl="0"/>
            <a:r>
              <a:rPr lang="en-GB" sz="1200" b="0" i="0" u="none" strike="noStrike" kern="1200" dirty="0">
                <a:solidFill>
                  <a:schemeClr val="tx1"/>
                </a:solidFill>
                <a:effectLst/>
                <a:latin typeface="+mn-lt"/>
                <a:ea typeface="+mn-ea"/>
                <a:cs typeface="+mn-cs"/>
              </a:rPr>
              <a:t>Now we have established God's grand plan, our role in it and our identity lets zoom in on prayer. (I especially want to focus on corporate prayer - when we come together to agree on something)</a:t>
            </a:r>
            <a:endParaRPr lang="en-GB" b="0" dirty="0">
              <a:effectLst/>
            </a:endParaRPr>
          </a:p>
          <a:p>
            <a:br>
              <a:rPr lang="en-GB" b="0" dirty="0">
                <a:effectLst/>
              </a:rPr>
            </a:br>
            <a:endParaRPr lang="en-GB" b="0" dirty="0">
              <a:effectLst/>
            </a:endParaRPr>
          </a:p>
          <a:p>
            <a:pPr rtl="0"/>
            <a:r>
              <a:rPr lang="en-GB" sz="1200" b="0" i="0" u="none" strike="noStrike" kern="1200" dirty="0">
                <a:solidFill>
                  <a:schemeClr val="tx1"/>
                </a:solidFill>
                <a:effectLst/>
                <a:latin typeface="+mn-lt"/>
                <a:ea typeface="+mn-ea"/>
                <a:cs typeface="+mn-cs"/>
              </a:rPr>
              <a:t>A bunch of young people helped me come up with the following (challenging questions) which if left unresolved it will undermine engagement in Corp Prayer.</a:t>
            </a:r>
            <a:endParaRPr lang="en-GB" b="0" dirty="0">
              <a:effectLst/>
            </a:endParaRPr>
          </a:p>
          <a:p>
            <a:br>
              <a:rPr lang="en-GB" dirty="0"/>
            </a:br>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7</a:t>
            </a:fld>
            <a:endParaRPr lang="en-GB"/>
          </a:p>
        </p:txBody>
      </p:sp>
    </p:spTree>
    <p:extLst>
      <p:ext uri="{BB962C8B-B14F-4D97-AF65-F5344CB8AC3E}">
        <p14:creationId xmlns:p14="http://schemas.microsoft.com/office/powerpoint/2010/main" val="640525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8</a:t>
            </a:fld>
            <a:endParaRPr lang="en-GB"/>
          </a:p>
        </p:txBody>
      </p:sp>
    </p:spTree>
    <p:extLst>
      <p:ext uri="{BB962C8B-B14F-4D97-AF65-F5344CB8AC3E}">
        <p14:creationId xmlns:p14="http://schemas.microsoft.com/office/powerpoint/2010/main" val="2106141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9</a:t>
            </a:fld>
            <a:endParaRPr lang="en-GB"/>
          </a:p>
        </p:txBody>
      </p:sp>
    </p:spTree>
    <p:extLst>
      <p:ext uri="{BB962C8B-B14F-4D97-AF65-F5344CB8AC3E}">
        <p14:creationId xmlns:p14="http://schemas.microsoft.com/office/powerpoint/2010/main" val="3054341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There are spiritual forces at play</a:t>
            </a:r>
            <a:endParaRPr lang="en-GB" b="0" dirty="0">
              <a:effectLst/>
            </a:endParaRPr>
          </a:p>
          <a:p>
            <a:pPr rtl="0"/>
            <a:r>
              <a:rPr lang="en-GB" sz="1200" b="0" i="0" u="none" strike="noStrike" kern="1200" dirty="0">
                <a:solidFill>
                  <a:schemeClr val="tx1"/>
                </a:solidFill>
                <a:effectLst/>
                <a:latin typeface="+mn-lt"/>
                <a:ea typeface="+mn-ea"/>
                <a:cs typeface="+mn-cs"/>
              </a:rPr>
              <a:t>-          Might not look like night of the living dead but if we aren’t possess by Holy Spirit we are vulnerable to be filled/highly influenced by evil spirit which supercharge our evil</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Sin’s momentum</a:t>
            </a:r>
            <a:endParaRPr lang="en-GB" b="0" dirty="0">
              <a:effectLst/>
            </a:endParaRPr>
          </a:p>
          <a:p>
            <a:pPr rtl="0"/>
            <a:r>
              <a:rPr lang="en-GB" sz="1200" b="0" i="0" u="none" strike="noStrike" kern="1200" dirty="0">
                <a:solidFill>
                  <a:schemeClr val="tx1"/>
                </a:solidFill>
                <a:effectLst/>
                <a:latin typeface="+mn-lt"/>
                <a:ea typeface="+mn-ea"/>
                <a:cs typeface="+mn-cs"/>
              </a:rPr>
              <a:t>-          “What was I thinking?” – I have hold of evil but evil has hold of me</a:t>
            </a:r>
            <a:endParaRPr lang="en-GB" b="0" dirty="0">
              <a:effectLst/>
            </a:endParaRPr>
          </a:p>
          <a:p>
            <a:pPr rtl="0"/>
            <a:r>
              <a:rPr lang="en-GB" sz="1200" b="0" i="0" u="none" strike="noStrike" kern="1200" dirty="0">
                <a:solidFill>
                  <a:schemeClr val="tx1"/>
                </a:solidFill>
                <a:effectLst/>
                <a:latin typeface="+mn-lt"/>
                <a:ea typeface="+mn-ea"/>
                <a:cs typeface="+mn-cs"/>
              </a:rPr>
              <a:t>-          Stanford Experient – this picked up a momentum (</a:t>
            </a:r>
            <a:r>
              <a:rPr lang="en-GB" sz="1200" b="0" i="0" u="sng" strike="noStrike" kern="1200" dirty="0">
                <a:solidFill>
                  <a:schemeClr val="tx1"/>
                </a:solidFill>
                <a:effectLst/>
                <a:latin typeface="+mn-lt"/>
                <a:ea typeface="+mn-ea"/>
                <a:cs typeface="+mn-cs"/>
                <a:hlinkClick r:id="rId3"/>
              </a:rPr>
              <a:t>https://www.youtube.com/watch?v=iXv91xFipLM</a:t>
            </a:r>
            <a:r>
              <a:rPr lang="en-GB" sz="1200" b="0" i="0" u="none" strike="noStrike" kern="1200" dirty="0">
                <a:solidFill>
                  <a:schemeClr val="tx1"/>
                </a:solidFill>
                <a:effectLst/>
                <a:latin typeface="+mn-lt"/>
                <a:ea typeface="+mn-ea"/>
                <a:cs typeface="+mn-cs"/>
              </a:rPr>
              <a:t>)</a:t>
            </a: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          Liverpool parade driver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 I have hold of evil, but evil also has hold of me - It’s me and it’s not me</a:t>
            </a:r>
          </a:p>
          <a:p>
            <a:pPr rtl="0"/>
            <a:r>
              <a:rPr lang="en-GB" sz="1200" b="0" i="0" u="none" strike="noStrike" kern="1200" dirty="0">
                <a:solidFill>
                  <a:schemeClr val="tx1"/>
                </a:solidFill>
                <a:effectLst/>
                <a:latin typeface="+mn-lt"/>
                <a:ea typeface="+mn-ea"/>
                <a:cs typeface="+mn-cs"/>
              </a:rPr>
              <a:t>-          It shows itself in exaggeration of resistance e.g. Sierra Leone – might be able to explain away each individual decision but when you zoom out it looks like there is a puppet master/a coordinator</a:t>
            </a:r>
            <a:endParaRPr lang="en-GB" b="0" dirty="0">
              <a:effectLst/>
            </a:endParaRPr>
          </a:p>
          <a:p>
            <a:pPr rtl="0"/>
            <a:r>
              <a:rPr lang="en-GB" sz="1200" b="0" i="0" u="none" strike="noStrike" kern="1200" dirty="0">
                <a:solidFill>
                  <a:schemeClr val="tx1"/>
                </a:solidFill>
                <a:effectLst/>
                <a:latin typeface="+mn-lt"/>
                <a:ea typeface="+mn-ea"/>
                <a:cs typeface="+mn-cs"/>
              </a:rPr>
              <a:t>-          Eph 2:1-4</a:t>
            </a:r>
            <a:endParaRPr lang="en-GB" b="0" dirty="0">
              <a:effectLst/>
            </a:endParaRPr>
          </a:p>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99562BE-17A4-460E-ACE5-758798E1DBE8}" type="slidenum">
              <a:rPr lang="en-GB" smtClean="0"/>
              <a:t>10</a:t>
            </a:fld>
            <a:endParaRPr lang="en-GB"/>
          </a:p>
        </p:txBody>
      </p:sp>
    </p:spTree>
    <p:extLst>
      <p:ext uri="{BB962C8B-B14F-4D97-AF65-F5344CB8AC3E}">
        <p14:creationId xmlns:p14="http://schemas.microsoft.com/office/powerpoint/2010/main" val="3193602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For though we live in the world, we do not wage war as the world does. The weapons we fight with are not the weapons of the world. On the contrary, they have divine power to demolish strongholds. We demolish arguments and every pretension that sets itself up against the knowledge of God, and we take captive every thought to make it obedient to Christ.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(2 Cor 10:3-5)</a:t>
            </a:r>
            <a:endParaRPr lang="en-GB" b="0" dirty="0">
              <a:effectLst/>
            </a:endParaRPr>
          </a:p>
          <a:p>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11</a:t>
            </a:fld>
            <a:endParaRPr lang="en-GB"/>
          </a:p>
        </p:txBody>
      </p:sp>
    </p:spTree>
    <p:extLst>
      <p:ext uri="{BB962C8B-B14F-4D97-AF65-F5344CB8AC3E}">
        <p14:creationId xmlns:p14="http://schemas.microsoft.com/office/powerpoint/2010/main" val="1386029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12</a:t>
            </a:fld>
            <a:endParaRPr lang="en-GB"/>
          </a:p>
        </p:txBody>
      </p:sp>
    </p:spTree>
    <p:extLst>
      <p:ext uri="{BB962C8B-B14F-4D97-AF65-F5344CB8AC3E}">
        <p14:creationId xmlns:p14="http://schemas.microsoft.com/office/powerpoint/2010/main" val="1319573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13</a:t>
            </a:fld>
            <a:endParaRPr lang="en-GB"/>
          </a:p>
        </p:txBody>
      </p:sp>
    </p:spTree>
    <p:extLst>
      <p:ext uri="{BB962C8B-B14F-4D97-AF65-F5344CB8AC3E}">
        <p14:creationId xmlns:p14="http://schemas.microsoft.com/office/powerpoint/2010/main" val="4173700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What’s the point of prayer? (What’s the point of life?)</a:t>
            </a:r>
          </a:p>
          <a:p>
            <a:pPr rtl="0"/>
            <a:r>
              <a:rPr lang="en-GB" sz="1200" b="0" i="0" u="none" strike="noStrike" kern="1200" dirty="0">
                <a:solidFill>
                  <a:schemeClr val="tx1"/>
                </a:solidFill>
                <a:effectLst/>
                <a:latin typeface="+mn-lt"/>
                <a:ea typeface="+mn-ea"/>
                <a:cs typeface="+mn-cs"/>
              </a:rPr>
              <a:t>Prayer not just about moving God but allowing God to move me</a:t>
            </a:r>
            <a:endParaRPr lang="en-GB" b="0" dirty="0">
              <a:effectLst/>
            </a:endParaRPr>
          </a:p>
          <a:p>
            <a:pPr rtl="0" fontAlgn="base"/>
            <a:r>
              <a:rPr lang="en-GB" sz="1200" b="0" i="0" u="none" strike="noStrike" kern="1200" dirty="0">
                <a:solidFill>
                  <a:schemeClr val="tx1"/>
                </a:solidFill>
                <a:effectLst/>
                <a:latin typeface="+mn-lt"/>
                <a:ea typeface="+mn-ea"/>
                <a:cs typeface="+mn-cs"/>
              </a:rPr>
              <a:t>When I come close to him I get so much more than what I went in for</a:t>
            </a:r>
          </a:p>
          <a:p>
            <a:pPr rtl="0" fontAlgn="base"/>
            <a:r>
              <a:rPr lang="en-GB" sz="1200" b="0" i="0" u="none" strike="noStrike" kern="1200" dirty="0">
                <a:solidFill>
                  <a:schemeClr val="tx1"/>
                </a:solidFill>
                <a:effectLst/>
                <a:latin typeface="+mn-lt"/>
                <a:ea typeface="+mn-ea"/>
                <a:cs typeface="+mn-cs"/>
              </a:rPr>
              <a:t>E.g. Tell God my heart for my friends, then God tells me His heart for my friends!</a:t>
            </a:r>
          </a:p>
          <a:p>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1. Asking is essential to relationship – asking insists on vulnerability. When you ask anyone for anything, you risk rejection or at least disappointment. Until we ask God for something, he can’t disappoint or surprise us.</a:t>
            </a:r>
          </a:p>
          <a:p>
            <a:pPr lvl="1" rtl="0"/>
            <a:r>
              <a:rPr lang="en-GB" sz="1200" b="0" i="0" u="none" strike="noStrike" kern="1200" dirty="0">
                <a:solidFill>
                  <a:schemeClr val="tx1"/>
                </a:solidFill>
                <a:effectLst/>
                <a:latin typeface="+mn-lt"/>
                <a:ea typeface="+mn-ea"/>
                <a:cs typeface="+mn-cs"/>
              </a:rPr>
              <a:t>…You do not have because you do not </a:t>
            </a:r>
            <a:r>
              <a:rPr lang="en-GB" sz="1200" b="0" i="0" u="sng" strike="noStrike" kern="1200" dirty="0">
                <a:solidFill>
                  <a:schemeClr val="tx1"/>
                </a:solidFill>
                <a:effectLst/>
                <a:latin typeface="+mn-lt"/>
                <a:ea typeface="+mn-ea"/>
                <a:cs typeface="+mn-cs"/>
              </a:rPr>
              <a:t>ask</a:t>
            </a:r>
            <a:r>
              <a:rPr lang="en-GB" sz="1200" b="0" i="0" u="none" strike="noStrike" kern="1200" dirty="0">
                <a:solidFill>
                  <a:schemeClr val="tx1"/>
                </a:solidFill>
                <a:effectLst/>
                <a:latin typeface="+mn-lt"/>
                <a:ea typeface="+mn-ea"/>
                <a:cs typeface="+mn-cs"/>
              </a:rPr>
              <a:t> God. James 4:2 </a:t>
            </a:r>
            <a:endParaRPr lang="en-GB" b="0" dirty="0">
              <a:effectLst/>
            </a:endParaRPr>
          </a:p>
          <a:p>
            <a:pPr lvl="1" rtl="0"/>
            <a:r>
              <a:rPr lang="en-GB" sz="1200" b="0" i="0" u="none" strike="noStrike" kern="1200" dirty="0">
                <a:solidFill>
                  <a:schemeClr val="tx1"/>
                </a:solidFill>
                <a:effectLst/>
                <a:latin typeface="+mn-lt"/>
                <a:ea typeface="+mn-ea"/>
                <a:cs typeface="+mn-cs"/>
              </a:rPr>
              <a:t>…</a:t>
            </a:r>
            <a:r>
              <a:rPr lang="en-GB" sz="1200" b="1" i="0" u="none" strike="noStrike" kern="1200" dirty="0">
                <a:solidFill>
                  <a:schemeClr val="tx1"/>
                </a:solidFill>
                <a:effectLst/>
                <a:latin typeface="+mn-lt"/>
                <a:ea typeface="+mn-ea"/>
                <a:cs typeface="+mn-cs"/>
              </a:rPr>
              <a:t>how much more will the heavenly Father give the Holy Spirit to those who </a:t>
            </a:r>
            <a:r>
              <a:rPr lang="en-GB" sz="1200" b="1" i="0" u="sng" strike="noStrike" kern="1200" dirty="0">
                <a:solidFill>
                  <a:schemeClr val="tx1"/>
                </a:solidFill>
                <a:effectLst/>
                <a:latin typeface="+mn-lt"/>
                <a:ea typeface="+mn-ea"/>
                <a:cs typeface="+mn-cs"/>
              </a:rPr>
              <a:t>ask </a:t>
            </a:r>
            <a:r>
              <a:rPr lang="en-GB" sz="1200" b="1" i="0" u="none" strike="noStrike" kern="1200" dirty="0">
                <a:solidFill>
                  <a:schemeClr val="tx1"/>
                </a:solidFill>
                <a:effectLst/>
                <a:latin typeface="+mn-lt"/>
                <a:ea typeface="+mn-ea"/>
                <a:cs typeface="+mn-cs"/>
              </a:rPr>
              <a:t>him</a:t>
            </a:r>
            <a:r>
              <a:rPr lang="en-GB" sz="1200" b="0" i="0" u="none" strike="noStrike" kern="1200" dirty="0">
                <a:solidFill>
                  <a:schemeClr val="tx1"/>
                </a:solidFill>
                <a:effectLst/>
                <a:latin typeface="+mn-lt"/>
                <a:ea typeface="+mn-ea"/>
                <a:cs typeface="+mn-cs"/>
              </a:rPr>
              <a:t>? Luke 11:13</a:t>
            </a:r>
            <a:endParaRPr lang="en-GB" b="0" dirty="0">
              <a:effectLst/>
            </a:endParaRPr>
          </a:p>
          <a:p>
            <a:pPr rtl="0"/>
            <a:r>
              <a:rPr lang="en-GB" sz="1200" b="0" i="0" u="none" strike="noStrike" kern="1200" dirty="0">
                <a:solidFill>
                  <a:schemeClr val="tx1"/>
                </a:solidFill>
                <a:effectLst/>
                <a:latin typeface="+mn-lt"/>
                <a:ea typeface="+mn-ea"/>
                <a:cs typeface="+mn-cs"/>
              </a:rPr>
              <a:t>2. He is a shop keeper who know what his customers need so he stocks ready for order – We need guns</a:t>
            </a:r>
            <a:endParaRPr lang="en-GB" b="0" dirty="0">
              <a:effectLst/>
            </a:endParaRPr>
          </a:p>
          <a:p>
            <a:pPr rtl="0"/>
            <a:r>
              <a:rPr lang="en-GB" dirty="0"/>
              <a:t>3. </a:t>
            </a:r>
            <a:r>
              <a:rPr lang="en-GB" sz="1200" b="0" i="0" u="none" strike="noStrike" kern="1200" dirty="0">
                <a:solidFill>
                  <a:schemeClr val="tx1"/>
                </a:solidFill>
                <a:effectLst/>
                <a:latin typeface="+mn-lt"/>
                <a:ea typeface="+mn-ea"/>
                <a:cs typeface="+mn-cs"/>
              </a:rPr>
              <a:t> If a driving instructor know how to drive why allow someone else to drive? - Learning to drive </a:t>
            </a:r>
            <a:endParaRPr lang="en-GB" b="0" dirty="0">
              <a:effectLst/>
            </a:endParaRPr>
          </a:p>
          <a:p>
            <a:pPr rtl="0"/>
            <a:r>
              <a:rPr lang="en-GB" sz="1200" b="0" i="0" u="none" strike="noStrike" kern="1200" dirty="0">
                <a:solidFill>
                  <a:schemeClr val="tx1"/>
                </a:solidFill>
                <a:effectLst/>
                <a:latin typeface="+mn-lt"/>
                <a:ea typeface="+mn-ea"/>
                <a:cs typeface="+mn-cs"/>
              </a:rPr>
              <a:t>He is teaching us how to rule with Him </a:t>
            </a:r>
            <a:endParaRPr lang="en-GB" b="0" dirty="0">
              <a:effectLst/>
            </a:endParaRPr>
          </a:p>
          <a:p>
            <a:r>
              <a:rPr lang="en-GB" sz="1200" b="0" i="0" u="none" strike="noStrike" kern="1200" dirty="0">
                <a:solidFill>
                  <a:schemeClr val="tx1"/>
                </a:solidFill>
                <a:effectLst/>
                <a:latin typeface="+mn-lt"/>
                <a:ea typeface="+mn-ea"/>
                <a:cs typeface="+mn-cs"/>
              </a:rPr>
              <a:t>Luke 10:17 - 17 “‘Well done, my good servant!’ his master replied. ‘Because you have been trustworthy in a very small matter, take charge of ten cities.’</a:t>
            </a:r>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14</a:t>
            </a:fld>
            <a:endParaRPr lang="en-GB"/>
          </a:p>
        </p:txBody>
      </p:sp>
    </p:spTree>
    <p:extLst>
      <p:ext uri="{BB962C8B-B14F-4D97-AF65-F5344CB8AC3E}">
        <p14:creationId xmlns:p14="http://schemas.microsoft.com/office/powerpoint/2010/main" val="2472331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15</a:t>
            </a:fld>
            <a:endParaRPr lang="en-GB"/>
          </a:p>
        </p:txBody>
      </p:sp>
    </p:spTree>
    <p:extLst>
      <p:ext uri="{BB962C8B-B14F-4D97-AF65-F5344CB8AC3E}">
        <p14:creationId xmlns:p14="http://schemas.microsoft.com/office/powerpoint/2010/main" val="1254894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 exponential impact when people act together under God’s covenant.</a:t>
            </a:r>
            <a:endParaRPr lang="en-GB" b="0" dirty="0">
              <a:effectLst/>
            </a:endParaRPr>
          </a:p>
          <a:p>
            <a:br>
              <a:rPr lang="en-GB" dirty="0"/>
            </a:br>
            <a:r>
              <a:rPr lang="en-GB" dirty="0"/>
              <a:t>It is possible to all attend the same corporate prayer meeting and yet not harness the power of agreement…</a:t>
            </a:r>
          </a:p>
          <a:p>
            <a:r>
              <a:rPr lang="en-GB" dirty="0"/>
              <a:t>- If unresolved issues between, if not committed to same cause, not engaging with each others' contributions </a:t>
            </a:r>
          </a:p>
          <a:p>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16</a:t>
            </a:fld>
            <a:endParaRPr lang="en-GB"/>
          </a:p>
        </p:txBody>
      </p:sp>
    </p:spTree>
    <p:extLst>
      <p:ext uri="{BB962C8B-B14F-4D97-AF65-F5344CB8AC3E}">
        <p14:creationId xmlns:p14="http://schemas.microsoft.com/office/powerpoint/2010/main" val="1618132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17</a:t>
            </a:fld>
            <a:endParaRPr lang="en-GB"/>
          </a:p>
        </p:txBody>
      </p:sp>
    </p:spTree>
    <p:extLst>
      <p:ext uri="{BB962C8B-B14F-4D97-AF65-F5344CB8AC3E}">
        <p14:creationId xmlns:p14="http://schemas.microsoft.com/office/powerpoint/2010/main" val="222811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9562BE-17A4-460E-ACE5-758798E1DBE8}" type="slidenum">
              <a:rPr lang="en-GB" smtClean="0"/>
              <a:t>18</a:t>
            </a:fld>
            <a:endParaRPr lang="en-GB"/>
          </a:p>
        </p:txBody>
      </p:sp>
    </p:spTree>
    <p:extLst>
      <p:ext uri="{BB962C8B-B14F-4D97-AF65-F5344CB8AC3E}">
        <p14:creationId xmlns:p14="http://schemas.microsoft.com/office/powerpoint/2010/main" val="2719615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kern="1200" dirty="0">
                <a:solidFill>
                  <a:schemeClr val="tx1"/>
                </a:solidFill>
                <a:effectLst/>
                <a:latin typeface="+mn-lt"/>
                <a:ea typeface="+mn-ea"/>
                <a:cs typeface="+mn-cs"/>
              </a:rPr>
              <a:t>How does this work out in practice?</a:t>
            </a:r>
            <a:endParaRPr lang="en-GB" b="0" dirty="0">
              <a:effectLst/>
            </a:endParaRPr>
          </a:p>
          <a:p>
            <a:br>
              <a:rPr lang="en-GB" b="0" dirty="0">
                <a:effectLst/>
              </a:rPr>
            </a:br>
            <a:r>
              <a:rPr lang="en-GB" b="0" dirty="0">
                <a:effectLst/>
              </a:rPr>
              <a:t>Contagious faith - </a:t>
            </a:r>
            <a:r>
              <a:rPr lang="en-GB" sz="1200" b="0" i="0" u="none" strike="noStrike" kern="1200" dirty="0">
                <a:solidFill>
                  <a:schemeClr val="tx1"/>
                </a:solidFill>
                <a:effectLst/>
                <a:latin typeface="+mn-lt"/>
                <a:ea typeface="+mn-ea"/>
                <a:cs typeface="+mn-cs"/>
              </a:rPr>
              <a:t>I need to hear Prince’s faith-filled point of view to help me recalibrate</a:t>
            </a:r>
            <a:endParaRPr lang="en-GB" b="0" dirty="0">
              <a:effectLst/>
            </a:endParaRPr>
          </a:p>
          <a:p>
            <a:pPr rtl="0"/>
            <a:r>
              <a:rPr lang="en-GB" sz="1200" b="0" i="0" u="none" strike="noStrike" kern="1200" dirty="0">
                <a:solidFill>
                  <a:schemeClr val="tx1"/>
                </a:solidFill>
                <a:effectLst/>
                <a:latin typeface="+mn-lt"/>
                <a:ea typeface="+mn-ea"/>
                <a:cs typeface="+mn-cs"/>
              </a:rPr>
              <a:t>I need to know we are together - gives me hope and strength</a:t>
            </a:r>
            <a:endParaRPr lang="en-GB" b="0" dirty="0">
              <a:effectLst/>
            </a:endParaRPr>
          </a:p>
          <a:p>
            <a:pPr rtl="0"/>
            <a:br>
              <a:rPr lang="en-GB" sz="1200" b="1" i="0" u="none" strike="noStrike" kern="1200" dirty="0">
                <a:solidFill>
                  <a:schemeClr val="tx1"/>
                </a:solidFill>
                <a:effectLst/>
                <a:latin typeface="+mn-lt"/>
                <a:ea typeface="+mn-ea"/>
                <a:cs typeface="+mn-cs"/>
              </a:rPr>
            </a:br>
            <a:r>
              <a:rPr lang="en-GB" sz="1200" b="0" i="0" u="none" strike="noStrike" kern="1200" dirty="0">
                <a:solidFill>
                  <a:schemeClr val="tx1"/>
                </a:solidFill>
                <a:effectLst/>
                <a:latin typeface="+mn-lt"/>
                <a:ea typeface="+mn-ea"/>
                <a:cs typeface="+mn-cs"/>
              </a:rPr>
              <a:t>I need to catch God’s will through your prophetic insight - build on and shapes prayer - prayer is evolving, living organism</a:t>
            </a:r>
            <a:endParaRPr lang="en-GB" b="0" dirty="0">
              <a:effectLst/>
            </a:endParaRPr>
          </a:p>
          <a:p>
            <a:br>
              <a:rPr lang="en-GB" b="0" dirty="0">
                <a:effectLst/>
              </a:rPr>
            </a:br>
            <a:r>
              <a:rPr lang="en-GB" sz="1200" b="0" i="0" u="none" strike="noStrike" kern="1200" dirty="0">
                <a:solidFill>
                  <a:schemeClr val="tx1"/>
                </a:solidFill>
                <a:effectLst/>
                <a:latin typeface="+mn-lt"/>
                <a:ea typeface="+mn-ea"/>
                <a:cs typeface="+mn-cs"/>
              </a:rPr>
              <a:t>for, “Who has known the mind of the Lord so as to instruct him?” </a:t>
            </a:r>
            <a:r>
              <a:rPr lang="en-GB" sz="1200" b="0" i="0" u="sng" strike="noStrike" kern="1200" dirty="0">
                <a:solidFill>
                  <a:schemeClr val="tx1"/>
                </a:solidFill>
                <a:effectLst/>
                <a:latin typeface="+mn-lt"/>
                <a:ea typeface="+mn-ea"/>
                <a:cs typeface="+mn-cs"/>
              </a:rPr>
              <a:t>But we have the mind of Christ</a:t>
            </a:r>
            <a:r>
              <a:rPr lang="en-GB" sz="1200" b="0" i="0" u="none" strike="noStrike" kern="1200" dirty="0">
                <a:solidFill>
                  <a:schemeClr val="tx1"/>
                </a:solidFill>
                <a:effectLst/>
                <a:latin typeface="+mn-lt"/>
                <a:ea typeface="+mn-ea"/>
                <a:cs typeface="+mn-cs"/>
              </a:rPr>
              <a:t>. (1 Cor 2:16)</a:t>
            </a:r>
            <a:endParaRPr lang="en-GB" b="0" dirty="0">
              <a:effectLst/>
            </a:endParaRPr>
          </a:p>
          <a:p>
            <a:pPr rtl="0"/>
            <a:r>
              <a:rPr lang="en-GB" sz="1200" b="0" i="0" u="none" strike="noStrike" kern="1200" dirty="0">
                <a:solidFill>
                  <a:schemeClr val="tx1"/>
                </a:solidFill>
                <a:effectLst/>
                <a:latin typeface="+mn-lt"/>
                <a:ea typeface="+mn-ea"/>
                <a:cs typeface="+mn-cs"/>
              </a:rPr>
              <a:t>When the church prays - prisoners are released, chains are broken</a:t>
            </a:r>
            <a:endParaRPr lang="en-GB" b="0" dirty="0">
              <a:effectLst/>
            </a:endParaRPr>
          </a:p>
          <a:p>
            <a:pPr rtl="0" fontAlgn="base"/>
            <a:r>
              <a:rPr lang="en-GB" sz="1200" b="0" i="0" u="none" strike="noStrike" kern="1200" dirty="0">
                <a:solidFill>
                  <a:schemeClr val="tx1"/>
                </a:solidFill>
                <a:effectLst/>
                <a:latin typeface="+mn-lt"/>
                <a:ea typeface="+mn-ea"/>
                <a:cs typeface="+mn-cs"/>
              </a:rPr>
              <a:t>Myles</a:t>
            </a:r>
          </a:p>
          <a:p>
            <a:pPr rtl="0" fontAlgn="base"/>
            <a:r>
              <a:rPr lang="en-GB" sz="1200" b="0" i="0" u="none" strike="noStrike" kern="1200" dirty="0">
                <a:solidFill>
                  <a:schemeClr val="tx1"/>
                </a:solidFill>
                <a:effectLst/>
                <a:latin typeface="+mn-lt"/>
                <a:ea typeface="+mn-ea"/>
                <a:cs typeface="+mn-cs"/>
              </a:rPr>
              <a:t>Diamond field</a:t>
            </a:r>
          </a:p>
          <a:p>
            <a:pPr rtl="0" fontAlgn="base"/>
            <a:r>
              <a:rPr lang="en-GB" sz="1200" b="0" i="0" u="none" strike="noStrike" kern="1200" dirty="0">
                <a:solidFill>
                  <a:schemeClr val="tx1"/>
                </a:solidFill>
                <a:effectLst/>
                <a:latin typeface="+mn-lt"/>
                <a:ea typeface="+mn-ea"/>
                <a:cs typeface="+mn-cs"/>
              </a:rPr>
              <a:t>Ebola</a:t>
            </a:r>
          </a:p>
          <a:p>
            <a:pPr rtl="0" fontAlgn="base"/>
            <a:r>
              <a:rPr lang="en-GB" sz="1200" b="0" i="0" u="none" strike="noStrike" kern="1200" dirty="0">
                <a:solidFill>
                  <a:schemeClr val="tx1"/>
                </a:solidFill>
                <a:effectLst/>
                <a:latin typeface="+mn-lt"/>
                <a:ea typeface="+mn-ea"/>
                <a:cs typeface="+mn-cs"/>
              </a:rPr>
              <a:t>Crisis on compound/Prince arrest </a:t>
            </a:r>
          </a:p>
          <a:p>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19</a:t>
            </a:fld>
            <a:endParaRPr lang="en-GB"/>
          </a:p>
        </p:txBody>
      </p:sp>
    </p:spTree>
    <p:extLst>
      <p:ext uri="{BB962C8B-B14F-4D97-AF65-F5344CB8AC3E}">
        <p14:creationId xmlns:p14="http://schemas.microsoft.com/office/powerpoint/2010/main" val="26693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I sympathise – prayers meetings can be boring (much easier to teach on prayer than actually praying) </a:t>
            </a:r>
          </a:p>
          <a:p>
            <a:pPr rtl="0"/>
            <a:endParaRPr lang="en-GB" sz="1200" b="0" i="0" u="none" strike="noStrike" kern="1200" dirty="0">
              <a:solidFill>
                <a:schemeClr val="tx1"/>
              </a:solidFill>
              <a:effectLst/>
              <a:latin typeface="+mn-lt"/>
              <a:ea typeface="+mn-ea"/>
              <a:cs typeface="+mn-cs"/>
            </a:endParaRPr>
          </a:p>
          <a:p>
            <a:pPr rtl="0"/>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20</a:t>
            </a:fld>
            <a:endParaRPr lang="en-GB"/>
          </a:p>
        </p:txBody>
      </p:sp>
    </p:spTree>
    <p:extLst>
      <p:ext uri="{BB962C8B-B14F-4D97-AF65-F5344CB8AC3E}">
        <p14:creationId xmlns:p14="http://schemas.microsoft.com/office/powerpoint/2010/main" val="998480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I’m not here for my entertainment; I’m here for his glory.</a:t>
            </a:r>
            <a:endParaRPr lang="en-GB" b="0" dirty="0">
              <a:effectLst/>
            </a:endParaRPr>
          </a:p>
          <a:p>
            <a:endParaRPr lang="en-GB" b="0" dirty="0">
              <a:effectLst/>
            </a:endParaRPr>
          </a:p>
          <a:p>
            <a:pPr rtl="0"/>
            <a:r>
              <a:rPr lang="en-GB" sz="1200" b="0" i="0" u="none" strike="noStrike" kern="1200" dirty="0">
                <a:solidFill>
                  <a:schemeClr val="tx1"/>
                </a:solidFill>
                <a:effectLst/>
                <a:latin typeface="+mn-lt"/>
                <a:ea typeface="+mn-ea"/>
                <a:cs typeface="+mn-cs"/>
              </a:rPr>
              <a:t>Set your joy in knowing Him and being part of His will.</a:t>
            </a:r>
            <a:endParaRPr lang="en-GB" b="0" dirty="0">
              <a:effectLst/>
            </a:endParaRPr>
          </a:p>
          <a:p>
            <a:br>
              <a:rPr lang="en-GB" b="0" dirty="0">
                <a:effectLst/>
              </a:rPr>
            </a:br>
            <a:r>
              <a:rPr lang="en-GB" sz="1200" b="0" i="0" u="none" strike="noStrike" kern="1200" dirty="0">
                <a:solidFill>
                  <a:schemeClr val="tx1"/>
                </a:solidFill>
                <a:effectLst/>
                <a:latin typeface="+mn-lt"/>
                <a:ea typeface="+mn-ea"/>
                <a:cs typeface="+mn-cs"/>
              </a:rPr>
              <a:t>So what do I do with my boredom? </a:t>
            </a:r>
            <a:endParaRPr lang="en-GB" b="0" dirty="0">
              <a:effectLst/>
            </a:endParaRPr>
          </a:p>
          <a:p>
            <a:pPr rtl="0"/>
            <a:r>
              <a:rPr lang="en-GB" sz="1200" b="0" i="0" u="none" strike="noStrike" kern="1200" dirty="0">
                <a:solidFill>
                  <a:schemeClr val="tx1"/>
                </a:solidFill>
                <a:effectLst/>
                <a:latin typeface="+mn-lt"/>
                <a:ea typeface="+mn-ea"/>
                <a:cs typeface="+mn-cs"/>
              </a:rPr>
              <a:t>Tell Him how you feel and make a decision what is most important</a:t>
            </a:r>
            <a:endParaRPr lang="en-GB" b="0" dirty="0">
              <a:effectLst/>
            </a:endParaRPr>
          </a:p>
          <a:p>
            <a:pPr rtl="0"/>
            <a:r>
              <a:rPr lang="en-GB" sz="1200" b="0" i="0" u="none" strike="noStrike" kern="1200" dirty="0">
                <a:solidFill>
                  <a:schemeClr val="tx1"/>
                </a:solidFill>
                <a:effectLst/>
                <a:latin typeface="+mn-lt"/>
                <a:ea typeface="+mn-ea"/>
                <a:cs typeface="+mn-cs"/>
              </a:rPr>
              <a:t>Ask Him to change you </a:t>
            </a:r>
            <a:endParaRPr lang="en-GB" b="0" dirty="0">
              <a:effectLst/>
            </a:endParaRPr>
          </a:p>
          <a:p>
            <a:br>
              <a:rPr lang="en-GB" dirty="0"/>
            </a:br>
            <a:endParaRPr lang="en-GB" dirty="0"/>
          </a:p>
        </p:txBody>
      </p:sp>
      <p:sp>
        <p:nvSpPr>
          <p:cNvPr id="4" name="Slide Number Placeholder 3"/>
          <p:cNvSpPr>
            <a:spLocks noGrp="1"/>
          </p:cNvSpPr>
          <p:nvPr>
            <p:ph type="sldNum" sz="quarter" idx="5"/>
          </p:nvPr>
        </p:nvSpPr>
        <p:spPr/>
        <p:txBody>
          <a:bodyPr/>
          <a:lstStyle/>
          <a:p>
            <a:fld id="{E99562BE-17A4-460E-ACE5-758798E1DBE8}" type="slidenum">
              <a:rPr lang="en-GB" smtClean="0"/>
              <a:t>21</a:t>
            </a:fld>
            <a:endParaRPr lang="en-GB"/>
          </a:p>
        </p:txBody>
      </p:sp>
    </p:spTree>
    <p:extLst>
      <p:ext uri="{BB962C8B-B14F-4D97-AF65-F5344CB8AC3E}">
        <p14:creationId xmlns:p14="http://schemas.microsoft.com/office/powerpoint/2010/main" val="341083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F0D7F-F090-11DA-AD18-DE2DAD36DF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1CFC21B-A442-F7E4-B8BB-0DEDBA6EDB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B266DE-7CE5-45D5-85F6-385D1F6DA3B7}"/>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5" name="Footer Placeholder 4">
            <a:extLst>
              <a:ext uri="{FF2B5EF4-FFF2-40B4-BE49-F238E27FC236}">
                <a16:creationId xmlns:a16="http://schemas.microsoft.com/office/drawing/2014/main" id="{92825680-6A77-8BA8-1DAF-23AE011CE6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A56AB1-BA2E-5CD2-648A-9B3EA952FDF3}"/>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206859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578E-32E5-2D01-3A87-79F83CEE12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D35FEB-2EE8-AA2D-C41E-6DE652C0DA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B4A57D-016F-C3BD-2912-35D6FDE49753}"/>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5" name="Footer Placeholder 4">
            <a:extLst>
              <a:ext uri="{FF2B5EF4-FFF2-40B4-BE49-F238E27FC236}">
                <a16:creationId xmlns:a16="http://schemas.microsoft.com/office/drawing/2014/main" id="{EAD331F0-C7AE-9AF5-899D-79E2F5BDC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3809DA-7A97-85C4-113E-ACE34431B258}"/>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745808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F7764-5FB9-81E3-2FE6-1EDF890C73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CCDB90B-5D30-9EF0-6A08-20321C0940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49085-83D9-5926-C7EB-B49B95CC2B5C}"/>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5" name="Footer Placeholder 4">
            <a:extLst>
              <a:ext uri="{FF2B5EF4-FFF2-40B4-BE49-F238E27FC236}">
                <a16:creationId xmlns:a16="http://schemas.microsoft.com/office/drawing/2014/main" id="{CDAD8AE3-97F1-6D1A-BF0A-E25323E87E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1A074A-349A-1343-683D-0CC105CD678B}"/>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358660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D5A4B-7FCC-7477-FC30-6C74E30024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69123F4-ABA5-F28E-2AA1-5B3A6C50B5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C801A6A-7B17-5B64-FC39-9C7AD0CCC4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C7D85B0-A16A-9EDA-D106-FE3FCC2A4A6C}"/>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6" name="Footer Placeholder 5">
            <a:extLst>
              <a:ext uri="{FF2B5EF4-FFF2-40B4-BE49-F238E27FC236}">
                <a16:creationId xmlns:a16="http://schemas.microsoft.com/office/drawing/2014/main" id="{02D20760-8B5F-774F-851B-6118BB4DAC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45389D-5C45-FF9C-2C66-DFF77F74FD57}"/>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319826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B690-511E-6D82-6768-76DF21A562B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799086-60E0-8C38-58A2-6283B80D39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42A249-E3E9-C0D4-6E4F-60126882DF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CBFA21-10E2-8A5D-1AED-C5A0EA78A7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1887D5-3A5A-7296-D00A-D33A1AE4DD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54FEB0-00F9-E39A-14E6-3CE18E08D908}"/>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8" name="Footer Placeholder 7">
            <a:extLst>
              <a:ext uri="{FF2B5EF4-FFF2-40B4-BE49-F238E27FC236}">
                <a16:creationId xmlns:a16="http://schemas.microsoft.com/office/drawing/2014/main" id="{28D11539-9A4E-6A31-DFD0-64F431587B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60B1838-6E70-4DDC-808D-73E857183509}"/>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1812956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3FC9A-7ACE-7085-7FF2-373C68A3D99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5E3EB41-5DB8-91C3-104F-5BD4C3EE07AA}"/>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4" name="Footer Placeholder 3">
            <a:extLst>
              <a:ext uri="{FF2B5EF4-FFF2-40B4-BE49-F238E27FC236}">
                <a16:creationId xmlns:a16="http://schemas.microsoft.com/office/drawing/2014/main" id="{9A01FAA2-6CE8-9E7B-911C-53AA65DF23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63A92A4-8F8B-46FC-17C2-EBD192BF3003}"/>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2010848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1BBBCD-5AD2-5E84-6A1A-0C749161C911}"/>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3" name="Footer Placeholder 2">
            <a:extLst>
              <a:ext uri="{FF2B5EF4-FFF2-40B4-BE49-F238E27FC236}">
                <a16:creationId xmlns:a16="http://schemas.microsoft.com/office/drawing/2014/main" id="{F4DA2A25-A37E-40C5-B9C4-28675EA8A1A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9792E5-586A-F8FD-C8FE-578BFA17E653}"/>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129719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B768B-467D-7F19-9549-CB1CFF7076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FBA6DE-EE82-103D-B193-56015D5206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31B07EF-4645-ECAA-3BE6-F0B0A75118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6D6C2-8345-19BC-B927-8DC49599ECE9}"/>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6" name="Footer Placeholder 5">
            <a:extLst>
              <a:ext uri="{FF2B5EF4-FFF2-40B4-BE49-F238E27FC236}">
                <a16:creationId xmlns:a16="http://schemas.microsoft.com/office/drawing/2014/main" id="{86FEC68B-FC62-7BC1-E0CA-F66D7362CE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BA5389-0B14-CD70-6C5B-E41C12E3D9E7}"/>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994337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3DE82-64DA-1ECA-7E3C-1477DB2F02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DB32C6A-DA5D-C883-15A3-0DDA2C3DD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B368C5-3DF0-A0B5-E7BE-34D3934C00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E9589E-528D-861C-AE06-ADEBE71639CD}"/>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6" name="Footer Placeholder 5">
            <a:extLst>
              <a:ext uri="{FF2B5EF4-FFF2-40B4-BE49-F238E27FC236}">
                <a16:creationId xmlns:a16="http://schemas.microsoft.com/office/drawing/2014/main" id="{2A764BEC-22C0-2956-51FB-669BCF6521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5AED57-EDD7-37F6-278F-4834B8B1485D}"/>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403359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5713-489A-8C4B-358D-B7C41FF2E3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3C24B8-78E5-CE69-CA3E-A5C1C802A1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E6E298-1490-DC1E-B3B4-9371C8832D05}"/>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5" name="Footer Placeholder 4">
            <a:extLst>
              <a:ext uri="{FF2B5EF4-FFF2-40B4-BE49-F238E27FC236}">
                <a16:creationId xmlns:a16="http://schemas.microsoft.com/office/drawing/2014/main" id="{44E2A91A-3766-603A-C187-42966F7987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6B7B0D-A04D-40BC-F68F-536FE24AE258}"/>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419375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A21454-7C03-31B1-E2E7-CD95D67116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DBAEB0-3436-41B1-AB8C-65C8BCB69F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B676F3-BDF0-D220-0A1B-ACDA5F34681F}"/>
              </a:ext>
            </a:extLst>
          </p:cNvPr>
          <p:cNvSpPr>
            <a:spLocks noGrp="1"/>
          </p:cNvSpPr>
          <p:nvPr>
            <p:ph type="dt" sz="half" idx="10"/>
          </p:nvPr>
        </p:nvSpPr>
        <p:spPr/>
        <p:txBody>
          <a:bodyPr/>
          <a:lstStyle/>
          <a:p>
            <a:fld id="{A30AEC0C-A97A-4CCF-84F5-5742661B0FBB}" type="datetimeFigureOut">
              <a:rPr lang="en-GB" smtClean="0"/>
              <a:t>02/02/2026</a:t>
            </a:fld>
            <a:endParaRPr lang="en-GB"/>
          </a:p>
        </p:txBody>
      </p:sp>
      <p:sp>
        <p:nvSpPr>
          <p:cNvPr id="5" name="Footer Placeholder 4">
            <a:extLst>
              <a:ext uri="{FF2B5EF4-FFF2-40B4-BE49-F238E27FC236}">
                <a16:creationId xmlns:a16="http://schemas.microsoft.com/office/drawing/2014/main" id="{AA30C75B-D470-8A9E-41C1-5EB0270F29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52694C-54B8-2FF9-ABF0-DDAEF29977D7}"/>
              </a:ext>
            </a:extLst>
          </p:cNvPr>
          <p:cNvSpPr>
            <a:spLocks noGrp="1"/>
          </p:cNvSpPr>
          <p:nvPr>
            <p:ph type="sldNum" sz="quarter" idx="12"/>
          </p:nvPr>
        </p:nvSpPr>
        <p:spPr/>
        <p:txBody>
          <a:bodyPr/>
          <a:lstStyle/>
          <a:p>
            <a:fld id="{BD9F4BD3-EE8F-4EB1-BBCD-29438D94DDDB}" type="slidenum">
              <a:rPr lang="en-GB" smtClean="0"/>
              <a:t>‹#›</a:t>
            </a:fld>
            <a:endParaRPr lang="en-GB"/>
          </a:p>
        </p:txBody>
      </p:sp>
    </p:spTree>
    <p:extLst>
      <p:ext uri="{BB962C8B-B14F-4D97-AF65-F5344CB8AC3E}">
        <p14:creationId xmlns:p14="http://schemas.microsoft.com/office/powerpoint/2010/main" val="370237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22089B-DE04-BFE0-B682-088E51D5D5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F57001-3857-42F1-53A0-26C304DB2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9D2D0C-AC86-8486-C5B8-FC9E1C5EBB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0AEC0C-A97A-4CCF-84F5-5742661B0FBB}" type="datetimeFigureOut">
              <a:rPr lang="en-GB" smtClean="0"/>
              <a:t>02/02/2026</a:t>
            </a:fld>
            <a:endParaRPr lang="en-GB"/>
          </a:p>
        </p:txBody>
      </p:sp>
      <p:sp>
        <p:nvSpPr>
          <p:cNvPr id="5" name="Footer Placeholder 4">
            <a:extLst>
              <a:ext uri="{FF2B5EF4-FFF2-40B4-BE49-F238E27FC236}">
                <a16:creationId xmlns:a16="http://schemas.microsoft.com/office/drawing/2014/main" id="{46471E0C-D140-4A6F-2CA6-F1561F5A1C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0D88591-539A-DA15-1428-B8172C0B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9F4BD3-EE8F-4EB1-BBCD-29438D94DDDB}" type="slidenum">
              <a:rPr lang="en-GB" smtClean="0"/>
              <a:t>‹#›</a:t>
            </a:fld>
            <a:endParaRPr lang="en-GB"/>
          </a:p>
        </p:txBody>
      </p:sp>
    </p:spTree>
    <p:extLst>
      <p:ext uri="{BB962C8B-B14F-4D97-AF65-F5344CB8AC3E}">
        <p14:creationId xmlns:p14="http://schemas.microsoft.com/office/powerpoint/2010/main" val="3637955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6B6981-F410-6292-C2E3-97D570B17882}"/>
              </a:ext>
            </a:extLst>
          </p:cNvPr>
          <p:cNvSpPr>
            <a:spLocks noGrp="1"/>
          </p:cNvSpPr>
          <p:nvPr>
            <p:ph type="ctrTitle"/>
          </p:nvPr>
        </p:nvSpPr>
        <p:spPr>
          <a:xfrm>
            <a:off x="5297762" y="640080"/>
            <a:ext cx="6251110" cy="3566160"/>
          </a:xfrm>
        </p:spPr>
        <p:txBody>
          <a:bodyPr anchor="b">
            <a:normAutofit/>
          </a:bodyPr>
          <a:lstStyle/>
          <a:p>
            <a:pPr algn="l"/>
            <a:r>
              <a:rPr lang="en-GB" sz="5400"/>
              <a:t>Corporate Prayer: Part 2</a:t>
            </a:r>
          </a:p>
        </p:txBody>
      </p:sp>
      <p:sp>
        <p:nvSpPr>
          <p:cNvPr id="3" name="Subtitle 2">
            <a:extLst>
              <a:ext uri="{FF2B5EF4-FFF2-40B4-BE49-F238E27FC236}">
                <a16:creationId xmlns:a16="http://schemas.microsoft.com/office/drawing/2014/main" id="{47569148-5E59-C781-3F54-9B751A00366E}"/>
              </a:ext>
            </a:extLst>
          </p:cNvPr>
          <p:cNvSpPr>
            <a:spLocks noGrp="1"/>
          </p:cNvSpPr>
          <p:nvPr>
            <p:ph type="subTitle" idx="1"/>
          </p:nvPr>
        </p:nvSpPr>
        <p:spPr>
          <a:xfrm>
            <a:off x="5297760" y="4636008"/>
            <a:ext cx="6251111" cy="1572768"/>
          </a:xfrm>
        </p:spPr>
        <p:txBody>
          <a:bodyPr>
            <a:normAutofit/>
          </a:bodyPr>
          <a:lstStyle/>
          <a:p>
            <a:pPr algn="l"/>
            <a:r>
              <a:rPr lang="en-GB"/>
              <a:t>1</a:t>
            </a:r>
            <a:r>
              <a:rPr lang="en-GB" baseline="30000"/>
              <a:t>st</a:t>
            </a:r>
            <a:r>
              <a:rPr lang="en-GB"/>
              <a:t> February 2026</a:t>
            </a:r>
          </a:p>
        </p:txBody>
      </p:sp>
      <p:sp>
        <p:nvSpPr>
          <p:cNvPr id="104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Range Solutions Target Hostage 10pcs">
            <a:extLst>
              <a:ext uri="{FF2B5EF4-FFF2-40B4-BE49-F238E27FC236}">
                <a16:creationId xmlns:a16="http://schemas.microsoft.com/office/drawing/2014/main" id="{35D0E801-A2DF-0493-413F-C322CC8E54D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6000" b="89556" l="22111" r="77333">
                        <a14:foregroundMark x1="61106" y1="30333" x2="63222" y2="52556"/>
                        <a14:foregroundMark x1="59889" y1="17556" x2="61106" y2="30333"/>
                        <a14:foregroundMark x1="63222" y1="52556" x2="70444" y2="62111"/>
                        <a14:foregroundMark x1="70444" y1="62111" x2="66556" y2="84889"/>
                        <a14:foregroundMark x1="66556" y1="84889" x2="36222" y2="86778"/>
                        <a14:foregroundMark x1="36222" y1="86778" x2="27222" y2="64444"/>
                        <a14:foregroundMark x1="27222" y1="64444" x2="28000" y2="53111"/>
                        <a14:foregroundMark x1="28000" y1="53111" x2="34556" y2="37000"/>
                        <a14:foregroundMark x1="34556" y1="37000" x2="42444" y2="31000"/>
                        <a14:foregroundMark x1="42444" y1="31000" x2="47222" y2="37000"/>
                        <a14:foregroundMark x1="47222" y1="37000" x2="55333" y2="20222"/>
                        <a14:foregroundMark x1="55333" y1="20222" x2="55889" y2="35889"/>
                        <a14:foregroundMark x1="55889" y1="35889" x2="41889" y2="59444"/>
                        <a14:foregroundMark x1="41889" y1="59444" x2="64667" y2="48667"/>
                        <a14:foregroundMark x1="64667" y1="48667" x2="50222" y2="62778"/>
                        <a14:foregroundMark x1="50222" y1="62778" x2="38333" y2="67111"/>
                        <a14:foregroundMark x1="38333" y1="67111" x2="32778" y2="60333"/>
                        <a14:foregroundMark x1="32778" y1="60333" x2="36111" y2="48556"/>
                        <a14:foregroundMark x1="36111" y1="48556" x2="45889" y2="47778"/>
                        <a14:foregroundMark x1="45889" y1="47778" x2="40889" y2="59222"/>
                        <a14:foregroundMark x1="40889" y1="59222" x2="71778" y2="44000"/>
                        <a14:foregroundMark x1="71778" y1="44000" x2="72667" y2="52000"/>
                        <a14:foregroundMark x1="72667" y1="52000" x2="63889" y2="64556"/>
                        <a14:foregroundMark x1="63889" y1="64556" x2="64444" y2="73222"/>
                        <a14:foregroundMark x1="64444" y1="73222" x2="67667" y2="82333"/>
                        <a14:foregroundMark x1="67667" y1="82333" x2="56889" y2="91667"/>
                        <a14:foregroundMark x1="56889" y1="91667" x2="37000" y2="88778"/>
                        <a14:foregroundMark x1="37000" y1="88778" x2="33222" y2="78111"/>
                        <a14:foregroundMark x1="33222" y1="78111" x2="26000" y2="70889"/>
                        <a14:foregroundMark x1="26000" y1="70889" x2="27889" y2="54889"/>
                        <a14:foregroundMark x1="27889" y1="54889" x2="24889" y2="46667"/>
                        <a14:foregroundMark x1="24889" y1="46667" x2="31111" y2="43444"/>
                        <a14:foregroundMark x1="31111" y1="43444" x2="53889" y2="43444"/>
                        <a14:foregroundMark x1="53889" y1="43444" x2="72333" y2="40889"/>
                        <a14:foregroundMark x1="72333" y1="40889" x2="73444" y2="40889"/>
                        <a14:foregroundMark x1="56778" y1="59444" x2="57000" y2="80556"/>
                        <a14:foregroundMark x1="43222" y1="64667" x2="60667" y2="77889"/>
                        <a14:foregroundMark x1="44667" y1="69889" x2="59333" y2="79667"/>
                        <a14:foregroundMark x1="59333" y1="79667" x2="60000" y2="79778"/>
                        <a14:foregroundMark x1="22333" y1="47667" x2="25111" y2="47556"/>
                        <a14:foregroundMark x1="44111" y1="78222" x2="33333" y2="90889"/>
                        <a14:foregroundMark x1="33333" y1="90889" x2="41889" y2="91000"/>
                        <a14:foregroundMark x1="41889" y1="91000" x2="63556" y2="89556"/>
                        <a14:foregroundMark x1="63556" y1="89556" x2="70667" y2="82000"/>
                        <a14:foregroundMark x1="70667" y1="82000" x2="70556" y2="80556"/>
                        <a14:foregroundMark x1="40333" y1="53000" x2="40000" y2="50111"/>
                        <a14:foregroundMark x1="77333" y1="44778" x2="77333" y2="44778"/>
                        <a14:foregroundMark x1="37444" y1="31667" x2="39556" y2="29667"/>
                        <a14:foregroundMark x1="50222" y1="26222" x2="50222" y2="26222"/>
                        <a14:foregroundMark x1="65556" y1="29222" x2="66444" y2="30333"/>
                        <a14:backgroundMark x1="66333" y1="30556" x2="66667" y2="30889"/>
                        <a14:backgroundMark x1="66444" y1="30333" x2="66444" y2="30333"/>
                      </a14:backgroundRemoval>
                    </a14:imgEffect>
                  </a14:imgLayer>
                </a14:imgProps>
              </a:ext>
              <a:ext uri="{28A0092B-C50C-407E-A947-70E740481C1C}">
                <a14:useLocalDpi xmlns:a14="http://schemas.microsoft.com/office/drawing/2010/main" val="0"/>
              </a:ext>
            </a:extLst>
          </a:blip>
          <a:srcRect l="19793" t="7553" r="20517" b="6701"/>
          <a:stretch>
            <a:fillRect/>
          </a:stretch>
        </p:blipFill>
        <p:spPr bwMode="auto">
          <a:xfrm>
            <a:off x="488781" y="368599"/>
            <a:ext cx="4093536" cy="5880443"/>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Target outline">
            <a:extLst>
              <a:ext uri="{FF2B5EF4-FFF2-40B4-BE49-F238E27FC236}">
                <a16:creationId xmlns:a16="http://schemas.microsoft.com/office/drawing/2014/main" id="{CEDB9E71-D201-34CC-30E8-D307885441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53615" y="-69006"/>
            <a:ext cx="3498006" cy="3498006"/>
          </a:xfrm>
          <a:prstGeom prst="rect">
            <a:avLst/>
          </a:prstGeom>
        </p:spPr>
      </p:pic>
    </p:spTree>
    <p:extLst>
      <p:ext uri="{BB962C8B-B14F-4D97-AF65-F5344CB8AC3E}">
        <p14:creationId xmlns:p14="http://schemas.microsoft.com/office/powerpoint/2010/main" val="428577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9" presetClass="path" presetSubtype="0" accel="50000" decel="50000" fill="hold" nodeType="clickEffect">
                                  <p:stCondLst>
                                    <p:cond delay="0"/>
                                  </p:stCondLst>
                                  <p:childTnLst>
                                    <p:animMotion origin="layout" path="M -2.5E-6 2.59259E-6 C -2.5E-6 -0.03496 0.04232 -0.06204 0.09362 -0.06204 C 0.14636 -0.06204 0.18854 -0.03496 0.18854 2.59259E-6 C 0.18854 0.03495 0.23073 0.06203 0.2836 0.06203 C 0.3349 0.06203 0.37722 0.03495 0.37722 2.59259E-6 " pathEditMode="relative" rAng="0" ptsTypes="AAAAA">
                                      <p:cBhvr>
                                        <p:cTn id="14" dur="2000" fill="hold"/>
                                        <p:tgtEl>
                                          <p:spTgt spid="6"/>
                                        </p:tgtEl>
                                        <p:attrNameLst>
                                          <p:attrName>ppt_x</p:attrName>
                                          <p:attrName>ppt_y</p:attrName>
                                        </p:attrNameLst>
                                      </p:cBhvr>
                                      <p:rCtr x="1885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B117BA-DE76-8396-F838-A7DBF4EEB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C6A8F-7A17-F575-2CBB-0A6895654878}"/>
              </a:ext>
            </a:extLst>
          </p:cNvPr>
          <p:cNvSpPr>
            <a:spLocks noGrp="1"/>
          </p:cNvSpPr>
          <p:nvPr>
            <p:ph type="title"/>
          </p:nvPr>
        </p:nvSpPr>
        <p:spPr>
          <a:xfrm>
            <a:off x="838200" y="2673822"/>
            <a:ext cx="10515600" cy="1325563"/>
          </a:xfrm>
        </p:spPr>
        <p:txBody>
          <a:bodyPr>
            <a:normAutofit/>
          </a:bodyPr>
          <a:lstStyle/>
          <a:p>
            <a:pPr algn="ctr"/>
            <a:r>
              <a:rPr lang="en-GB" sz="5400" b="1" dirty="0">
                <a:solidFill>
                  <a:schemeClr val="bg1"/>
                </a:solidFill>
              </a:rPr>
              <a:t>Why this topic?</a:t>
            </a:r>
          </a:p>
        </p:txBody>
      </p:sp>
    </p:spTree>
    <p:extLst>
      <p:ext uri="{BB962C8B-B14F-4D97-AF65-F5344CB8AC3E}">
        <p14:creationId xmlns:p14="http://schemas.microsoft.com/office/powerpoint/2010/main" val="1892308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4B994-ABCF-ACE0-5041-43B607122B39}"/>
              </a:ext>
            </a:extLst>
          </p:cNvPr>
          <p:cNvSpPr>
            <a:spLocks noGrp="1"/>
          </p:cNvSpPr>
          <p:nvPr>
            <p:ph type="title"/>
          </p:nvPr>
        </p:nvSpPr>
        <p:spPr>
          <a:xfrm>
            <a:off x="838200" y="365125"/>
            <a:ext cx="4520609" cy="1325563"/>
          </a:xfrm>
        </p:spPr>
        <p:txBody>
          <a:bodyPr/>
          <a:lstStyle/>
          <a:p>
            <a:pPr algn="ctr"/>
            <a:r>
              <a:rPr lang="en-GB" dirty="0">
                <a:solidFill>
                  <a:schemeClr val="bg1"/>
                </a:solidFill>
              </a:rPr>
              <a:t>God’s Grand Plan</a:t>
            </a:r>
          </a:p>
        </p:txBody>
      </p:sp>
      <p:pic>
        <p:nvPicPr>
          <p:cNvPr id="3" name="Picture 2" descr="A drawing of a landscape and a road&#10;&#10;AI-generated content may be incorrect.">
            <a:extLst>
              <a:ext uri="{FF2B5EF4-FFF2-40B4-BE49-F238E27FC236}">
                <a16:creationId xmlns:a16="http://schemas.microsoft.com/office/drawing/2014/main" id="{132A9316-B533-2486-4626-FE2521E2E301}"/>
              </a:ext>
            </a:extLst>
          </p:cNvPr>
          <p:cNvPicPr>
            <a:picLocks noChangeAspect="1"/>
          </p:cNvPicPr>
          <p:nvPr/>
        </p:nvPicPr>
        <p:blipFill>
          <a:blip r:embed="rId3" cstate="print">
            <a:extLst>
              <a:ext uri="{28A0092B-C50C-407E-A947-70E740481C1C}">
                <a14:useLocalDpi xmlns:a14="http://schemas.microsoft.com/office/drawing/2010/main" val="0"/>
              </a:ext>
            </a:extLst>
          </a:blip>
          <a:srcRect l="13217" t="5195" r="16445" b="9254"/>
          <a:stretch>
            <a:fillRect/>
          </a:stretch>
        </p:blipFill>
        <p:spPr>
          <a:xfrm>
            <a:off x="770612" y="3870251"/>
            <a:ext cx="4086281" cy="2781464"/>
          </a:xfrm>
          <a:prstGeom prst="rect">
            <a:avLst/>
          </a:prstGeom>
        </p:spPr>
      </p:pic>
      <p:pic>
        <p:nvPicPr>
          <p:cNvPr id="4" name="Picture 2" descr="Pouring Water onto Earth">
            <a:extLst>
              <a:ext uri="{FF2B5EF4-FFF2-40B4-BE49-F238E27FC236}">
                <a16:creationId xmlns:a16="http://schemas.microsoft.com/office/drawing/2014/main" id="{24B1E644-1EB3-9CDD-CA30-9ABFF05B29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231" y="1547148"/>
            <a:ext cx="1453042" cy="217956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03D502B-3E26-5FF4-8E7A-A4A4E2AD300B}"/>
              </a:ext>
            </a:extLst>
          </p:cNvPr>
          <p:cNvSpPr txBox="1">
            <a:spLocks/>
          </p:cNvSpPr>
          <p:nvPr/>
        </p:nvSpPr>
        <p:spPr>
          <a:xfrm>
            <a:off x="6370675" y="365124"/>
            <a:ext cx="52985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chemeClr val="bg1"/>
                </a:solidFill>
              </a:rPr>
              <a:t>Completed through us</a:t>
            </a:r>
          </a:p>
        </p:txBody>
      </p:sp>
      <p:pic>
        <p:nvPicPr>
          <p:cNvPr id="6" name="Picture 5" descr="God Creating Adam - Biblical Scene Royalty Free Vector Image">
            <a:extLst>
              <a:ext uri="{FF2B5EF4-FFF2-40B4-BE49-F238E27FC236}">
                <a16:creationId xmlns:a16="http://schemas.microsoft.com/office/drawing/2014/main" id="{CB8A8EB6-7C86-686D-CD73-A74ACF43589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538"/>
          <a:stretch>
            <a:fillRect/>
          </a:stretch>
        </p:blipFill>
        <p:spPr bwMode="auto">
          <a:xfrm>
            <a:off x="7446867" y="1472610"/>
            <a:ext cx="3146174" cy="21656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tory Pin image">
            <a:extLst>
              <a:ext uri="{FF2B5EF4-FFF2-40B4-BE49-F238E27FC236}">
                <a16:creationId xmlns:a16="http://schemas.microsoft.com/office/drawing/2014/main" id="{305BC274-B697-A749-4369-978CDE5C37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7389" y="3726710"/>
            <a:ext cx="2145781" cy="2860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08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out)">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ox(out)">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DF01BB8-2043-2B12-7D15-829EB0268CB2}"/>
              </a:ext>
            </a:extLst>
          </p:cNvPr>
          <p:cNvSpPr txBox="1">
            <a:spLocks/>
          </p:cNvSpPr>
          <p:nvPr/>
        </p:nvSpPr>
        <p:spPr>
          <a:xfrm>
            <a:off x="938719" y="759078"/>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b="1" dirty="0">
                <a:solidFill>
                  <a:schemeClr val="bg1"/>
                </a:solidFill>
              </a:rPr>
              <a:t>Preparing to Pray</a:t>
            </a:r>
          </a:p>
        </p:txBody>
      </p:sp>
      <p:sp>
        <p:nvSpPr>
          <p:cNvPr id="7" name="TextBox 6">
            <a:extLst>
              <a:ext uri="{FF2B5EF4-FFF2-40B4-BE49-F238E27FC236}">
                <a16:creationId xmlns:a16="http://schemas.microsoft.com/office/drawing/2014/main" id="{E97D3893-C92F-BE19-CA83-EFCA7CE4C3A5}"/>
              </a:ext>
            </a:extLst>
          </p:cNvPr>
          <p:cNvSpPr txBox="1"/>
          <p:nvPr/>
        </p:nvSpPr>
        <p:spPr>
          <a:xfrm>
            <a:off x="606056" y="2828835"/>
            <a:ext cx="10956851" cy="1754326"/>
          </a:xfrm>
          <a:prstGeom prst="rect">
            <a:avLst/>
          </a:prstGeom>
          <a:noFill/>
        </p:spPr>
        <p:txBody>
          <a:bodyPr wrap="square">
            <a:spAutoFit/>
          </a:bodyPr>
          <a:lstStyle/>
          <a:p>
            <a:pPr marL="342900" indent="-342900" algn="ctr" rtl="0" fontAlgn="base">
              <a:buFont typeface="+mj-lt"/>
              <a:buAutoNum type="arabicPeriod"/>
            </a:pPr>
            <a:r>
              <a:rPr lang="en-GB" sz="3600" dirty="0">
                <a:solidFill>
                  <a:schemeClr val="bg1"/>
                </a:solidFill>
              </a:rPr>
              <a:t>“Sure Footing” - Knowing Him, Knowing you</a:t>
            </a:r>
          </a:p>
          <a:p>
            <a:pPr marL="342900" indent="-342900" algn="ctr" rtl="0" fontAlgn="base">
              <a:buFont typeface="+mj-lt"/>
              <a:buAutoNum type="arabicPeriod"/>
            </a:pPr>
            <a:endParaRPr lang="en-GB" sz="3600" dirty="0">
              <a:solidFill>
                <a:schemeClr val="bg1"/>
              </a:solidFill>
            </a:endParaRPr>
          </a:p>
          <a:p>
            <a:pPr marL="342900" indent="-342900" algn="ctr" rtl="0" fontAlgn="base">
              <a:buFont typeface="+mj-lt"/>
              <a:buAutoNum type="arabicPeriod"/>
            </a:pPr>
            <a:r>
              <a:rPr lang="en-GB" sz="3600" dirty="0">
                <a:solidFill>
                  <a:schemeClr val="bg1"/>
                </a:solidFill>
              </a:rPr>
              <a:t>According to His will</a:t>
            </a:r>
            <a:endParaRPr lang="en-GB" sz="3600" b="0" i="0" u="none" strike="noStrike"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4460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EBE838-6877-9E7E-AA48-4E37234E68D8}"/>
              </a:ext>
            </a:extLst>
          </p:cNvPr>
          <p:cNvPicPr>
            <a:picLocks noChangeAspect="1"/>
          </p:cNvPicPr>
          <p:nvPr/>
        </p:nvPicPr>
        <p:blipFill>
          <a:blip r:embed="rId3"/>
          <a:srcRect l="13934" r="42035"/>
          <a:stretch>
            <a:fillRect/>
          </a:stretch>
        </p:blipFill>
        <p:spPr>
          <a:xfrm>
            <a:off x="0" y="-44752"/>
            <a:ext cx="6815914" cy="6915633"/>
          </a:xfrm>
          <a:prstGeom prst="rect">
            <a:avLst/>
          </a:prstGeom>
        </p:spPr>
      </p:pic>
      <p:pic>
        <p:nvPicPr>
          <p:cNvPr id="8" name="Picture 7">
            <a:extLst>
              <a:ext uri="{FF2B5EF4-FFF2-40B4-BE49-F238E27FC236}">
                <a16:creationId xmlns:a16="http://schemas.microsoft.com/office/drawing/2014/main" id="{FFE0F7B8-6AB9-6691-6A97-E18336DF4EC6}"/>
              </a:ext>
            </a:extLst>
          </p:cNvPr>
          <p:cNvPicPr>
            <a:picLocks noChangeAspect="1"/>
          </p:cNvPicPr>
          <p:nvPr/>
        </p:nvPicPr>
        <p:blipFill>
          <a:blip r:embed="rId4"/>
          <a:srcRect t="21291" r="687"/>
          <a:stretch>
            <a:fillRect/>
          </a:stretch>
        </p:blipFill>
        <p:spPr>
          <a:xfrm>
            <a:off x="6678129" y="2495455"/>
            <a:ext cx="5513872" cy="1948954"/>
          </a:xfrm>
          <a:prstGeom prst="rect">
            <a:avLst/>
          </a:prstGeom>
        </p:spPr>
      </p:pic>
      <p:pic>
        <p:nvPicPr>
          <p:cNvPr id="10" name="Picture 9">
            <a:extLst>
              <a:ext uri="{FF2B5EF4-FFF2-40B4-BE49-F238E27FC236}">
                <a16:creationId xmlns:a16="http://schemas.microsoft.com/office/drawing/2014/main" id="{40A53394-A3EF-6772-6E8B-80EB2B9C4F0A}"/>
              </a:ext>
            </a:extLst>
          </p:cNvPr>
          <p:cNvPicPr>
            <a:picLocks noChangeAspect="1"/>
          </p:cNvPicPr>
          <p:nvPr/>
        </p:nvPicPr>
        <p:blipFill>
          <a:blip r:embed="rId5"/>
          <a:stretch>
            <a:fillRect/>
          </a:stretch>
        </p:blipFill>
        <p:spPr>
          <a:xfrm>
            <a:off x="6678129" y="4444409"/>
            <a:ext cx="5513872" cy="2413591"/>
          </a:xfrm>
          <a:prstGeom prst="rect">
            <a:avLst/>
          </a:prstGeom>
        </p:spPr>
      </p:pic>
      <p:pic>
        <p:nvPicPr>
          <p:cNvPr id="12" name="Picture 11">
            <a:extLst>
              <a:ext uri="{FF2B5EF4-FFF2-40B4-BE49-F238E27FC236}">
                <a16:creationId xmlns:a16="http://schemas.microsoft.com/office/drawing/2014/main" id="{3B4B76C2-37EE-8AC7-4DFC-6974B8D5A14B}"/>
              </a:ext>
            </a:extLst>
          </p:cNvPr>
          <p:cNvPicPr>
            <a:picLocks noChangeAspect="1"/>
          </p:cNvPicPr>
          <p:nvPr/>
        </p:nvPicPr>
        <p:blipFill>
          <a:blip r:embed="rId6"/>
          <a:srcRect r="687"/>
          <a:stretch>
            <a:fillRect/>
          </a:stretch>
        </p:blipFill>
        <p:spPr>
          <a:xfrm>
            <a:off x="6678129" y="-910"/>
            <a:ext cx="5513871" cy="2496365"/>
          </a:xfrm>
          <a:prstGeom prst="rect">
            <a:avLst/>
          </a:prstGeom>
        </p:spPr>
      </p:pic>
    </p:spTree>
    <p:extLst>
      <p:ext uri="{BB962C8B-B14F-4D97-AF65-F5344CB8AC3E}">
        <p14:creationId xmlns:p14="http://schemas.microsoft.com/office/powerpoint/2010/main" val="419567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8D1B5-F333-CCC5-9831-92B556F1CE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400986-B768-914D-8ECE-6F62C92F62B8}"/>
              </a:ext>
            </a:extLst>
          </p:cNvPr>
          <p:cNvSpPr txBox="1"/>
          <p:nvPr/>
        </p:nvSpPr>
        <p:spPr>
          <a:xfrm>
            <a:off x="3048443" y="2650634"/>
            <a:ext cx="6095114" cy="1335174"/>
          </a:xfrm>
          <a:prstGeom prst="rect">
            <a:avLst/>
          </a:prstGeom>
          <a:noFill/>
        </p:spPr>
        <p:txBody>
          <a:bodyPr wrap="square">
            <a:spAutoFit/>
          </a:bodyPr>
          <a:lstStyle/>
          <a:p>
            <a:pPr algn="ctr">
              <a:lnSpc>
                <a:spcPct val="90000"/>
              </a:lnSpc>
              <a:spcAft>
                <a:spcPts val="600"/>
              </a:spcAft>
            </a:pPr>
            <a:r>
              <a:rPr lang="en-US" sz="2800" dirty="0"/>
              <a:t>“See where God is working in your world – and join Him in that work.”</a:t>
            </a:r>
            <a:endParaRPr lang="en-US" sz="2800" b="0" dirty="0">
              <a:effectLst/>
            </a:endParaRPr>
          </a:p>
          <a:p>
            <a:pPr algn="ctr">
              <a:lnSpc>
                <a:spcPct val="90000"/>
              </a:lnSpc>
              <a:spcAft>
                <a:spcPts val="600"/>
              </a:spcAft>
            </a:pPr>
            <a:r>
              <a:rPr lang="en-US" sz="2800" dirty="0"/>
              <a:t>(Henry Blackaby)</a:t>
            </a:r>
            <a:endParaRPr lang="en-US" sz="2800" b="0" dirty="0">
              <a:effectLst/>
            </a:endParaRPr>
          </a:p>
        </p:txBody>
      </p:sp>
      <p:sp>
        <p:nvSpPr>
          <p:cNvPr id="5" name="Title 4">
            <a:extLst>
              <a:ext uri="{FF2B5EF4-FFF2-40B4-BE49-F238E27FC236}">
                <a16:creationId xmlns:a16="http://schemas.microsoft.com/office/drawing/2014/main" id="{C64E10EC-C0E4-3CCD-02D5-7CD2E227E670}"/>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4185229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2924EA-F0E0-5437-7B48-F144AD824FD1}"/>
              </a:ext>
            </a:extLst>
          </p:cNvPr>
          <p:cNvSpPr txBox="1"/>
          <p:nvPr/>
        </p:nvSpPr>
        <p:spPr>
          <a:xfrm>
            <a:off x="583659" y="1608680"/>
            <a:ext cx="11322996" cy="5016758"/>
          </a:xfrm>
          <a:prstGeom prst="rect">
            <a:avLst/>
          </a:prstGeom>
          <a:noFill/>
        </p:spPr>
        <p:txBody>
          <a:bodyPr wrap="square">
            <a:spAutoFit/>
          </a:bodyPr>
          <a:lstStyle/>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1.  What is the Spirit realm? How do we know there is a war going on in there?</a:t>
            </a:r>
          </a:p>
          <a:p>
            <a:pPr>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2.  If God knows what I need, why pray?</a:t>
            </a:r>
          </a:p>
          <a:p>
            <a:pPr>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3.  Can't I just pray on my own?</a:t>
            </a:r>
          </a:p>
          <a:p>
            <a:pPr>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4.  Can we make </a:t>
            </a:r>
            <a:r>
              <a:rPr lang="en-GB" sz="3200" kern="100" dirty="0" err="1">
                <a:effectLst/>
                <a:latin typeface="Aptos" panose="020B0004020202020204" pitchFamily="34" charset="0"/>
                <a:ea typeface="Aptos" panose="020B0004020202020204" pitchFamily="34" charset="0"/>
                <a:cs typeface="Times New Roman" panose="02020603050405020304" pitchFamily="18" charset="0"/>
              </a:rPr>
              <a:t>corp</a:t>
            </a:r>
            <a:r>
              <a:rPr lang="en-GB" sz="3200" kern="100" dirty="0">
                <a:effectLst/>
                <a:latin typeface="Aptos" panose="020B0004020202020204" pitchFamily="34" charset="0"/>
                <a:ea typeface="Aptos" panose="020B0004020202020204" pitchFamily="34" charset="0"/>
                <a:cs typeface="Times New Roman" panose="02020603050405020304" pitchFamily="18" charset="0"/>
              </a:rPr>
              <a:t> prayer more entertaining?</a:t>
            </a:r>
          </a:p>
          <a:p>
            <a:pPr>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5.  How do I make prayer items matter to me?</a:t>
            </a:r>
          </a:p>
        </p:txBody>
      </p:sp>
      <p:sp>
        <p:nvSpPr>
          <p:cNvPr id="7" name="Title 6">
            <a:extLst>
              <a:ext uri="{FF2B5EF4-FFF2-40B4-BE49-F238E27FC236}">
                <a16:creationId xmlns:a16="http://schemas.microsoft.com/office/drawing/2014/main" id="{D8095BC8-764C-BD62-82C7-E20A6C023520}"/>
              </a:ext>
            </a:extLst>
          </p:cNvPr>
          <p:cNvSpPr>
            <a:spLocks noGrp="1"/>
          </p:cNvSpPr>
          <p:nvPr>
            <p:ph type="title"/>
          </p:nvPr>
        </p:nvSpPr>
        <p:spPr/>
        <p:txBody>
          <a:bodyPr/>
          <a:lstStyle/>
          <a:p>
            <a:pPr algn="ctr"/>
            <a:r>
              <a:rPr lang="en-GB" dirty="0"/>
              <a:t>Young People Questions</a:t>
            </a:r>
          </a:p>
        </p:txBody>
      </p:sp>
    </p:spTree>
    <p:extLst>
      <p:ext uri="{BB962C8B-B14F-4D97-AF65-F5344CB8AC3E}">
        <p14:creationId xmlns:p14="http://schemas.microsoft.com/office/powerpoint/2010/main" val="126333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 calcmode="lin" valueType="num">
                                      <p:cBhvr additive="base">
                                        <p:cTn id="3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8FE150-58AE-AF9D-F8CB-B93492430CAA}"/>
              </a:ext>
            </a:extLst>
          </p:cNvPr>
          <p:cNvSpPr txBox="1"/>
          <p:nvPr/>
        </p:nvSpPr>
        <p:spPr>
          <a:xfrm>
            <a:off x="505838" y="307300"/>
            <a:ext cx="11361907" cy="6001643"/>
          </a:xfrm>
          <a:prstGeom prst="rect">
            <a:avLst/>
          </a:prstGeom>
          <a:noFill/>
        </p:spPr>
        <p:txBody>
          <a:bodyPr wrap="square">
            <a:spAutoFit/>
          </a:bodyPr>
          <a:lstStyle/>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6. Does prayer make a difference? </a:t>
            </a:r>
          </a:p>
          <a:p>
            <a:pPr marL="914400" lvl="1" indent="-457200">
              <a:buFont typeface="Arial" panose="020B0604020202020204" pitchFamily="34" charset="0"/>
              <a:buChar char="•"/>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Is God actually hearing our prayers? </a:t>
            </a:r>
          </a:p>
          <a:p>
            <a:pPr marL="914400" lvl="1" indent="-457200">
              <a:buFont typeface="Arial" panose="020B0604020202020204" pitchFamily="34" charset="0"/>
              <a:buChar char="•"/>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Why didn't we get what we prayed for? </a:t>
            </a:r>
          </a:p>
          <a:p>
            <a:pPr marL="914400" lvl="1" indent="-457200">
              <a:buFont typeface="Arial" panose="020B0604020202020204" pitchFamily="34" charset="0"/>
              <a:buChar char="•"/>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How do we deal with unanswered prayer?</a:t>
            </a:r>
          </a:p>
          <a:p>
            <a:pPr>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3200" kern="100" dirty="0">
                <a:latin typeface="Aptos" panose="020B0004020202020204" pitchFamily="34" charset="0"/>
                <a:ea typeface="Aptos" panose="020B0004020202020204" pitchFamily="34" charset="0"/>
                <a:cs typeface="Times New Roman" panose="02020603050405020304" pitchFamily="18" charset="0"/>
              </a:rPr>
              <a:t>7. Does </a:t>
            </a:r>
            <a:r>
              <a:rPr lang="en-GB" sz="3200" u="sng" kern="100" dirty="0">
                <a:latin typeface="Aptos" panose="020B0004020202020204" pitchFamily="34" charset="0"/>
                <a:ea typeface="Aptos" panose="020B0004020202020204" pitchFamily="34" charset="0"/>
                <a:cs typeface="Times New Roman" panose="02020603050405020304" pitchFamily="18" charset="0"/>
              </a:rPr>
              <a:t>my</a:t>
            </a:r>
            <a:r>
              <a:rPr lang="en-GB" sz="3200" kern="100" dirty="0">
                <a:latin typeface="Aptos" panose="020B0004020202020204" pitchFamily="34" charset="0"/>
                <a:ea typeface="Aptos" panose="020B0004020202020204" pitchFamily="34" charset="0"/>
                <a:cs typeface="Times New Roman" panose="02020603050405020304" pitchFamily="18" charset="0"/>
              </a:rPr>
              <a:t> involvement make a difference?</a:t>
            </a:r>
          </a:p>
          <a:p>
            <a:pPr>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8.  How should we pray? </a:t>
            </a:r>
          </a:p>
          <a:p>
            <a:pPr marL="914400" lvl="1" indent="-457200">
              <a:buFont typeface="Arial" panose="020B0604020202020204" pitchFamily="34" charset="0"/>
              <a:buChar char="•"/>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Is there a point in praying for the same thing again and again? </a:t>
            </a:r>
          </a:p>
          <a:p>
            <a:pPr marL="914400" lvl="1" indent="-457200">
              <a:buFont typeface="Arial" panose="020B0604020202020204" pitchFamily="34" charset="0"/>
              <a:buChar char="•"/>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At what point do we stop? </a:t>
            </a:r>
          </a:p>
          <a:p>
            <a:pPr marL="914400" lvl="1" indent="-457200">
              <a:buFont typeface="Arial" panose="020B0604020202020204" pitchFamily="34" charset="0"/>
              <a:buChar char="•"/>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How long should a pray be and what should it consist of?</a:t>
            </a:r>
          </a:p>
        </p:txBody>
      </p:sp>
    </p:spTree>
    <p:extLst>
      <p:ext uri="{BB962C8B-B14F-4D97-AF65-F5344CB8AC3E}">
        <p14:creationId xmlns:p14="http://schemas.microsoft.com/office/powerpoint/2010/main" val="190931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additive="base">
                                        <p:cTn id="3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anim calcmode="lin" valueType="num">
                                      <p:cBhvr additive="base">
                                        <p:cTn id="3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additive="base">
                                        <p:cTn id="4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4952-F9B2-9BD1-FFAA-EA67CAAF227A}"/>
              </a:ext>
            </a:extLst>
          </p:cNvPr>
          <p:cNvSpPr>
            <a:spLocks noGrp="1"/>
          </p:cNvSpPr>
          <p:nvPr>
            <p:ph type="title"/>
          </p:nvPr>
        </p:nvSpPr>
        <p:spPr>
          <a:xfrm>
            <a:off x="838200" y="2766218"/>
            <a:ext cx="10515600" cy="1325563"/>
          </a:xfrm>
        </p:spPr>
        <p:txBody>
          <a:bodyPr>
            <a:normAutofit/>
          </a:bodyPr>
          <a:lstStyle/>
          <a:p>
            <a:pPr algn="ctr"/>
            <a:r>
              <a:rPr lang="en-GB" kern="100" dirty="0">
                <a:latin typeface="Aptos" panose="020B0004020202020204" pitchFamily="34" charset="0"/>
                <a:ea typeface="Aptos" panose="020B0004020202020204" pitchFamily="34" charset="0"/>
                <a:cs typeface="Times New Roman" panose="02020603050405020304" pitchFamily="18" charset="0"/>
              </a:rPr>
              <a:t>1. What is the Spirit realm? How do we know there is a war going on in there?</a:t>
            </a:r>
            <a:endParaRPr lang="en-GB" dirty="0"/>
          </a:p>
        </p:txBody>
      </p:sp>
    </p:spTree>
    <p:extLst>
      <p:ext uri="{BB962C8B-B14F-4D97-AF65-F5344CB8AC3E}">
        <p14:creationId xmlns:p14="http://schemas.microsoft.com/office/powerpoint/2010/main" val="2223380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1217-23FD-84E5-B1D5-68C1354949EA}"/>
              </a:ext>
            </a:extLst>
          </p:cNvPr>
          <p:cNvSpPr>
            <a:spLocks noGrp="1"/>
          </p:cNvSpPr>
          <p:nvPr>
            <p:ph type="title"/>
          </p:nvPr>
        </p:nvSpPr>
        <p:spPr/>
        <p:txBody>
          <a:bodyPr/>
          <a:lstStyle/>
          <a:p>
            <a:pPr algn="ctr"/>
            <a:r>
              <a:rPr lang="en-GB" dirty="0"/>
              <a:t>A Realm @ War</a:t>
            </a:r>
          </a:p>
        </p:txBody>
      </p:sp>
      <p:pic>
        <p:nvPicPr>
          <p:cNvPr id="10242" name="Picture 2" descr="The Best Tips for Uphill &amp; Downhill Running - UltrAspire">
            <a:extLst>
              <a:ext uri="{FF2B5EF4-FFF2-40B4-BE49-F238E27FC236}">
                <a16:creationId xmlns:a16="http://schemas.microsoft.com/office/drawing/2014/main" id="{873C989A-17BC-88D5-3704-31368558F8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94" y="1621790"/>
            <a:ext cx="6043343" cy="402951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9043471-F588-4D55-A23D-B5649074B28D}"/>
              </a:ext>
            </a:extLst>
          </p:cNvPr>
          <p:cNvSpPr txBox="1"/>
          <p:nvPr/>
        </p:nvSpPr>
        <p:spPr>
          <a:xfrm>
            <a:off x="7277782" y="1690688"/>
            <a:ext cx="3775951" cy="954107"/>
          </a:xfrm>
          <a:prstGeom prst="rect">
            <a:avLst/>
          </a:prstGeom>
          <a:solidFill>
            <a:schemeClr val="bg1"/>
          </a:solidFill>
        </p:spPr>
        <p:txBody>
          <a:bodyPr wrap="square">
            <a:spAutoFit/>
          </a:bodyPr>
          <a:lstStyle/>
          <a:p>
            <a:pPr rtl="0"/>
            <a:r>
              <a:rPr lang="en-GB" sz="2800" b="0" i="0" u="none" strike="noStrike" kern="1200" dirty="0">
                <a:solidFill>
                  <a:schemeClr val="tx1"/>
                </a:solidFill>
                <a:effectLst/>
                <a:latin typeface="+mn-lt"/>
                <a:ea typeface="+mn-ea"/>
                <a:cs typeface="+mn-cs"/>
              </a:rPr>
              <a:t>I have hold of evil, but evil also has hold of me</a:t>
            </a:r>
            <a:endParaRPr lang="en-GB" sz="2800" b="0" dirty="0">
              <a:effectLst/>
            </a:endParaRPr>
          </a:p>
        </p:txBody>
      </p:sp>
      <p:pic>
        <p:nvPicPr>
          <p:cNvPr id="10248" name="Picture 8">
            <a:extLst>
              <a:ext uri="{FF2B5EF4-FFF2-40B4-BE49-F238E27FC236}">
                <a16:creationId xmlns:a16="http://schemas.microsoft.com/office/drawing/2014/main" id="{78C50D28-A50C-61E3-D093-A28A5937B3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9433" b="6585"/>
          <a:stretch>
            <a:fillRect/>
          </a:stretch>
        </p:blipFill>
        <p:spPr bwMode="auto">
          <a:xfrm>
            <a:off x="7715554" y="2582915"/>
            <a:ext cx="2985534" cy="306839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5F43D0C-FE3E-395D-CB4A-0ED309DAF90C}"/>
              </a:ext>
            </a:extLst>
          </p:cNvPr>
          <p:cNvSpPr txBox="1"/>
          <p:nvPr/>
        </p:nvSpPr>
        <p:spPr>
          <a:xfrm>
            <a:off x="7577849" y="5697500"/>
            <a:ext cx="3775951" cy="523220"/>
          </a:xfrm>
          <a:prstGeom prst="rect">
            <a:avLst/>
          </a:prstGeom>
          <a:solidFill>
            <a:schemeClr val="bg1"/>
          </a:solidFill>
        </p:spPr>
        <p:txBody>
          <a:bodyPr wrap="square">
            <a:spAutoFit/>
          </a:bodyPr>
          <a:lstStyle/>
          <a:p>
            <a:pPr rtl="0"/>
            <a:r>
              <a:rPr lang="en-GB" sz="2800" b="0" i="0" u="none" strike="noStrike" kern="1200" dirty="0">
                <a:solidFill>
                  <a:schemeClr val="tx1"/>
                </a:solidFill>
                <a:effectLst/>
                <a:latin typeface="+mn-lt"/>
                <a:ea typeface="+mn-ea"/>
                <a:cs typeface="+mn-cs"/>
              </a:rPr>
              <a:t>Within AND outside of</a:t>
            </a:r>
            <a:endParaRPr lang="en-GB" sz="2800" b="0" dirty="0">
              <a:effectLst/>
            </a:endParaRPr>
          </a:p>
        </p:txBody>
      </p:sp>
      <p:sp>
        <p:nvSpPr>
          <p:cNvPr id="6" name="TextBox 5">
            <a:extLst>
              <a:ext uri="{FF2B5EF4-FFF2-40B4-BE49-F238E27FC236}">
                <a16:creationId xmlns:a16="http://schemas.microsoft.com/office/drawing/2014/main" id="{1DD515B8-15E8-E611-E9F2-D581CFF8B6F9}"/>
              </a:ext>
            </a:extLst>
          </p:cNvPr>
          <p:cNvSpPr txBox="1"/>
          <p:nvPr/>
        </p:nvSpPr>
        <p:spPr>
          <a:xfrm>
            <a:off x="773321" y="5697500"/>
            <a:ext cx="6404719" cy="954107"/>
          </a:xfrm>
          <a:prstGeom prst="rect">
            <a:avLst/>
          </a:prstGeom>
          <a:solidFill>
            <a:schemeClr val="bg1"/>
          </a:solidFill>
        </p:spPr>
        <p:txBody>
          <a:bodyPr wrap="square">
            <a:spAutoFit/>
          </a:bodyPr>
          <a:lstStyle>
            <a:defPPr>
              <a:defRPr lang="en-US"/>
            </a:defPPr>
            <a:lvl1pPr>
              <a:defRPr sz="2800" b="0" i="0" u="none" strike="noStrike">
                <a:effectLst/>
              </a:defRPr>
            </a:lvl1pPr>
          </a:lstStyle>
          <a:p>
            <a:r>
              <a:rPr lang="en-GB" dirty="0"/>
              <a:t>…abstain from sinful desires, which wage war against your soul. (1 Pet 2:11)</a:t>
            </a:r>
          </a:p>
        </p:txBody>
      </p:sp>
    </p:spTree>
    <p:extLst>
      <p:ext uri="{BB962C8B-B14F-4D97-AF65-F5344CB8AC3E}">
        <p14:creationId xmlns:p14="http://schemas.microsoft.com/office/powerpoint/2010/main" val="378001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10248"/>
                                        </p:tgtEl>
                                        <p:attrNameLst>
                                          <p:attrName>style.visibility</p:attrName>
                                        </p:attrNameLst>
                                      </p:cBhvr>
                                      <p:to>
                                        <p:strVal val="visible"/>
                                      </p:to>
                                    </p:set>
                                    <p:anim calcmode="lin" valueType="num">
                                      <p:cBhvr additive="base">
                                        <p:cTn id="21" dur="500" fill="hold"/>
                                        <p:tgtEl>
                                          <p:spTgt spid="10248"/>
                                        </p:tgtEl>
                                        <p:attrNameLst>
                                          <p:attrName>ppt_x</p:attrName>
                                        </p:attrNameLst>
                                      </p:cBhvr>
                                      <p:tavLst>
                                        <p:tav tm="0">
                                          <p:val>
                                            <p:strVal val="1+#ppt_w/2"/>
                                          </p:val>
                                        </p:tav>
                                        <p:tav tm="100000">
                                          <p:val>
                                            <p:strVal val="#ppt_x"/>
                                          </p:val>
                                        </p:tav>
                                      </p:tavLst>
                                    </p:anim>
                                    <p:anim calcmode="lin" valueType="num">
                                      <p:cBhvr additive="base">
                                        <p:cTn id="22" dur="500" fill="hold"/>
                                        <p:tgtEl>
                                          <p:spTgt spid="1024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8BBD7-490A-BAC1-B1E2-CAF7E8F3BB01}"/>
              </a:ext>
            </a:extLst>
          </p:cNvPr>
          <p:cNvSpPr>
            <a:spLocks noGrp="1"/>
          </p:cNvSpPr>
          <p:nvPr>
            <p:ph type="title"/>
          </p:nvPr>
        </p:nvSpPr>
        <p:spPr/>
        <p:txBody>
          <a:bodyPr/>
          <a:lstStyle/>
          <a:p>
            <a:endParaRPr lang="en-GB"/>
          </a:p>
        </p:txBody>
      </p:sp>
      <p:pic>
        <p:nvPicPr>
          <p:cNvPr id="12290" name="Picture 2">
            <a:extLst>
              <a:ext uri="{FF2B5EF4-FFF2-40B4-BE49-F238E27FC236}">
                <a16:creationId xmlns:a16="http://schemas.microsoft.com/office/drawing/2014/main" id="{FF10FDC9-D0FC-1935-C14D-63027F7D2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2419" y="-13007"/>
            <a:ext cx="4625230" cy="687100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A51FE0AB-6D1F-1ABA-2BDD-8620C20DB4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3068"/>
          <a:stretch>
            <a:fillRect/>
          </a:stretch>
        </p:blipFill>
        <p:spPr bwMode="auto">
          <a:xfrm>
            <a:off x="772703" y="-1"/>
            <a:ext cx="5900589" cy="41696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85AADD-CC09-3AA7-C9FF-C7DC3A304FE5}"/>
              </a:ext>
            </a:extLst>
          </p:cNvPr>
          <p:cNvSpPr txBox="1"/>
          <p:nvPr/>
        </p:nvSpPr>
        <p:spPr>
          <a:xfrm>
            <a:off x="216020" y="4260374"/>
            <a:ext cx="7083505"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0" i="1" u="none" strike="noStrike" kern="1200" dirty="0">
                <a:solidFill>
                  <a:schemeClr val="tx1"/>
                </a:solidFill>
                <a:effectLst/>
                <a:latin typeface="+mn-lt"/>
                <a:ea typeface="+mn-ea"/>
                <a:cs typeface="+mn-cs"/>
              </a:rPr>
              <a:t>…The weapons we fight with are not the weapons of the world. On the contrary, they have </a:t>
            </a:r>
            <a:r>
              <a:rPr lang="en-GB" sz="2400" b="0" i="1" u="sng" strike="noStrike" kern="1200" dirty="0">
                <a:solidFill>
                  <a:schemeClr val="tx1"/>
                </a:solidFill>
                <a:effectLst/>
                <a:latin typeface="+mn-lt"/>
                <a:ea typeface="+mn-ea"/>
                <a:cs typeface="+mn-cs"/>
              </a:rPr>
              <a:t>divine power </a:t>
            </a:r>
            <a:r>
              <a:rPr lang="en-GB" sz="2400" b="0" i="1" u="none" strike="noStrike" kern="1200" dirty="0">
                <a:solidFill>
                  <a:schemeClr val="tx1"/>
                </a:solidFill>
                <a:effectLst/>
                <a:latin typeface="+mn-lt"/>
                <a:ea typeface="+mn-ea"/>
                <a:cs typeface="+mn-cs"/>
              </a:rPr>
              <a:t>to </a:t>
            </a:r>
            <a:r>
              <a:rPr lang="en-GB" sz="2400" b="0" i="1" u="sng" strike="noStrike" kern="1200" dirty="0">
                <a:solidFill>
                  <a:schemeClr val="tx1"/>
                </a:solidFill>
                <a:effectLst/>
                <a:latin typeface="+mn-lt"/>
                <a:ea typeface="+mn-ea"/>
                <a:cs typeface="+mn-cs"/>
              </a:rPr>
              <a:t>demolish strongholds</a:t>
            </a:r>
            <a:r>
              <a:rPr lang="en-GB" sz="2400" b="0" i="1" u="none" strike="noStrike" kern="1200" dirty="0">
                <a:solidFill>
                  <a:schemeClr val="tx1"/>
                </a:solidFill>
                <a:effectLst/>
                <a:latin typeface="+mn-lt"/>
                <a:ea typeface="+mn-ea"/>
                <a:cs typeface="+mn-cs"/>
              </a:rPr>
              <a:t>. We demolish arguments and every pretension that sets itself up against the knowledge of God…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b="0" u="none" strike="noStrike" kern="1200" dirty="0">
                <a:solidFill>
                  <a:schemeClr val="tx1"/>
                </a:solidFill>
                <a:effectLst/>
                <a:latin typeface="+mn-lt"/>
                <a:ea typeface="+mn-ea"/>
                <a:cs typeface="+mn-cs"/>
              </a:rPr>
              <a:t>(2 Cor 10:3-5)</a:t>
            </a:r>
            <a:endParaRPr lang="en-GB" sz="2400" b="0" dirty="0">
              <a:effectLst/>
            </a:endParaRPr>
          </a:p>
        </p:txBody>
      </p:sp>
      <p:pic>
        <p:nvPicPr>
          <p:cNvPr id="12294" name="Picture 6" descr="Cartoon Missile Bomb Royalty Free SVG, Cliparts, Vectors, and Stock  Illustration. Image 170128584.">
            <a:extLst>
              <a:ext uri="{FF2B5EF4-FFF2-40B4-BE49-F238E27FC236}">
                <a16:creationId xmlns:a16="http://schemas.microsoft.com/office/drawing/2014/main" id="{44441698-383F-BEA8-8A97-CF6C8294598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538" b="98462" l="2240" r="98560">
                        <a14:foregroundMark x1="8240" y1="78308" x2="7600" y2="90615"/>
                        <a14:foregroundMark x1="7600" y1="90615" x2="14240" y2="93769"/>
                        <a14:foregroundMark x1="2400" y1="87846" x2="2320" y2="88308"/>
                        <a14:foregroundMark x1="11520" y1="98615" x2="11520" y2="98615"/>
                        <a14:foregroundMark x1="91280" y1="16538" x2="94640" y2="5615"/>
                        <a14:foregroundMark x1="98560" y1="2000" x2="98560" y2="1538"/>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7566770" y="4769388"/>
            <a:ext cx="1657260" cy="17234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94C4BCF-2DFC-2EB7-BBE9-040236ABD0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172"/>
          <a:stretch>
            <a:fillRect/>
          </a:stretch>
        </p:blipFill>
        <p:spPr bwMode="auto">
          <a:xfrm>
            <a:off x="7566770" y="4464996"/>
            <a:ext cx="4625230" cy="2393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17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294"/>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1.66667E-6 -4.81481E-6 L 0.1888 -0.47222 " pathEditMode="relative" rAng="0" ptsTypes="AA">
                                      <p:cBhvr>
                                        <p:cTn id="14" dur="2000" fill="hold"/>
                                        <p:tgtEl>
                                          <p:spTgt spid="12294"/>
                                        </p:tgtEl>
                                        <p:attrNameLst>
                                          <p:attrName>ppt_x</p:attrName>
                                          <p:attrName>ppt_y</p:attrName>
                                        </p:attrNameLst>
                                      </p:cBhvr>
                                      <p:rCtr x="9440" y="-236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AE7BCA2-C8C3-4431-AF43-A9F560B7A8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ADBA0-1CB0-2C94-22F7-40FE0C1C5740}"/>
              </a:ext>
            </a:extLst>
          </p:cNvPr>
          <p:cNvSpPr>
            <a:spLocks noGrp="1"/>
          </p:cNvSpPr>
          <p:nvPr>
            <p:ph type="title"/>
          </p:nvPr>
        </p:nvSpPr>
        <p:spPr>
          <a:xfrm>
            <a:off x="838200" y="2766218"/>
            <a:ext cx="10515600" cy="1325563"/>
          </a:xfrm>
        </p:spPr>
        <p:txBody>
          <a:bodyPr>
            <a:normAutofit/>
          </a:bodyPr>
          <a:lstStyle/>
          <a:p>
            <a:pPr algn="ctr"/>
            <a:r>
              <a:rPr lang="en-GB" kern="100" dirty="0">
                <a:latin typeface="Aptos" panose="020B0004020202020204" pitchFamily="34" charset="0"/>
                <a:ea typeface="Aptos" panose="020B0004020202020204" pitchFamily="34" charset="0"/>
                <a:cs typeface="Times New Roman" panose="02020603050405020304" pitchFamily="18" charset="0"/>
              </a:rPr>
              <a:t>2. If God knows, why pray?</a:t>
            </a:r>
            <a:endParaRPr lang="en-GB" dirty="0"/>
          </a:p>
        </p:txBody>
      </p:sp>
    </p:spTree>
    <p:extLst>
      <p:ext uri="{BB962C8B-B14F-4D97-AF65-F5344CB8AC3E}">
        <p14:creationId xmlns:p14="http://schemas.microsoft.com/office/powerpoint/2010/main" val="3690437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29C6D-CD10-624E-87F0-1A7E074741ED}"/>
              </a:ext>
            </a:extLst>
          </p:cNvPr>
          <p:cNvSpPr>
            <a:spLocks noGrp="1"/>
          </p:cNvSpPr>
          <p:nvPr>
            <p:ph type="title"/>
          </p:nvPr>
        </p:nvSpPr>
        <p:spPr>
          <a:xfrm>
            <a:off x="838200" y="3522995"/>
            <a:ext cx="10515600" cy="1325563"/>
          </a:xfrm>
        </p:spPr>
        <p:txBody>
          <a:bodyPr>
            <a:normAutofit fontScale="90000"/>
          </a:bodyPr>
          <a:lstStyle/>
          <a:p>
            <a:pPr algn="ctr"/>
            <a:r>
              <a:rPr lang="en-GB" i="1" dirty="0"/>
              <a:t>Do not be like them, for your Father knows what you need before you ask him. </a:t>
            </a:r>
            <a:br>
              <a:rPr lang="en-GB" dirty="0"/>
            </a:br>
            <a:r>
              <a:rPr lang="en-GB" dirty="0"/>
              <a:t>(Matt 6:8)</a:t>
            </a:r>
            <a:br>
              <a:rPr lang="en-GB" b="0" dirty="0">
                <a:effectLst/>
              </a:rPr>
            </a:br>
            <a:br>
              <a:rPr lang="en-GB" b="0" dirty="0">
                <a:effectLst/>
              </a:rPr>
            </a:br>
            <a:br>
              <a:rPr lang="en-GB" b="0" dirty="0">
                <a:effectLst/>
              </a:rPr>
            </a:br>
            <a:r>
              <a:rPr lang="en-GB" dirty="0"/>
              <a:t>If He knows the answer, why do I need to tell him?</a:t>
            </a:r>
            <a:br>
              <a:rPr lang="en-GB" b="0" dirty="0">
                <a:effectLst/>
              </a:rPr>
            </a:br>
            <a:br>
              <a:rPr lang="en-GB" dirty="0"/>
            </a:br>
            <a:endParaRPr lang="en-GB" dirty="0"/>
          </a:p>
        </p:txBody>
      </p:sp>
    </p:spTree>
    <p:extLst>
      <p:ext uri="{BB962C8B-B14F-4D97-AF65-F5344CB8AC3E}">
        <p14:creationId xmlns:p14="http://schemas.microsoft.com/office/powerpoint/2010/main" val="444741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he Matrix 1999 HD Movie Clip - Neo_ guns, lots of guns">
            <a:hlinkClick r:id="" action="ppaction://media"/>
            <a:extLst>
              <a:ext uri="{FF2B5EF4-FFF2-40B4-BE49-F238E27FC236}">
                <a16:creationId xmlns:a16="http://schemas.microsoft.com/office/drawing/2014/main" id="{B00D7084-D1ED-046A-545D-6479DD8CEF65}"/>
              </a:ext>
            </a:extLst>
          </p:cNvPr>
          <p:cNvPicPr>
            <a:picLocks noChangeAspect="1"/>
          </p:cNvPicPr>
          <p:nvPr>
            <a:videoFile r:link="rId1"/>
            <p:extLst>
              <p:ext uri="{DAA4B4D4-6D71-4841-9C94-3DE7FCFB9230}">
                <p14:media xmlns:p14="http://schemas.microsoft.com/office/powerpoint/2010/main" r:embed="rId2">
                  <p14:trim end="10226"/>
                </p14:media>
              </p:ext>
            </p:extLst>
          </p:nvPr>
        </p:nvPicPr>
        <p:blipFill>
          <a:blip r:embed="rId5"/>
          <a:stretch>
            <a:fillRect/>
          </a:stretch>
        </p:blipFill>
        <p:spPr>
          <a:xfrm>
            <a:off x="5770082" y="3063875"/>
            <a:ext cx="6096000" cy="3429000"/>
          </a:xfrm>
          <a:prstGeom prst="rect">
            <a:avLst/>
          </a:prstGeom>
        </p:spPr>
      </p:pic>
      <p:sp>
        <p:nvSpPr>
          <p:cNvPr id="5" name="TextBox 4">
            <a:extLst>
              <a:ext uri="{FF2B5EF4-FFF2-40B4-BE49-F238E27FC236}">
                <a16:creationId xmlns:a16="http://schemas.microsoft.com/office/drawing/2014/main" id="{F5840E3D-8211-858D-7D0F-3DD3E4A4A054}"/>
              </a:ext>
            </a:extLst>
          </p:cNvPr>
          <p:cNvSpPr txBox="1"/>
          <p:nvPr/>
        </p:nvSpPr>
        <p:spPr>
          <a:xfrm>
            <a:off x="635295" y="1123761"/>
            <a:ext cx="6097772" cy="584775"/>
          </a:xfrm>
          <a:prstGeom prst="rect">
            <a:avLst/>
          </a:prstGeom>
          <a:noFill/>
        </p:spPr>
        <p:txBody>
          <a:bodyPr wrap="square">
            <a:spAutoFit/>
          </a:bodyPr>
          <a:lstStyle/>
          <a:p>
            <a:r>
              <a:rPr lang="en-GB" sz="3200" b="0" i="0" u="none" strike="noStrike" kern="1200" dirty="0">
                <a:solidFill>
                  <a:schemeClr val="tx1"/>
                </a:solidFill>
                <a:effectLst/>
                <a:latin typeface="+mn-lt"/>
                <a:ea typeface="+mn-ea"/>
                <a:cs typeface="+mn-cs"/>
              </a:rPr>
              <a:t>What’s the point of prayer? </a:t>
            </a:r>
            <a:endParaRPr lang="en-GB" sz="3200" dirty="0"/>
          </a:p>
        </p:txBody>
      </p:sp>
      <p:sp>
        <p:nvSpPr>
          <p:cNvPr id="7" name="TextBox 6">
            <a:extLst>
              <a:ext uri="{FF2B5EF4-FFF2-40B4-BE49-F238E27FC236}">
                <a16:creationId xmlns:a16="http://schemas.microsoft.com/office/drawing/2014/main" id="{2FD940AF-88F5-6BBF-1FD0-0A84DDAB8CBB}"/>
              </a:ext>
            </a:extLst>
          </p:cNvPr>
          <p:cNvSpPr txBox="1"/>
          <p:nvPr/>
        </p:nvSpPr>
        <p:spPr>
          <a:xfrm>
            <a:off x="6855341" y="479723"/>
            <a:ext cx="4330110" cy="584775"/>
          </a:xfrm>
          <a:prstGeom prst="rect">
            <a:avLst/>
          </a:prstGeom>
          <a:noFill/>
        </p:spPr>
        <p:txBody>
          <a:bodyPr wrap="square">
            <a:spAutoFit/>
          </a:bodyPr>
          <a:lstStyle/>
          <a:p>
            <a:r>
              <a:rPr lang="en-GB" sz="3200" b="0" i="0" u="none" strike="noStrike" kern="1200" dirty="0">
                <a:solidFill>
                  <a:schemeClr val="tx1"/>
                </a:solidFill>
                <a:effectLst/>
                <a:latin typeface="+mn-lt"/>
                <a:ea typeface="+mn-ea"/>
                <a:cs typeface="+mn-cs"/>
              </a:rPr>
              <a:t>to get what you ask for </a:t>
            </a:r>
            <a:endParaRPr lang="en-GB" sz="3200" dirty="0"/>
          </a:p>
        </p:txBody>
      </p:sp>
      <p:sp>
        <p:nvSpPr>
          <p:cNvPr id="8" name="TextBox 7">
            <a:extLst>
              <a:ext uri="{FF2B5EF4-FFF2-40B4-BE49-F238E27FC236}">
                <a16:creationId xmlns:a16="http://schemas.microsoft.com/office/drawing/2014/main" id="{B8FEFBE1-983F-17D8-2FF2-CB4CB65E5CE7}"/>
              </a:ext>
            </a:extLst>
          </p:cNvPr>
          <p:cNvSpPr txBox="1"/>
          <p:nvPr/>
        </p:nvSpPr>
        <p:spPr>
          <a:xfrm>
            <a:off x="6606657" y="1761520"/>
            <a:ext cx="5323220" cy="1077218"/>
          </a:xfrm>
          <a:prstGeom prst="rect">
            <a:avLst/>
          </a:prstGeom>
          <a:noFill/>
        </p:spPr>
        <p:txBody>
          <a:bodyPr wrap="square">
            <a:spAutoFit/>
          </a:bodyPr>
          <a:lstStyle/>
          <a:p>
            <a:r>
              <a:rPr lang="en-GB" sz="3200" b="0" i="0" u="none" strike="noStrike" kern="1200" dirty="0">
                <a:solidFill>
                  <a:schemeClr val="tx1"/>
                </a:solidFill>
                <a:effectLst/>
                <a:latin typeface="+mn-lt"/>
                <a:ea typeface="+mn-ea"/>
                <a:cs typeface="+mn-cs"/>
              </a:rPr>
              <a:t>To give Him permission to land – become more like Him</a:t>
            </a:r>
            <a:endParaRPr lang="en-GB" sz="3200" dirty="0"/>
          </a:p>
        </p:txBody>
      </p:sp>
      <p:sp>
        <p:nvSpPr>
          <p:cNvPr id="10" name="TextBox 9">
            <a:extLst>
              <a:ext uri="{FF2B5EF4-FFF2-40B4-BE49-F238E27FC236}">
                <a16:creationId xmlns:a16="http://schemas.microsoft.com/office/drawing/2014/main" id="{3EB5325F-138C-E72A-072C-3872881A51B6}"/>
              </a:ext>
            </a:extLst>
          </p:cNvPr>
          <p:cNvSpPr txBox="1"/>
          <p:nvPr/>
        </p:nvSpPr>
        <p:spPr>
          <a:xfrm>
            <a:off x="517450" y="3701157"/>
            <a:ext cx="5252632" cy="1077218"/>
          </a:xfrm>
          <a:prstGeom prst="rect">
            <a:avLst/>
          </a:prstGeom>
          <a:noFill/>
        </p:spPr>
        <p:txBody>
          <a:bodyPr wrap="square">
            <a:spAutoFit/>
          </a:bodyPr>
          <a:lstStyle/>
          <a:p>
            <a:r>
              <a:rPr lang="en-GB" sz="3200" b="0" i="0" u="none" strike="noStrike" dirty="0">
                <a:solidFill>
                  <a:srgbClr val="000000"/>
                </a:solidFill>
                <a:effectLst/>
              </a:rPr>
              <a:t>2. ‘he knows what you need, </a:t>
            </a:r>
            <a:r>
              <a:rPr lang="en-GB" sz="3200" b="0" i="0" u="sng" strike="noStrike" dirty="0">
                <a:solidFill>
                  <a:srgbClr val="000000"/>
                </a:solidFill>
                <a:effectLst/>
              </a:rPr>
              <a:t>SO</a:t>
            </a:r>
            <a:r>
              <a:rPr lang="en-GB" sz="3200" b="0" i="0" u="none" strike="noStrike" dirty="0">
                <a:solidFill>
                  <a:srgbClr val="000000"/>
                </a:solidFill>
                <a:effectLst/>
              </a:rPr>
              <a:t> ask him!” </a:t>
            </a:r>
            <a:endParaRPr lang="en-GB" sz="3200" dirty="0"/>
          </a:p>
        </p:txBody>
      </p:sp>
      <p:sp>
        <p:nvSpPr>
          <p:cNvPr id="11" name="TextBox 10">
            <a:extLst>
              <a:ext uri="{FF2B5EF4-FFF2-40B4-BE49-F238E27FC236}">
                <a16:creationId xmlns:a16="http://schemas.microsoft.com/office/drawing/2014/main" id="{70920D83-B5CA-EBBF-59A9-DC8E7A8600D2}"/>
              </a:ext>
            </a:extLst>
          </p:cNvPr>
          <p:cNvSpPr txBox="1"/>
          <p:nvPr/>
        </p:nvSpPr>
        <p:spPr>
          <a:xfrm>
            <a:off x="517450" y="2771487"/>
            <a:ext cx="4558710" cy="584775"/>
          </a:xfrm>
          <a:prstGeom prst="rect">
            <a:avLst/>
          </a:prstGeom>
          <a:noFill/>
        </p:spPr>
        <p:txBody>
          <a:bodyPr wrap="square">
            <a:spAutoFit/>
          </a:bodyPr>
          <a:lstStyle/>
          <a:p>
            <a:r>
              <a:rPr lang="en-GB" sz="3200" dirty="0">
                <a:solidFill>
                  <a:srgbClr val="000000"/>
                </a:solidFill>
              </a:rPr>
              <a:t>1. Communion with Him</a:t>
            </a:r>
            <a:endParaRPr lang="en-GB" sz="3200" dirty="0"/>
          </a:p>
        </p:txBody>
      </p:sp>
      <p:sp>
        <p:nvSpPr>
          <p:cNvPr id="12" name="TextBox 11">
            <a:extLst>
              <a:ext uri="{FF2B5EF4-FFF2-40B4-BE49-F238E27FC236}">
                <a16:creationId xmlns:a16="http://schemas.microsoft.com/office/drawing/2014/main" id="{7E17F917-AF6A-EE07-6538-96FD5429FD7E}"/>
              </a:ext>
            </a:extLst>
          </p:cNvPr>
          <p:cNvSpPr txBox="1"/>
          <p:nvPr/>
        </p:nvSpPr>
        <p:spPr>
          <a:xfrm>
            <a:off x="517450" y="5056496"/>
            <a:ext cx="5252632" cy="584775"/>
          </a:xfrm>
          <a:prstGeom prst="rect">
            <a:avLst/>
          </a:prstGeom>
          <a:noFill/>
        </p:spPr>
        <p:txBody>
          <a:bodyPr wrap="square">
            <a:spAutoFit/>
          </a:bodyPr>
          <a:lstStyle/>
          <a:p>
            <a:r>
              <a:rPr lang="en-GB" sz="3200" b="0" i="0" u="none" strike="noStrike" dirty="0">
                <a:solidFill>
                  <a:srgbClr val="000000"/>
                </a:solidFill>
                <a:effectLst/>
              </a:rPr>
              <a:t>3. </a:t>
            </a:r>
            <a:r>
              <a:rPr lang="en-GB" sz="3200" dirty="0">
                <a:solidFill>
                  <a:srgbClr val="000000"/>
                </a:solidFill>
              </a:rPr>
              <a:t>Training us to rule</a:t>
            </a:r>
            <a:endParaRPr lang="en-GB" sz="3200" dirty="0"/>
          </a:p>
        </p:txBody>
      </p:sp>
      <p:pic>
        <p:nvPicPr>
          <p:cNvPr id="14338" name="Picture 2" descr="What you told us about driving independently – Despatch for driver and  rider trainers">
            <a:extLst>
              <a:ext uri="{FF2B5EF4-FFF2-40B4-BE49-F238E27FC236}">
                <a16:creationId xmlns:a16="http://schemas.microsoft.com/office/drawing/2014/main" id="{291C11AF-4021-2054-E730-8F916C69165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895"/>
          <a:stretch>
            <a:fillRect/>
          </a:stretch>
        </p:blipFill>
        <p:spPr bwMode="auto">
          <a:xfrm>
            <a:off x="5770082" y="3056403"/>
            <a:ext cx="6170428" cy="3785816"/>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Up 12">
            <a:extLst>
              <a:ext uri="{FF2B5EF4-FFF2-40B4-BE49-F238E27FC236}">
                <a16:creationId xmlns:a16="http://schemas.microsoft.com/office/drawing/2014/main" id="{F6D5FA50-528C-0507-2572-B80714285995}"/>
              </a:ext>
            </a:extLst>
          </p:cNvPr>
          <p:cNvSpPr/>
          <p:nvPr/>
        </p:nvSpPr>
        <p:spPr>
          <a:xfrm rot="4018532">
            <a:off x="5883350" y="559715"/>
            <a:ext cx="425302" cy="78319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Up 13">
            <a:extLst>
              <a:ext uri="{FF2B5EF4-FFF2-40B4-BE49-F238E27FC236}">
                <a16:creationId xmlns:a16="http://schemas.microsoft.com/office/drawing/2014/main" id="{0A757B9F-2480-8CF6-49D7-49CEFA6B440C}"/>
              </a:ext>
            </a:extLst>
          </p:cNvPr>
          <p:cNvSpPr/>
          <p:nvPr/>
        </p:nvSpPr>
        <p:spPr>
          <a:xfrm rot="7240170">
            <a:off x="5881632" y="1433003"/>
            <a:ext cx="425302" cy="78319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605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6686" fill="hold"/>
                                        <p:tgtEl>
                                          <p:spTgt spid="3"/>
                                        </p:tgtEl>
                                      </p:cBhvr>
                                    </p:cmd>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5" fill="hold" display="0">
                  <p:stCondLst>
                    <p:cond delay="indefinite"/>
                  </p:stCondLst>
                </p:cTn>
                <p:tgtEl>
                  <p:spTgt spid="3"/>
                </p:tgtEl>
              </p:cMediaNode>
            </p:video>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2" presetClass="mediacall" presetSubtype="0" fill="hold" nodeType="clickEffect">
                                  <p:stCondLst>
                                    <p:cond delay="0"/>
                                  </p:stCondLst>
                                  <p:childTnLst>
                                    <p:cmd type="call" cmd="togglePause">
                                      <p:cBhvr>
                                        <p:cTn id="50" dur="1" fill="hold"/>
                                        <p:tgtEl>
                                          <p:spTgt spid="3"/>
                                        </p:tgtEl>
                                      </p:cBhvr>
                                    </p:cmd>
                                  </p:childTnLst>
                                </p:cTn>
                              </p:par>
                            </p:childTnLst>
                          </p:cTn>
                        </p:par>
                      </p:childTnLst>
                    </p:cTn>
                  </p:par>
                </p:childTnLst>
              </p:cTn>
              <p:nextCondLst>
                <p:cond evt="onClick" delay="0">
                  <p:tgtEl>
                    <p:spTgt spid="3"/>
                  </p:tgtEl>
                </p:cond>
              </p:nextCondLst>
            </p:seq>
          </p:childTnLst>
        </p:cTn>
      </p:par>
    </p:tnLst>
    <p:bldLst>
      <p:bldP spid="7" grpId="0"/>
      <p:bldP spid="8" grpId="0"/>
      <p:bldP spid="10" grpId="0"/>
      <p:bldP spid="11" grpId="0"/>
      <p:bldP spid="12" grpId="0"/>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637BB80F-8E17-87EA-9F64-69841313C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5A948-9435-84F3-B4BB-3FA4274C4905}"/>
              </a:ext>
            </a:extLst>
          </p:cNvPr>
          <p:cNvSpPr>
            <a:spLocks noGrp="1"/>
          </p:cNvSpPr>
          <p:nvPr>
            <p:ph type="title"/>
          </p:nvPr>
        </p:nvSpPr>
        <p:spPr>
          <a:xfrm>
            <a:off x="838200" y="2766219"/>
            <a:ext cx="10515600" cy="1325563"/>
          </a:xfrm>
        </p:spPr>
        <p:txBody>
          <a:bodyPr>
            <a:normAutofit/>
          </a:bodyPr>
          <a:lstStyle/>
          <a:p>
            <a:pPr algn="ctr"/>
            <a:r>
              <a:rPr lang="en-GB" kern="100" dirty="0">
                <a:latin typeface="Aptos" panose="020B0004020202020204" pitchFamily="34" charset="0"/>
                <a:ea typeface="Aptos" panose="020B0004020202020204" pitchFamily="34" charset="0"/>
                <a:cs typeface="Times New Roman" panose="02020603050405020304" pitchFamily="18" charset="0"/>
              </a:rPr>
              <a:t>3. Can’t I just pray on my own?</a:t>
            </a:r>
            <a:endParaRPr lang="en-GB" dirty="0"/>
          </a:p>
        </p:txBody>
      </p:sp>
    </p:spTree>
    <p:extLst>
      <p:ext uri="{BB962C8B-B14F-4D97-AF65-F5344CB8AC3E}">
        <p14:creationId xmlns:p14="http://schemas.microsoft.com/office/powerpoint/2010/main" val="3150072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71618-D173-8446-40C8-A2778245D978}"/>
              </a:ext>
            </a:extLst>
          </p:cNvPr>
          <p:cNvSpPr>
            <a:spLocks noGrp="1"/>
          </p:cNvSpPr>
          <p:nvPr>
            <p:ph type="title"/>
          </p:nvPr>
        </p:nvSpPr>
        <p:spPr>
          <a:xfrm>
            <a:off x="3996070" y="2766218"/>
            <a:ext cx="4630479" cy="1325563"/>
          </a:xfrm>
        </p:spPr>
        <p:txBody>
          <a:bodyPr/>
          <a:lstStyle/>
          <a:p>
            <a:pPr algn="ctr"/>
            <a:r>
              <a:rPr lang="en-GB" dirty="0"/>
              <a:t>Power of Agreement</a:t>
            </a:r>
          </a:p>
        </p:txBody>
      </p:sp>
      <p:sp>
        <p:nvSpPr>
          <p:cNvPr id="4" name="TextBox 3">
            <a:extLst>
              <a:ext uri="{FF2B5EF4-FFF2-40B4-BE49-F238E27FC236}">
                <a16:creationId xmlns:a16="http://schemas.microsoft.com/office/drawing/2014/main" id="{F55CC72D-D5B7-9EB2-B185-3BB3E883D0E2}"/>
              </a:ext>
            </a:extLst>
          </p:cNvPr>
          <p:cNvSpPr txBox="1"/>
          <p:nvPr/>
        </p:nvSpPr>
        <p:spPr>
          <a:xfrm>
            <a:off x="404037" y="568395"/>
            <a:ext cx="3724054" cy="2553891"/>
          </a:xfrm>
          <a:prstGeom prst="roundRect">
            <a:avLst/>
          </a:prstGeom>
          <a:solidFill>
            <a:schemeClr val="tx1"/>
          </a:solidFill>
        </p:spPr>
        <p:txBody>
          <a:bodyPr wrap="square">
            <a:spAutoFit/>
          </a:bodyPr>
          <a:lstStyle>
            <a:defPPr>
              <a:defRPr lang="en-US"/>
            </a:defPPr>
            <a:lvl1pPr>
              <a:defRPr sz="2400" b="0" u="none" strike="noStrike">
                <a:effectLst/>
              </a:defRPr>
            </a:lvl1pPr>
          </a:lstStyle>
          <a:p>
            <a:r>
              <a:rPr lang="en-GB" dirty="0">
                <a:solidFill>
                  <a:schemeClr val="bg1"/>
                </a:solidFill>
              </a:rPr>
              <a:t>And the LORD said, “Behold, they are </a:t>
            </a:r>
            <a:r>
              <a:rPr lang="en-GB" u="sng" dirty="0">
                <a:solidFill>
                  <a:schemeClr val="bg1"/>
                </a:solidFill>
              </a:rPr>
              <a:t>one</a:t>
            </a:r>
            <a:r>
              <a:rPr lang="en-GB" dirty="0">
                <a:solidFill>
                  <a:schemeClr val="bg1"/>
                </a:solidFill>
              </a:rPr>
              <a:t> people…now </a:t>
            </a:r>
            <a:r>
              <a:rPr lang="en-GB" u="sng" dirty="0">
                <a:solidFill>
                  <a:schemeClr val="bg1"/>
                </a:solidFill>
              </a:rPr>
              <a:t>nothing</a:t>
            </a:r>
            <a:r>
              <a:rPr lang="en-GB" dirty="0">
                <a:solidFill>
                  <a:schemeClr val="bg1"/>
                </a:solidFill>
              </a:rPr>
              <a:t> which they plan to do will be </a:t>
            </a:r>
            <a:r>
              <a:rPr lang="en-GB" u="sng" dirty="0">
                <a:solidFill>
                  <a:schemeClr val="bg1"/>
                </a:solidFill>
              </a:rPr>
              <a:t>impossible</a:t>
            </a:r>
            <a:r>
              <a:rPr lang="en-GB" dirty="0">
                <a:solidFill>
                  <a:schemeClr val="bg1"/>
                </a:solidFill>
              </a:rPr>
              <a:t> for them. (Gen 11:6)</a:t>
            </a:r>
          </a:p>
        </p:txBody>
      </p:sp>
      <p:sp>
        <p:nvSpPr>
          <p:cNvPr id="6" name="TextBox 5">
            <a:extLst>
              <a:ext uri="{FF2B5EF4-FFF2-40B4-BE49-F238E27FC236}">
                <a16:creationId xmlns:a16="http://schemas.microsoft.com/office/drawing/2014/main" id="{C78DC06E-577C-D469-D4D8-9D7757DFD1A3}"/>
              </a:ext>
            </a:extLst>
          </p:cNvPr>
          <p:cNvSpPr txBox="1"/>
          <p:nvPr/>
        </p:nvSpPr>
        <p:spPr>
          <a:xfrm>
            <a:off x="4423144" y="652135"/>
            <a:ext cx="7364819" cy="1328023"/>
          </a:xfrm>
          <a:prstGeom prst="roundRect">
            <a:avLst/>
          </a:prstGeom>
          <a:solidFill>
            <a:schemeClr val="tx1"/>
          </a:solidFill>
        </p:spPr>
        <p:txBody>
          <a:bodyPr wrap="square">
            <a:spAutoFit/>
          </a:bodyPr>
          <a:lstStyle>
            <a:defPPr>
              <a:defRPr lang="en-US"/>
            </a:defPPr>
            <a:lvl1pPr>
              <a:defRPr sz="2400" b="0" u="none" strike="noStrike">
                <a:effectLst/>
              </a:defRPr>
            </a:lvl1pPr>
          </a:lstStyle>
          <a:p>
            <a:r>
              <a:rPr lang="en-GB" dirty="0">
                <a:solidFill>
                  <a:schemeClr val="bg1"/>
                </a:solidFill>
              </a:rPr>
              <a:t>If </a:t>
            </a:r>
            <a:r>
              <a:rPr lang="en-GB" u="sng" dirty="0">
                <a:solidFill>
                  <a:schemeClr val="bg1"/>
                </a:solidFill>
              </a:rPr>
              <a:t>two of you agree </a:t>
            </a:r>
            <a:r>
              <a:rPr lang="en-GB" dirty="0">
                <a:solidFill>
                  <a:schemeClr val="bg1"/>
                </a:solidFill>
              </a:rPr>
              <a:t>on earth about anything they ask, it will be done for them by my Father in heaven. (Matt 18:19)</a:t>
            </a:r>
          </a:p>
        </p:txBody>
      </p:sp>
      <p:sp>
        <p:nvSpPr>
          <p:cNvPr id="8" name="TextBox 7">
            <a:extLst>
              <a:ext uri="{FF2B5EF4-FFF2-40B4-BE49-F238E27FC236}">
                <a16:creationId xmlns:a16="http://schemas.microsoft.com/office/drawing/2014/main" id="{7D2C0F79-5585-AF52-8717-6861028A28FC}"/>
              </a:ext>
            </a:extLst>
          </p:cNvPr>
          <p:cNvSpPr txBox="1"/>
          <p:nvPr/>
        </p:nvSpPr>
        <p:spPr>
          <a:xfrm>
            <a:off x="489540" y="3474088"/>
            <a:ext cx="3553047" cy="2962513"/>
          </a:xfrm>
          <a:prstGeom prst="roundRect">
            <a:avLst/>
          </a:prstGeom>
          <a:solidFill>
            <a:schemeClr val="tx1"/>
          </a:solidFill>
        </p:spPr>
        <p:txBody>
          <a:bodyPr wrap="square">
            <a:spAutoFit/>
          </a:bodyPr>
          <a:lstStyle>
            <a:defPPr>
              <a:defRPr lang="en-US"/>
            </a:defPPr>
            <a:lvl1pPr>
              <a:defRPr sz="2400" b="0" u="none" strike="noStrike">
                <a:effectLst/>
              </a:defRPr>
            </a:lvl1pPr>
          </a:lstStyle>
          <a:p>
            <a:r>
              <a:rPr lang="en-GB" dirty="0">
                <a:solidFill>
                  <a:schemeClr val="bg1"/>
                </a:solidFill>
              </a:rPr>
              <a:t>“</a:t>
            </a:r>
            <a:r>
              <a:rPr lang="en-GB" u="sng" dirty="0">
                <a:solidFill>
                  <a:schemeClr val="bg1"/>
                </a:solidFill>
              </a:rPr>
              <a:t>Two are better than one</a:t>
            </a:r>
            <a:r>
              <a:rPr lang="en-GB" dirty="0">
                <a:solidFill>
                  <a:schemeClr val="bg1"/>
                </a:solidFill>
              </a:rPr>
              <a:t>… If either of them falls, one can help the other up… A cord of three strands is </a:t>
            </a:r>
            <a:r>
              <a:rPr lang="en-GB" u="sng" dirty="0">
                <a:solidFill>
                  <a:schemeClr val="bg1"/>
                </a:solidFill>
              </a:rPr>
              <a:t>not quickly broken</a:t>
            </a:r>
            <a:r>
              <a:rPr lang="en-GB" dirty="0">
                <a:solidFill>
                  <a:schemeClr val="bg1"/>
                </a:solidFill>
              </a:rPr>
              <a:t>.”</a:t>
            </a:r>
          </a:p>
          <a:p>
            <a:r>
              <a:rPr lang="en-GB" dirty="0">
                <a:solidFill>
                  <a:schemeClr val="bg1"/>
                </a:solidFill>
              </a:rPr>
              <a:t>(Ecclesiastes 4:9–12)</a:t>
            </a:r>
          </a:p>
        </p:txBody>
      </p:sp>
      <p:sp>
        <p:nvSpPr>
          <p:cNvPr id="10" name="TextBox 9">
            <a:extLst>
              <a:ext uri="{FF2B5EF4-FFF2-40B4-BE49-F238E27FC236}">
                <a16:creationId xmlns:a16="http://schemas.microsoft.com/office/drawing/2014/main" id="{EC0F1EBA-F70C-38A5-8E9B-9A725225F0E7}"/>
              </a:ext>
            </a:extLst>
          </p:cNvPr>
          <p:cNvSpPr txBox="1"/>
          <p:nvPr/>
        </p:nvSpPr>
        <p:spPr>
          <a:xfrm>
            <a:off x="5306533" y="4955345"/>
            <a:ext cx="5959548" cy="1328023"/>
          </a:xfrm>
          <a:prstGeom prst="roundRect">
            <a:avLst/>
          </a:prstGeom>
          <a:solidFill>
            <a:schemeClr val="tx1"/>
          </a:solidFill>
        </p:spPr>
        <p:txBody>
          <a:bodyPr wrap="square">
            <a:spAutoFit/>
          </a:bodyPr>
          <a:lstStyle>
            <a:defPPr>
              <a:defRPr lang="en-US"/>
            </a:defPPr>
            <a:lvl1pPr>
              <a:defRPr sz="2400" b="0" u="none" strike="noStrike">
                <a:effectLst/>
              </a:defRPr>
            </a:lvl1pPr>
          </a:lstStyle>
          <a:p>
            <a:r>
              <a:rPr lang="en-GB" dirty="0">
                <a:solidFill>
                  <a:schemeClr val="bg1"/>
                </a:solidFill>
              </a:rPr>
              <a:t>How good and pleasant it is when God’s people live together in unity!...For there the Lord bestows his blessing… (Ps133:1-3)</a:t>
            </a:r>
          </a:p>
        </p:txBody>
      </p:sp>
      <p:sp>
        <p:nvSpPr>
          <p:cNvPr id="12" name="TextBox 11">
            <a:extLst>
              <a:ext uri="{FF2B5EF4-FFF2-40B4-BE49-F238E27FC236}">
                <a16:creationId xmlns:a16="http://schemas.microsoft.com/office/drawing/2014/main" id="{37663BEB-8E14-034D-B78C-36F5AC276BF6}"/>
              </a:ext>
            </a:extLst>
          </p:cNvPr>
          <p:cNvSpPr txBox="1"/>
          <p:nvPr/>
        </p:nvSpPr>
        <p:spPr>
          <a:xfrm>
            <a:off x="8198589" y="2522121"/>
            <a:ext cx="3724054" cy="1736646"/>
          </a:xfrm>
          <a:prstGeom prst="roundRect">
            <a:avLst/>
          </a:prstGeom>
          <a:solidFill>
            <a:schemeClr val="tx1"/>
          </a:solidFill>
        </p:spPr>
        <p:txBody>
          <a:bodyPr wrap="square">
            <a:spAutoFit/>
          </a:bodyPr>
          <a:lstStyle/>
          <a:p>
            <a:pPr rtl="0"/>
            <a:r>
              <a:rPr lang="en-GB" sz="2400" b="0" i="0" u="none" strike="noStrike" kern="1200" dirty="0">
                <a:solidFill>
                  <a:schemeClr val="bg1"/>
                </a:solidFill>
                <a:effectLst/>
                <a:latin typeface="+mn-lt"/>
                <a:ea typeface="+mn-ea"/>
                <a:cs typeface="+mn-cs"/>
              </a:rPr>
              <a:t>How could one chase a </a:t>
            </a:r>
            <a:r>
              <a:rPr lang="en-GB" sz="2400" b="0" i="0" u="sng" strike="noStrike" kern="1200" dirty="0">
                <a:solidFill>
                  <a:schemeClr val="bg1"/>
                </a:solidFill>
                <a:effectLst/>
                <a:latin typeface="+mn-lt"/>
                <a:ea typeface="+mn-ea"/>
                <a:cs typeface="+mn-cs"/>
              </a:rPr>
              <a:t>thousand</a:t>
            </a:r>
            <a:r>
              <a:rPr lang="en-GB" sz="2400" b="0" i="0" u="none" strike="noStrike" kern="1200" dirty="0">
                <a:solidFill>
                  <a:schemeClr val="bg1"/>
                </a:solidFill>
                <a:effectLst/>
                <a:latin typeface="+mn-lt"/>
                <a:ea typeface="+mn-ea"/>
                <a:cs typeface="+mn-cs"/>
              </a:rPr>
              <a:t>, and two put </a:t>
            </a:r>
            <a:r>
              <a:rPr lang="en-GB" sz="2400" b="0" i="0" u="sng" strike="noStrike" kern="1200" dirty="0">
                <a:solidFill>
                  <a:schemeClr val="bg1"/>
                </a:solidFill>
                <a:effectLst/>
                <a:latin typeface="+mn-lt"/>
                <a:ea typeface="+mn-ea"/>
                <a:cs typeface="+mn-cs"/>
              </a:rPr>
              <a:t>ten thousand </a:t>
            </a:r>
            <a:r>
              <a:rPr lang="en-GB" sz="2400" b="0" i="0" u="none" strike="noStrike" kern="1200" dirty="0">
                <a:solidFill>
                  <a:schemeClr val="bg1"/>
                </a:solidFill>
                <a:effectLst/>
                <a:latin typeface="+mn-lt"/>
                <a:ea typeface="+mn-ea"/>
                <a:cs typeface="+mn-cs"/>
              </a:rPr>
              <a:t>to flight… </a:t>
            </a:r>
          </a:p>
          <a:p>
            <a:pPr rtl="0"/>
            <a:r>
              <a:rPr lang="en-GB" sz="2400" b="0" i="0" u="none" strike="noStrike" kern="1200" dirty="0">
                <a:solidFill>
                  <a:schemeClr val="bg1"/>
                </a:solidFill>
                <a:effectLst/>
                <a:latin typeface="+mn-lt"/>
                <a:ea typeface="+mn-ea"/>
                <a:cs typeface="+mn-cs"/>
              </a:rPr>
              <a:t>(Deu 32:30)</a:t>
            </a:r>
            <a:endParaRPr lang="en-GB" sz="2400" b="0" dirty="0">
              <a:solidFill>
                <a:schemeClr val="bg1"/>
              </a:solidFill>
              <a:effectLst/>
            </a:endParaRPr>
          </a:p>
        </p:txBody>
      </p:sp>
    </p:spTree>
    <p:extLst>
      <p:ext uri="{BB962C8B-B14F-4D97-AF65-F5344CB8AC3E}">
        <p14:creationId xmlns:p14="http://schemas.microsoft.com/office/powerpoint/2010/main" val="283804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out)">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ou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out)">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ircle(out)">
                                      <p:cBhvr>
                                        <p:cTn id="2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B3571-9B93-75DE-5ECB-C14CDF974034}"/>
            </a:ext>
          </a:extLst>
        </p:cNvPr>
        <p:cNvGrpSpPr/>
        <p:nvPr/>
      </p:nvGrpSpPr>
      <p:grpSpPr>
        <a:xfrm>
          <a:off x="0" y="0"/>
          <a:ext cx="0" cy="0"/>
          <a:chOff x="0" y="0"/>
          <a:chExt cx="0" cy="0"/>
        </a:xfrm>
      </p:grpSpPr>
      <p:pic>
        <p:nvPicPr>
          <p:cNvPr id="55" name="Picture 54">
            <a:extLst>
              <a:ext uri="{FF2B5EF4-FFF2-40B4-BE49-F238E27FC236}">
                <a16:creationId xmlns:a16="http://schemas.microsoft.com/office/drawing/2014/main" id="{C1F99373-A339-814A-5A34-1D5DD8CBE7BC}"/>
              </a:ext>
            </a:extLst>
          </p:cNvPr>
          <p:cNvPicPr>
            <a:picLocks noChangeAspect="1"/>
          </p:cNvPicPr>
          <p:nvPr/>
        </p:nvPicPr>
        <p:blipFill>
          <a:blip r:embed="rId3">
            <a:extLst>
              <a:ext uri="{28A0092B-C50C-407E-A947-70E740481C1C}">
                <a14:useLocalDpi xmlns:a14="http://schemas.microsoft.com/office/drawing/2010/main" val="0"/>
              </a:ext>
            </a:extLst>
          </a:blip>
          <a:srcRect l="67192" t="76564" r="16432" b="3600"/>
          <a:stretch>
            <a:fillRect/>
          </a:stretch>
        </p:blipFill>
        <p:spPr>
          <a:xfrm>
            <a:off x="8083273" y="5062127"/>
            <a:ext cx="1572837" cy="1277035"/>
          </a:xfrm>
          <a:custGeom>
            <a:avLst/>
            <a:gdLst>
              <a:gd name="csX0" fmla="*/ 1537365 w 1572837"/>
              <a:gd name="csY0" fmla="*/ 0 h 1277035"/>
              <a:gd name="csX1" fmla="*/ 1544336 w 1572837"/>
              <a:gd name="csY1" fmla="*/ 202264 h 1277035"/>
              <a:gd name="csX2" fmla="*/ 1559928 w 1572837"/>
              <a:gd name="csY2" fmla="*/ 419363 h 1277035"/>
              <a:gd name="csX3" fmla="*/ 1353678 w 1572837"/>
              <a:gd name="csY3" fmla="*/ 455727 h 1277035"/>
              <a:gd name="csX4" fmla="*/ 1209633 w 1572837"/>
              <a:gd name="csY4" fmla="*/ 701870 h 1277035"/>
              <a:gd name="csX5" fmla="*/ 1523626 w 1572837"/>
              <a:gd name="csY5" fmla="*/ 741902 h 1277035"/>
              <a:gd name="csX6" fmla="*/ 1533573 w 1572837"/>
              <a:gd name="csY6" fmla="*/ 1151024 h 1277035"/>
              <a:gd name="csX7" fmla="*/ 1510121 w 1572837"/>
              <a:gd name="csY7" fmla="*/ 1226085 h 1277035"/>
              <a:gd name="csX8" fmla="*/ 1492679 w 1572837"/>
              <a:gd name="csY8" fmla="*/ 1229969 h 1277035"/>
              <a:gd name="csX9" fmla="*/ 1003294 w 1572837"/>
              <a:gd name="csY9" fmla="*/ 1255874 h 1277035"/>
              <a:gd name="csX10" fmla="*/ 977174 w 1572837"/>
              <a:gd name="csY10" fmla="*/ 1096664 h 1277035"/>
              <a:gd name="csX11" fmla="*/ 857197 w 1572837"/>
              <a:gd name="csY11" fmla="*/ 968108 h 1277035"/>
              <a:gd name="csX12" fmla="*/ 601360 w 1572837"/>
              <a:gd name="csY12" fmla="*/ 996544 h 1277035"/>
              <a:gd name="csX13" fmla="*/ 615936 w 1572837"/>
              <a:gd name="csY13" fmla="*/ 1148453 h 1277035"/>
              <a:gd name="csX14" fmla="*/ 436388 w 1572837"/>
              <a:gd name="csY14" fmla="*/ 1251989 h 1277035"/>
              <a:gd name="csX15" fmla="*/ 149712 w 1572837"/>
              <a:gd name="csY15" fmla="*/ 1266371 h 1277035"/>
              <a:gd name="csX16" fmla="*/ 45725 w 1572837"/>
              <a:gd name="csY16" fmla="*/ 1266215 h 1277035"/>
              <a:gd name="csX17" fmla="*/ 24525 w 1572837"/>
              <a:gd name="csY17" fmla="*/ 1130594 h 1277035"/>
              <a:gd name="csX18" fmla="*/ 119617 w 1572837"/>
              <a:gd name="csY18" fmla="*/ 703969 h 1277035"/>
              <a:gd name="csX19" fmla="*/ 402100 w 1572837"/>
              <a:gd name="csY19" fmla="*/ 687701 h 1277035"/>
              <a:gd name="csX20" fmla="*/ 399650 w 1572837"/>
              <a:gd name="csY20" fmla="*/ 489480 h 1277035"/>
              <a:gd name="csX21" fmla="*/ 191876 w 1572837"/>
              <a:gd name="csY21" fmla="*/ 472407 h 1277035"/>
              <a:gd name="csX22" fmla="*/ 8316 w 1572837"/>
              <a:gd name="csY22" fmla="*/ 293692 h 1277035"/>
              <a:gd name="csX23" fmla="*/ 26648 w 1572837"/>
              <a:gd name="csY23" fmla="*/ 3630 h 1277035"/>
              <a:gd name="csX24" fmla="*/ 539792 w 1572837"/>
              <a:gd name="csY24" fmla="*/ 43154 h 1277035"/>
              <a:gd name="csX25" fmla="*/ 630421 w 1572837"/>
              <a:gd name="csY25" fmla="*/ 97768 h 1277035"/>
              <a:gd name="csX26" fmla="*/ 584444 w 1572837"/>
              <a:gd name="csY26" fmla="*/ 202598 h 1277035"/>
              <a:gd name="csX27" fmla="*/ 669081 w 1572837"/>
              <a:gd name="csY27" fmla="*/ 332116 h 1277035"/>
              <a:gd name="csX28" fmla="*/ 890069 w 1572837"/>
              <a:gd name="csY28" fmla="*/ 323541 h 1277035"/>
              <a:gd name="csX29" fmla="*/ 947607 w 1572837"/>
              <a:gd name="csY29" fmla="*/ 172378 h 1277035"/>
              <a:gd name="csX30" fmla="*/ 1308447 w 1572837"/>
              <a:gd name="csY30" fmla="*/ 9892 h 1277035"/>
              <a:gd name="csX31" fmla="*/ 1537365 w 1572837"/>
              <a:gd name="csY31" fmla="*/ 0 h 1277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572837" h="1277035">
                <a:moveTo>
                  <a:pt x="1537365" y="0"/>
                </a:moveTo>
                <a:cubicBezTo>
                  <a:pt x="1529726" y="66584"/>
                  <a:pt x="1527473" y="133542"/>
                  <a:pt x="1544336" y="202264"/>
                </a:cubicBezTo>
                <a:cubicBezTo>
                  <a:pt x="1561235" y="271204"/>
                  <a:pt x="1586863" y="349228"/>
                  <a:pt x="1559928" y="419363"/>
                </a:cubicBezTo>
                <a:cubicBezTo>
                  <a:pt x="1523988" y="512971"/>
                  <a:pt x="1426356" y="489597"/>
                  <a:pt x="1353678" y="455727"/>
                </a:cubicBezTo>
                <a:cubicBezTo>
                  <a:pt x="1202356" y="385198"/>
                  <a:pt x="1118553" y="572725"/>
                  <a:pt x="1209633" y="701870"/>
                </a:cubicBezTo>
                <a:cubicBezTo>
                  <a:pt x="1311532" y="846380"/>
                  <a:pt x="1452602" y="623413"/>
                  <a:pt x="1523626" y="741902"/>
                </a:cubicBezTo>
                <a:cubicBezTo>
                  <a:pt x="1600132" y="869556"/>
                  <a:pt x="1574521" y="1015206"/>
                  <a:pt x="1533573" y="1151024"/>
                </a:cubicBezTo>
                <a:cubicBezTo>
                  <a:pt x="1526185" y="1175514"/>
                  <a:pt x="1518109" y="1200612"/>
                  <a:pt x="1510121" y="1226085"/>
                </a:cubicBezTo>
                <a:cubicBezTo>
                  <a:pt x="1504295" y="1227379"/>
                  <a:pt x="1498468" y="1228693"/>
                  <a:pt x="1492679" y="1229969"/>
                </a:cubicBezTo>
                <a:cubicBezTo>
                  <a:pt x="1332261" y="1265764"/>
                  <a:pt x="1165454" y="1300695"/>
                  <a:pt x="1003294" y="1255874"/>
                </a:cubicBezTo>
                <a:cubicBezTo>
                  <a:pt x="882264" y="1222416"/>
                  <a:pt x="931979" y="1181950"/>
                  <a:pt x="977174" y="1096664"/>
                </a:cubicBezTo>
                <a:cubicBezTo>
                  <a:pt x="1028669" y="999546"/>
                  <a:pt x="926371" y="982139"/>
                  <a:pt x="857197" y="968108"/>
                </a:cubicBezTo>
                <a:cubicBezTo>
                  <a:pt x="775845" y="951585"/>
                  <a:pt x="673691" y="948033"/>
                  <a:pt x="601360" y="996544"/>
                </a:cubicBezTo>
                <a:cubicBezTo>
                  <a:pt x="531062" y="1043680"/>
                  <a:pt x="591523" y="1089049"/>
                  <a:pt x="615936" y="1148453"/>
                </a:cubicBezTo>
                <a:cubicBezTo>
                  <a:pt x="665651" y="1269433"/>
                  <a:pt x="512366" y="1245081"/>
                  <a:pt x="436388" y="1251989"/>
                </a:cubicBezTo>
                <a:cubicBezTo>
                  <a:pt x="341041" y="1260642"/>
                  <a:pt x="245385" y="1265174"/>
                  <a:pt x="149712" y="1266371"/>
                </a:cubicBezTo>
                <a:cubicBezTo>
                  <a:pt x="115025" y="1266783"/>
                  <a:pt x="80375" y="1266627"/>
                  <a:pt x="45725" y="1266215"/>
                </a:cubicBezTo>
                <a:cubicBezTo>
                  <a:pt x="43311" y="1220648"/>
                  <a:pt x="33400" y="1175728"/>
                  <a:pt x="24525" y="1130594"/>
                </a:cubicBezTo>
                <a:cubicBezTo>
                  <a:pt x="5176" y="1032240"/>
                  <a:pt x="-38350" y="711643"/>
                  <a:pt x="119617" y="703969"/>
                </a:cubicBezTo>
                <a:cubicBezTo>
                  <a:pt x="213729" y="699418"/>
                  <a:pt x="353056" y="854918"/>
                  <a:pt x="402100" y="687701"/>
                </a:cubicBezTo>
                <a:cubicBezTo>
                  <a:pt x="420705" y="624258"/>
                  <a:pt x="430724" y="550569"/>
                  <a:pt x="399650" y="489480"/>
                </a:cubicBezTo>
                <a:cubicBezTo>
                  <a:pt x="349971" y="391811"/>
                  <a:pt x="266713" y="443561"/>
                  <a:pt x="191876" y="472407"/>
                </a:cubicBezTo>
                <a:cubicBezTo>
                  <a:pt x="66416" y="520722"/>
                  <a:pt x="-29420" y="428921"/>
                  <a:pt x="8316" y="293692"/>
                </a:cubicBezTo>
                <a:cubicBezTo>
                  <a:pt x="39336" y="182522"/>
                  <a:pt x="37266" y="96884"/>
                  <a:pt x="26648" y="3630"/>
                </a:cubicBezTo>
                <a:cubicBezTo>
                  <a:pt x="257219" y="8791"/>
                  <a:pt x="484123" y="31790"/>
                  <a:pt x="539792" y="43154"/>
                </a:cubicBezTo>
                <a:cubicBezTo>
                  <a:pt x="581159" y="51573"/>
                  <a:pt x="630746" y="41131"/>
                  <a:pt x="630421" y="97768"/>
                </a:cubicBezTo>
                <a:cubicBezTo>
                  <a:pt x="630203" y="138781"/>
                  <a:pt x="604954" y="170670"/>
                  <a:pt x="584444" y="202598"/>
                </a:cubicBezTo>
                <a:cubicBezTo>
                  <a:pt x="534601" y="280191"/>
                  <a:pt x="602467" y="315592"/>
                  <a:pt x="669081" y="332116"/>
                </a:cubicBezTo>
                <a:cubicBezTo>
                  <a:pt x="741632" y="350112"/>
                  <a:pt x="819026" y="348130"/>
                  <a:pt x="890069" y="323541"/>
                </a:cubicBezTo>
                <a:cubicBezTo>
                  <a:pt x="990698" y="288727"/>
                  <a:pt x="1011951" y="257133"/>
                  <a:pt x="947607" y="172378"/>
                </a:cubicBezTo>
                <a:cubicBezTo>
                  <a:pt x="828482" y="15444"/>
                  <a:pt x="1231470" y="16289"/>
                  <a:pt x="1308447" y="9892"/>
                </a:cubicBezTo>
                <a:cubicBezTo>
                  <a:pt x="1384536" y="3552"/>
                  <a:pt x="1460950" y="138"/>
                  <a:pt x="1537365" y="0"/>
                </a:cubicBezTo>
                <a:close/>
              </a:path>
            </a:pathLst>
          </a:custGeom>
          <a:ln>
            <a:solidFill>
              <a:schemeClr val="tx1"/>
            </a:solidFill>
          </a:ln>
        </p:spPr>
      </p:pic>
      <p:pic>
        <p:nvPicPr>
          <p:cNvPr id="53" name="Picture 52">
            <a:extLst>
              <a:ext uri="{FF2B5EF4-FFF2-40B4-BE49-F238E27FC236}">
                <a16:creationId xmlns:a16="http://schemas.microsoft.com/office/drawing/2014/main" id="{8CFF4215-0073-6EF0-A916-E5DE15CC17C9}"/>
              </a:ext>
            </a:extLst>
          </p:cNvPr>
          <p:cNvPicPr>
            <a:picLocks noChangeAspect="1"/>
          </p:cNvPicPr>
          <p:nvPr/>
        </p:nvPicPr>
        <p:blipFill>
          <a:blip r:embed="rId3">
            <a:extLst>
              <a:ext uri="{28A0092B-C50C-407E-A947-70E740481C1C}">
                <a14:useLocalDpi xmlns:a14="http://schemas.microsoft.com/office/drawing/2010/main" val="0"/>
              </a:ext>
            </a:extLst>
          </a:blip>
          <a:srcRect l="52015" t="76468" r="28439" b="3666"/>
          <a:stretch>
            <a:fillRect/>
          </a:stretch>
        </p:blipFill>
        <p:spPr>
          <a:xfrm>
            <a:off x="6625675" y="5055905"/>
            <a:ext cx="1877224" cy="1279026"/>
          </a:xfrm>
          <a:custGeom>
            <a:avLst/>
            <a:gdLst>
              <a:gd name="csX0" fmla="*/ 388918 w 1877224"/>
              <a:gd name="csY0" fmla="*/ 135 h 1279026"/>
              <a:gd name="csX1" fmla="*/ 632042 w 1877224"/>
              <a:gd name="csY1" fmla="*/ 69235 h 1279026"/>
              <a:gd name="csX2" fmla="*/ 569876 w 1877224"/>
              <a:gd name="csY2" fmla="*/ 271970 h 1279026"/>
              <a:gd name="csX3" fmla="*/ 747991 w 1877224"/>
              <a:gd name="csY3" fmla="*/ 349525 h 1279026"/>
              <a:gd name="csX4" fmla="*/ 964222 w 1877224"/>
              <a:gd name="csY4" fmla="*/ 297324 h 1279026"/>
              <a:gd name="csX5" fmla="*/ 928156 w 1877224"/>
              <a:gd name="csY5" fmla="*/ 121887 h 1279026"/>
              <a:gd name="csX6" fmla="*/ 1484263 w 1877224"/>
              <a:gd name="csY6" fmla="*/ 9873 h 1279026"/>
              <a:gd name="csX7" fmla="*/ 1465930 w 1877224"/>
              <a:gd name="csY7" fmla="*/ 299934 h 1279026"/>
              <a:gd name="csX8" fmla="*/ 1649491 w 1877224"/>
              <a:gd name="csY8" fmla="*/ 478649 h 1279026"/>
              <a:gd name="csX9" fmla="*/ 1857263 w 1877224"/>
              <a:gd name="csY9" fmla="*/ 495722 h 1279026"/>
              <a:gd name="csX10" fmla="*/ 1859714 w 1877224"/>
              <a:gd name="csY10" fmla="*/ 693944 h 1279026"/>
              <a:gd name="csX11" fmla="*/ 1577232 w 1877224"/>
              <a:gd name="csY11" fmla="*/ 710211 h 1279026"/>
              <a:gd name="csX12" fmla="*/ 1482122 w 1877224"/>
              <a:gd name="csY12" fmla="*/ 1136876 h 1279026"/>
              <a:gd name="csX13" fmla="*/ 1503321 w 1877224"/>
              <a:gd name="csY13" fmla="*/ 1272496 h 1279026"/>
              <a:gd name="csX14" fmla="*/ 981410 w 1877224"/>
              <a:gd name="csY14" fmla="*/ 1240332 h 1279026"/>
              <a:gd name="csX15" fmla="*/ 985911 w 1877224"/>
              <a:gd name="csY15" fmla="*/ 1088423 h 1279026"/>
              <a:gd name="csX16" fmla="*/ 851050 w 1877224"/>
              <a:gd name="csY16" fmla="*/ 972074 h 1279026"/>
              <a:gd name="csX17" fmla="*/ 606867 w 1877224"/>
              <a:gd name="csY17" fmla="*/ 1002784 h 1279026"/>
              <a:gd name="csX18" fmla="*/ 621441 w 1877224"/>
              <a:gd name="csY18" fmla="*/ 1154693 h 1279026"/>
              <a:gd name="csX19" fmla="*/ 479956 w 1877224"/>
              <a:gd name="csY19" fmla="*/ 1275008 h 1279026"/>
              <a:gd name="csX20" fmla="*/ 253032 w 1877224"/>
              <a:gd name="csY20" fmla="*/ 1264999 h 1279026"/>
              <a:gd name="csX21" fmla="*/ 59289 w 1877224"/>
              <a:gd name="csY21" fmla="*/ 1224202 h 1279026"/>
              <a:gd name="csX22" fmla="*/ 37363 w 1877224"/>
              <a:gd name="csY22" fmla="*/ 1157775 h 1279026"/>
              <a:gd name="csX23" fmla="*/ 60416 w 1877224"/>
              <a:gd name="csY23" fmla="*/ 754935 h 1279026"/>
              <a:gd name="csX24" fmla="*/ 360831 w 1877224"/>
              <a:gd name="csY24" fmla="*/ 765748 h 1279026"/>
              <a:gd name="csX25" fmla="*/ 292166 w 1877224"/>
              <a:gd name="csY25" fmla="*/ 441993 h 1279026"/>
              <a:gd name="csX26" fmla="*/ 10 w 1877224"/>
              <a:gd name="csY26" fmla="*/ 330646 h 1279026"/>
              <a:gd name="csX27" fmla="*/ 51631 w 1877224"/>
              <a:gd name="csY27" fmla="*/ 66390 h 1279026"/>
              <a:gd name="csX28" fmla="*/ 52538 w 1877224"/>
              <a:gd name="csY28" fmla="*/ 42586 h 1279026"/>
              <a:gd name="csX29" fmla="*/ 134944 w 1877224"/>
              <a:gd name="csY29" fmla="*/ 41448 h 1279026"/>
              <a:gd name="csX30" fmla="*/ 388918 w 1877224"/>
              <a:gd name="csY30" fmla="*/ 135 h 1279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877224" h="1279026">
                <a:moveTo>
                  <a:pt x="388918" y="135"/>
                </a:moveTo>
                <a:cubicBezTo>
                  <a:pt x="474796" y="-1695"/>
                  <a:pt x="558867" y="14877"/>
                  <a:pt x="632042" y="69235"/>
                </a:cubicBezTo>
                <a:cubicBezTo>
                  <a:pt x="649431" y="141962"/>
                  <a:pt x="545480" y="222362"/>
                  <a:pt x="569876" y="271970"/>
                </a:cubicBezTo>
                <a:cubicBezTo>
                  <a:pt x="601295" y="335826"/>
                  <a:pt x="688692" y="345991"/>
                  <a:pt x="747991" y="349525"/>
                </a:cubicBezTo>
                <a:cubicBezTo>
                  <a:pt x="822628" y="353940"/>
                  <a:pt x="898970" y="337495"/>
                  <a:pt x="964222" y="297324"/>
                </a:cubicBezTo>
                <a:cubicBezTo>
                  <a:pt x="1055502" y="241161"/>
                  <a:pt x="933383" y="191944"/>
                  <a:pt x="928156" y="121887"/>
                </a:cubicBezTo>
                <a:cubicBezTo>
                  <a:pt x="920804" y="23530"/>
                  <a:pt x="1205212" y="3632"/>
                  <a:pt x="1484263" y="9873"/>
                </a:cubicBezTo>
                <a:cubicBezTo>
                  <a:pt x="1494881" y="103126"/>
                  <a:pt x="1496951" y="188765"/>
                  <a:pt x="1465930" y="299934"/>
                </a:cubicBezTo>
                <a:cubicBezTo>
                  <a:pt x="1428195" y="435143"/>
                  <a:pt x="1524032" y="526964"/>
                  <a:pt x="1649491" y="478649"/>
                </a:cubicBezTo>
                <a:cubicBezTo>
                  <a:pt x="1724326" y="449801"/>
                  <a:pt x="1807586" y="398033"/>
                  <a:pt x="1857263" y="495722"/>
                </a:cubicBezTo>
                <a:cubicBezTo>
                  <a:pt x="1888338" y="556832"/>
                  <a:pt x="1878318" y="630519"/>
                  <a:pt x="1859714" y="693944"/>
                </a:cubicBezTo>
                <a:cubicBezTo>
                  <a:pt x="1810652" y="861158"/>
                  <a:pt x="1671344" y="705658"/>
                  <a:pt x="1577232" y="710211"/>
                </a:cubicBezTo>
                <a:cubicBezTo>
                  <a:pt x="1419265" y="717884"/>
                  <a:pt x="1462791" y="1038480"/>
                  <a:pt x="1482122" y="1136876"/>
                </a:cubicBezTo>
                <a:cubicBezTo>
                  <a:pt x="1490998" y="1182010"/>
                  <a:pt x="1500907" y="1226930"/>
                  <a:pt x="1503321" y="1272496"/>
                </a:cubicBezTo>
                <a:cubicBezTo>
                  <a:pt x="1329018" y="1270415"/>
                  <a:pt x="1154897" y="1258289"/>
                  <a:pt x="981410" y="1240332"/>
                </a:cubicBezTo>
                <a:cubicBezTo>
                  <a:pt x="852593" y="1227028"/>
                  <a:pt x="982500" y="1149198"/>
                  <a:pt x="985911" y="1088423"/>
                </a:cubicBezTo>
                <a:cubicBezTo>
                  <a:pt x="1044594" y="1012558"/>
                  <a:pt x="895847" y="980844"/>
                  <a:pt x="851050" y="972074"/>
                </a:cubicBezTo>
                <a:cubicBezTo>
                  <a:pt x="773672" y="956904"/>
                  <a:pt x="675168" y="957003"/>
                  <a:pt x="606867" y="1002784"/>
                </a:cubicBezTo>
                <a:cubicBezTo>
                  <a:pt x="536567" y="1049921"/>
                  <a:pt x="597029" y="1095292"/>
                  <a:pt x="621441" y="1154693"/>
                </a:cubicBezTo>
                <a:cubicBezTo>
                  <a:pt x="665693" y="1262370"/>
                  <a:pt x="554537" y="1266433"/>
                  <a:pt x="479956" y="1275008"/>
                </a:cubicBezTo>
                <a:cubicBezTo>
                  <a:pt x="404320" y="1283663"/>
                  <a:pt x="327997" y="1277422"/>
                  <a:pt x="253032" y="1264999"/>
                </a:cubicBezTo>
                <a:cubicBezTo>
                  <a:pt x="188181" y="1254265"/>
                  <a:pt x="123781" y="1238861"/>
                  <a:pt x="59289" y="1224202"/>
                </a:cubicBezTo>
                <a:cubicBezTo>
                  <a:pt x="51648" y="1201751"/>
                  <a:pt x="44134" y="1179577"/>
                  <a:pt x="37363" y="1157775"/>
                </a:cubicBezTo>
                <a:cubicBezTo>
                  <a:pt x="-5036" y="1021094"/>
                  <a:pt x="-20937" y="879371"/>
                  <a:pt x="60416" y="754935"/>
                </a:cubicBezTo>
                <a:cubicBezTo>
                  <a:pt x="171209" y="650456"/>
                  <a:pt x="243741" y="815083"/>
                  <a:pt x="360831" y="765748"/>
                </a:cubicBezTo>
                <a:cubicBezTo>
                  <a:pt x="438354" y="678813"/>
                  <a:pt x="466815" y="401311"/>
                  <a:pt x="292166" y="441993"/>
                </a:cubicBezTo>
                <a:cubicBezTo>
                  <a:pt x="174567" y="469386"/>
                  <a:pt x="1860" y="553082"/>
                  <a:pt x="10" y="330646"/>
                </a:cubicBezTo>
                <a:cubicBezTo>
                  <a:pt x="-735" y="239433"/>
                  <a:pt x="43627" y="156306"/>
                  <a:pt x="51631" y="66390"/>
                </a:cubicBezTo>
                <a:cubicBezTo>
                  <a:pt x="52338" y="58441"/>
                  <a:pt x="52448" y="50495"/>
                  <a:pt x="52538" y="42586"/>
                </a:cubicBezTo>
                <a:cubicBezTo>
                  <a:pt x="76752" y="47885"/>
                  <a:pt x="102690" y="49179"/>
                  <a:pt x="134944" y="41448"/>
                </a:cubicBezTo>
                <a:cubicBezTo>
                  <a:pt x="215352" y="22197"/>
                  <a:pt x="303039" y="1965"/>
                  <a:pt x="388918" y="135"/>
                </a:cubicBezTo>
                <a:close/>
              </a:path>
            </a:pathLst>
          </a:custGeom>
          <a:ln>
            <a:solidFill>
              <a:schemeClr val="tx1"/>
            </a:solidFill>
          </a:ln>
        </p:spPr>
      </p:pic>
      <p:pic>
        <p:nvPicPr>
          <p:cNvPr id="51" name="Picture 50">
            <a:extLst>
              <a:ext uri="{FF2B5EF4-FFF2-40B4-BE49-F238E27FC236}">
                <a16:creationId xmlns:a16="http://schemas.microsoft.com/office/drawing/2014/main" id="{025B948E-B847-38C8-75F0-ECE465DCE877}"/>
              </a:ext>
            </a:extLst>
          </p:cNvPr>
          <p:cNvPicPr>
            <a:picLocks noChangeAspect="1"/>
          </p:cNvPicPr>
          <p:nvPr/>
        </p:nvPicPr>
        <p:blipFill>
          <a:blip r:embed="rId3">
            <a:extLst>
              <a:ext uri="{28A0092B-C50C-407E-A947-70E740481C1C}">
                <a14:useLocalDpi xmlns:a14="http://schemas.microsoft.com/office/drawing/2010/main" val="0"/>
              </a:ext>
            </a:extLst>
          </a:blip>
          <a:srcRect l="34031" t="76451" r="43595"/>
          <a:stretch>
            <a:fillRect/>
          </a:stretch>
        </p:blipFill>
        <p:spPr>
          <a:xfrm>
            <a:off x="4898550" y="5054815"/>
            <a:ext cx="2148816" cy="1516106"/>
          </a:xfrm>
          <a:custGeom>
            <a:avLst/>
            <a:gdLst>
              <a:gd name="csX0" fmla="*/ 1587369 w 2148816"/>
              <a:gd name="csY0" fmla="*/ 81 h 1516106"/>
              <a:gd name="csX1" fmla="*/ 1645911 w 2148816"/>
              <a:gd name="csY1" fmla="*/ 4842 h 1516106"/>
              <a:gd name="csX2" fmla="*/ 1779682 w 2148816"/>
              <a:gd name="csY2" fmla="*/ 43676 h 1516106"/>
              <a:gd name="csX3" fmla="*/ 1778775 w 2148816"/>
              <a:gd name="csY3" fmla="*/ 67480 h 1516106"/>
              <a:gd name="csX4" fmla="*/ 1727154 w 2148816"/>
              <a:gd name="csY4" fmla="*/ 331736 h 1516106"/>
              <a:gd name="csX5" fmla="*/ 2019310 w 2148816"/>
              <a:gd name="csY5" fmla="*/ 443083 h 1516106"/>
              <a:gd name="csX6" fmla="*/ 2087975 w 2148816"/>
              <a:gd name="csY6" fmla="*/ 766838 h 1516106"/>
              <a:gd name="csX7" fmla="*/ 1787560 w 2148816"/>
              <a:gd name="csY7" fmla="*/ 756025 h 1516106"/>
              <a:gd name="csX8" fmla="*/ 1764525 w 2148816"/>
              <a:gd name="csY8" fmla="*/ 1158847 h 1516106"/>
              <a:gd name="csX9" fmla="*/ 1786453 w 2148816"/>
              <a:gd name="csY9" fmla="*/ 1225273 h 1516106"/>
              <a:gd name="csX10" fmla="*/ 1489685 w 2148816"/>
              <a:gd name="csY10" fmla="*/ 1182748 h 1516106"/>
              <a:gd name="csX11" fmla="*/ 1249131 w 2148816"/>
              <a:gd name="csY11" fmla="*/ 1381931 h 1516106"/>
              <a:gd name="csX12" fmla="*/ 914283 w 2148816"/>
              <a:gd name="csY12" fmla="*/ 1506327 h 1516106"/>
              <a:gd name="csX13" fmla="*/ 887292 w 2148816"/>
              <a:gd name="csY13" fmla="*/ 1351925 h 1516106"/>
              <a:gd name="csX14" fmla="*/ 799370 w 2148816"/>
              <a:gd name="csY14" fmla="*/ 1205532 h 1516106"/>
              <a:gd name="csX15" fmla="*/ 358212 w 2148816"/>
              <a:gd name="csY15" fmla="*/ 1226726 h 1516106"/>
              <a:gd name="csX16" fmla="*/ 365256 w 2148816"/>
              <a:gd name="csY16" fmla="*/ 1155569 h 1516106"/>
              <a:gd name="csX17" fmla="*/ 244442 w 2148816"/>
              <a:gd name="csY17" fmla="*/ 716444 h 1516106"/>
              <a:gd name="csX18" fmla="*/ 4688 w 2148816"/>
              <a:gd name="csY18" fmla="*/ 631256 h 1516106"/>
              <a:gd name="csX19" fmla="*/ 13963 w 2148816"/>
              <a:gd name="csY19" fmla="*/ 511432 h 1516106"/>
              <a:gd name="csX20" fmla="*/ 82719 w 2148816"/>
              <a:gd name="csY20" fmla="*/ 443514 h 1516106"/>
              <a:gd name="csX21" fmla="*/ 303743 w 2148816"/>
              <a:gd name="csY21" fmla="*/ 490102 h 1516106"/>
              <a:gd name="csX22" fmla="*/ 355291 w 2148816"/>
              <a:gd name="csY22" fmla="*/ 97897 h 1516106"/>
              <a:gd name="csX23" fmla="*/ 361244 w 2148816"/>
              <a:gd name="csY23" fmla="*/ 7333 h 1516106"/>
              <a:gd name="csX24" fmla="*/ 642437 w 2148816"/>
              <a:gd name="csY24" fmla="*/ 22406 h 1516106"/>
              <a:gd name="csX25" fmla="*/ 907113 w 2148816"/>
              <a:gd name="csY25" fmla="*/ 70325 h 1516106"/>
              <a:gd name="csX26" fmla="*/ 861973 w 2148816"/>
              <a:gd name="csY26" fmla="*/ 294804 h 1516106"/>
              <a:gd name="csX27" fmla="*/ 1271093 w 2148816"/>
              <a:gd name="csY27" fmla="*/ 276239 h 1516106"/>
              <a:gd name="csX28" fmla="*/ 1203229 w 2148816"/>
              <a:gd name="csY28" fmla="*/ 122958 h 1516106"/>
              <a:gd name="csX29" fmla="*/ 1412453 w 2148816"/>
              <a:gd name="csY29" fmla="*/ 20875 h 1516106"/>
              <a:gd name="csX30" fmla="*/ 1587369 w 2148816"/>
              <a:gd name="csY30" fmla="*/ 81 h 1516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148816" h="1516106">
                <a:moveTo>
                  <a:pt x="1587369" y="81"/>
                </a:moveTo>
                <a:cubicBezTo>
                  <a:pt x="1606934" y="429"/>
                  <a:pt x="1626471" y="1927"/>
                  <a:pt x="1645911" y="4842"/>
                </a:cubicBezTo>
                <a:cubicBezTo>
                  <a:pt x="1701070" y="13122"/>
                  <a:pt x="1737772" y="34472"/>
                  <a:pt x="1779682" y="43676"/>
                </a:cubicBezTo>
                <a:cubicBezTo>
                  <a:pt x="1779591" y="51585"/>
                  <a:pt x="1779482" y="59533"/>
                  <a:pt x="1778775" y="67480"/>
                </a:cubicBezTo>
                <a:cubicBezTo>
                  <a:pt x="1770753" y="157398"/>
                  <a:pt x="1726409" y="240543"/>
                  <a:pt x="1727154" y="331736"/>
                </a:cubicBezTo>
                <a:cubicBezTo>
                  <a:pt x="1729004" y="554174"/>
                  <a:pt x="1901711" y="470478"/>
                  <a:pt x="2019310" y="443083"/>
                </a:cubicBezTo>
                <a:cubicBezTo>
                  <a:pt x="2193957" y="402401"/>
                  <a:pt x="2165497" y="679905"/>
                  <a:pt x="2087975" y="766838"/>
                </a:cubicBezTo>
                <a:cubicBezTo>
                  <a:pt x="1970883" y="816154"/>
                  <a:pt x="1898352" y="651548"/>
                  <a:pt x="1787560" y="756025"/>
                </a:cubicBezTo>
                <a:cubicBezTo>
                  <a:pt x="1706189" y="880442"/>
                  <a:pt x="1722089" y="1022165"/>
                  <a:pt x="1764525" y="1158847"/>
                </a:cubicBezTo>
                <a:cubicBezTo>
                  <a:pt x="1771296" y="1180669"/>
                  <a:pt x="1778811" y="1202823"/>
                  <a:pt x="1786453" y="1225273"/>
                </a:cubicBezTo>
                <a:cubicBezTo>
                  <a:pt x="1688419" y="1202981"/>
                  <a:pt x="1590168" y="1182414"/>
                  <a:pt x="1489685" y="1182748"/>
                </a:cubicBezTo>
                <a:cubicBezTo>
                  <a:pt x="1386388" y="1183063"/>
                  <a:pt x="1103851" y="1220936"/>
                  <a:pt x="1249131" y="1381931"/>
                </a:cubicBezTo>
                <a:cubicBezTo>
                  <a:pt x="1373428" y="1519692"/>
                  <a:pt x="981151" y="1529641"/>
                  <a:pt x="914283" y="1506327"/>
                </a:cubicBezTo>
                <a:cubicBezTo>
                  <a:pt x="821641" y="1473987"/>
                  <a:pt x="845708" y="1422081"/>
                  <a:pt x="887292" y="1351925"/>
                </a:cubicBezTo>
                <a:cubicBezTo>
                  <a:pt x="944813" y="1254885"/>
                  <a:pt x="881539" y="1227294"/>
                  <a:pt x="799370" y="1205532"/>
                </a:cubicBezTo>
                <a:cubicBezTo>
                  <a:pt x="651403" y="1166342"/>
                  <a:pt x="504872" y="1193894"/>
                  <a:pt x="358212" y="1226726"/>
                </a:cubicBezTo>
                <a:cubicBezTo>
                  <a:pt x="359392" y="1203472"/>
                  <a:pt x="361698" y="1179923"/>
                  <a:pt x="365256" y="1155569"/>
                </a:cubicBezTo>
                <a:cubicBezTo>
                  <a:pt x="384567" y="1023344"/>
                  <a:pt x="453432" y="685948"/>
                  <a:pt x="244442" y="716444"/>
                </a:cubicBezTo>
                <a:cubicBezTo>
                  <a:pt x="155776" y="815507"/>
                  <a:pt x="31387" y="757655"/>
                  <a:pt x="4688" y="631256"/>
                </a:cubicBezTo>
                <a:cubicBezTo>
                  <a:pt x="-3735" y="591419"/>
                  <a:pt x="-903" y="549130"/>
                  <a:pt x="13963" y="511432"/>
                </a:cubicBezTo>
                <a:cubicBezTo>
                  <a:pt x="29991" y="470773"/>
                  <a:pt x="58777" y="475816"/>
                  <a:pt x="82719" y="443514"/>
                </a:cubicBezTo>
                <a:cubicBezTo>
                  <a:pt x="150240" y="419338"/>
                  <a:pt x="232210" y="486196"/>
                  <a:pt x="303743" y="490102"/>
                </a:cubicBezTo>
                <a:cubicBezTo>
                  <a:pt x="479733" y="499756"/>
                  <a:pt x="356088" y="190386"/>
                  <a:pt x="355291" y="97897"/>
                </a:cubicBezTo>
                <a:cubicBezTo>
                  <a:pt x="355036" y="67991"/>
                  <a:pt x="357542" y="37750"/>
                  <a:pt x="361244" y="7333"/>
                </a:cubicBezTo>
                <a:cubicBezTo>
                  <a:pt x="455156" y="7059"/>
                  <a:pt x="549051" y="11748"/>
                  <a:pt x="642437" y="22406"/>
                </a:cubicBezTo>
                <a:cubicBezTo>
                  <a:pt x="731450" y="32550"/>
                  <a:pt x="819971" y="48111"/>
                  <a:pt x="907113" y="70325"/>
                </a:cubicBezTo>
                <a:cubicBezTo>
                  <a:pt x="926754" y="152432"/>
                  <a:pt x="804143" y="235873"/>
                  <a:pt x="861973" y="294804"/>
                </a:cubicBezTo>
                <a:cubicBezTo>
                  <a:pt x="962147" y="396888"/>
                  <a:pt x="1169376" y="356247"/>
                  <a:pt x="1271093" y="276239"/>
                </a:cubicBezTo>
                <a:cubicBezTo>
                  <a:pt x="1286069" y="206399"/>
                  <a:pt x="1208147" y="188736"/>
                  <a:pt x="1203229" y="122958"/>
                </a:cubicBezTo>
                <a:cubicBezTo>
                  <a:pt x="1197129" y="41420"/>
                  <a:pt x="1359780" y="32394"/>
                  <a:pt x="1412453" y="20875"/>
                </a:cubicBezTo>
                <a:cubicBezTo>
                  <a:pt x="1469737" y="8349"/>
                  <a:pt x="1528676" y="-964"/>
                  <a:pt x="1587369" y="81"/>
                </a:cubicBezTo>
                <a:close/>
              </a:path>
            </a:pathLst>
          </a:custGeom>
          <a:ln>
            <a:solidFill>
              <a:schemeClr val="tx1"/>
            </a:solidFill>
          </a:ln>
        </p:spPr>
      </p:pic>
      <p:pic>
        <p:nvPicPr>
          <p:cNvPr id="49" name="Picture 48">
            <a:extLst>
              <a:ext uri="{FF2B5EF4-FFF2-40B4-BE49-F238E27FC236}">
                <a16:creationId xmlns:a16="http://schemas.microsoft.com/office/drawing/2014/main" id="{D4F92C54-4FD1-F283-222A-F3E735673717}"/>
              </a:ext>
            </a:extLst>
          </p:cNvPr>
          <p:cNvPicPr>
            <a:picLocks noChangeAspect="1"/>
          </p:cNvPicPr>
          <p:nvPr/>
        </p:nvPicPr>
        <p:blipFill>
          <a:blip r:embed="rId3">
            <a:extLst>
              <a:ext uri="{28A0092B-C50C-407E-A947-70E740481C1C}">
                <a14:useLocalDpi xmlns:a14="http://schemas.microsoft.com/office/drawing/2010/main" val="0"/>
              </a:ext>
            </a:extLst>
          </a:blip>
          <a:srcRect l="18956" t="76565" r="61822" b="3599"/>
          <a:stretch>
            <a:fillRect/>
          </a:stretch>
        </p:blipFill>
        <p:spPr>
          <a:xfrm>
            <a:off x="3450747" y="5062166"/>
            <a:ext cx="1846017" cy="1277057"/>
          </a:xfrm>
          <a:custGeom>
            <a:avLst/>
            <a:gdLst>
              <a:gd name="csX0" fmla="*/ 1809028 w 1846017"/>
              <a:gd name="csY0" fmla="*/ 0 h 1277057"/>
              <a:gd name="csX1" fmla="*/ 1803075 w 1846017"/>
              <a:gd name="csY1" fmla="*/ 90565 h 1277057"/>
              <a:gd name="csX2" fmla="*/ 1751527 w 1846017"/>
              <a:gd name="csY2" fmla="*/ 482768 h 1277057"/>
              <a:gd name="csX3" fmla="*/ 1530503 w 1846017"/>
              <a:gd name="csY3" fmla="*/ 436181 h 1277057"/>
              <a:gd name="csX4" fmla="*/ 1461747 w 1846017"/>
              <a:gd name="csY4" fmla="*/ 504100 h 1277057"/>
              <a:gd name="csX5" fmla="*/ 1452472 w 1846017"/>
              <a:gd name="csY5" fmla="*/ 623924 h 1277057"/>
              <a:gd name="csX6" fmla="*/ 1692228 w 1846017"/>
              <a:gd name="csY6" fmla="*/ 709112 h 1277057"/>
              <a:gd name="csX7" fmla="*/ 1813076 w 1846017"/>
              <a:gd name="csY7" fmla="*/ 1148255 h 1277057"/>
              <a:gd name="csX8" fmla="*/ 1806033 w 1846017"/>
              <a:gd name="csY8" fmla="*/ 1219412 h 1277057"/>
              <a:gd name="csX9" fmla="*/ 1317466 w 1846017"/>
              <a:gd name="csY9" fmla="*/ 1264921 h 1277057"/>
              <a:gd name="csX10" fmla="*/ 1199339 w 1846017"/>
              <a:gd name="csY10" fmla="*/ 1196570 h 1277057"/>
              <a:gd name="csX11" fmla="*/ 1253520 w 1846017"/>
              <a:gd name="csY11" fmla="*/ 1096646 h 1277057"/>
              <a:gd name="csX12" fmla="*/ 1133525 w 1846017"/>
              <a:gd name="csY12" fmla="*/ 968088 h 1277057"/>
              <a:gd name="csX13" fmla="*/ 893642 w 1846017"/>
              <a:gd name="csY13" fmla="*/ 984160 h 1277057"/>
              <a:gd name="csX14" fmla="*/ 876854 w 1846017"/>
              <a:gd name="csY14" fmla="*/ 1117780 h 1277057"/>
              <a:gd name="csX15" fmla="*/ 855234 w 1846017"/>
              <a:gd name="csY15" fmla="*/ 1235857 h 1277057"/>
              <a:gd name="csX16" fmla="*/ 712731 w 1846017"/>
              <a:gd name="csY16" fmla="*/ 1251987 h 1277057"/>
              <a:gd name="csX17" fmla="*/ 426075 w 1846017"/>
              <a:gd name="csY17" fmla="*/ 1266372 h 1277057"/>
              <a:gd name="csX18" fmla="*/ 320908 w 1846017"/>
              <a:gd name="csY18" fmla="*/ 1266215 h 1277057"/>
              <a:gd name="csX19" fmla="*/ 369480 w 1846017"/>
              <a:gd name="csY19" fmla="*/ 1112775 h 1277057"/>
              <a:gd name="csX20" fmla="*/ 310490 w 1846017"/>
              <a:gd name="csY20" fmla="*/ 707109 h 1277057"/>
              <a:gd name="csX21" fmla="*/ 117910 w 1846017"/>
              <a:gd name="csY21" fmla="*/ 763587 h 1277057"/>
              <a:gd name="csX22" fmla="*/ 1435 w 1846017"/>
              <a:gd name="csY22" fmla="*/ 610168 h 1277057"/>
              <a:gd name="csX23" fmla="*/ 77088 w 1846017"/>
              <a:gd name="csY23" fmla="*/ 434671 h 1277057"/>
              <a:gd name="csX24" fmla="*/ 339549 w 1846017"/>
              <a:gd name="csY24" fmla="*/ 482887 h 1277057"/>
              <a:gd name="csX25" fmla="*/ 333470 w 1846017"/>
              <a:gd name="csY25" fmla="*/ 49061 h 1277057"/>
              <a:gd name="csX26" fmla="*/ 759470 w 1846017"/>
              <a:gd name="csY26" fmla="*/ 12677 h 1277057"/>
              <a:gd name="csX27" fmla="*/ 902246 w 1846017"/>
              <a:gd name="csY27" fmla="*/ 129831 h 1277057"/>
              <a:gd name="csX28" fmla="*/ 910015 w 1846017"/>
              <a:gd name="csY28" fmla="*/ 321577 h 1277057"/>
              <a:gd name="csX29" fmla="*/ 1265428 w 1846017"/>
              <a:gd name="csY29" fmla="*/ 220182 h 1277057"/>
              <a:gd name="csX30" fmla="*/ 1220720 w 1846017"/>
              <a:gd name="csY30" fmla="*/ 62228 h 1277057"/>
              <a:gd name="csX31" fmla="*/ 1538634 w 1846017"/>
              <a:gd name="csY31" fmla="*/ 14070 h 1277057"/>
              <a:gd name="csX32" fmla="*/ 1809028 w 1846017"/>
              <a:gd name="csY32" fmla="*/ 0 h 12770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846017" h="1277057">
                <a:moveTo>
                  <a:pt x="1809028" y="0"/>
                </a:moveTo>
                <a:cubicBezTo>
                  <a:pt x="1805326" y="30418"/>
                  <a:pt x="1802820" y="60658"/>
                  <a:pt x="1803075" y="90565"/>
                </a:cubicBezTo>
                <a:cubicBezTo>
                  <a:pt x="1803874" y="183052"/>
                  <a:pt x="1927517" y="492404"/>
                  <a:pt x="1751527" y="482768"/>
                </a:cubicBezTo>
                <a:cubicBezTo>
                  <a:pt x="1679994" y="478864"/>
                  <a:pt x="1598042" y="412004"/>
                  <a:pt x="1530503" y="436181"/>
                </a:cubicBezTo>
                <a:cubicBezTo>
                  <a:pt x="1506561" y="468502"/>
                  <a:pt x="1477775" y="463438"/>
                  <a:pt x="1461747" y="504100"/>
                </a:cubicBezTo>
                <a:cubicBezTo>
                  <a:pt x="1446864" y="541778"/>
                  <a:pt x="1444050" y="584087"/>
                  <a:pt x="1452472" y="623924"/>
                </a:cubicBezTo>
                <a:cubicBezTo>
                  <a:pt x="1479172" y="750341"/>
                  <a:pt x="1603560" y="808173"/>
                  <a:pt x="1692228" y="709112"/>
                </a:cubicBezTo>
                <a:cubicBezTo>
                  <a:pt x="1901235" y="678616"/>
                  <a:pt x="1832370" y="1016009"/>
                  <a:pt x="1813076" y="1148255"/>
                </a:cubicBezTo>
                <a:cubicBezTo>
                  <a:pt x="1809501" y="1172609"/>
                  <a:pt x="1807195" y="1196158"/>
                  <a:pt x="1806033" y="1219412"/>
                </a:cubicBezTo>
                <a:cubicBezTo>
                  <a:pt x="1644018" y="1255698"/>
                  <a:pt x="1481859" y="1298438"/>
                  <a:pt x="1317466" y="1264921"/>
                </a:cubicBezTo>
                <a:cubicBezTo>
                  <a:pt x="1275973" y="1256462"/>
                  <a:pt x="1199938" y="1252519"/>
                  <a:pt x="1199339" y="1196570"/>
                </a:cubicBezTo>
                <a:cubicBezTo>
                  <a:pt x="1198813" y="1147040"/>
                  <a:pt x="1232192" y="1136874"/>
                  <a:pt x="1253520" y="1096646"/>
                </a:cubicBezTo>
                <a:cubicBezTo>
                  <a:pt x="1305015" y="999525"/>
                  <a:pt x="1202680" y="982120"/>
                  <a:pt x="1133525" y="968088"/>
                </a:cubicBezTo>
                <a:cubicBezTo>
                  <a:pt x="1054187" y="951977"/>
                  <a:pt x="970021" y="953880"/>
                  <a:pt x="893642" y="984160"/>
                </a:cubicBezTo>
                <a:cubicBezTo>
                  <a:pt x="834235" y="1032279"/>
                  <a:pt x="836213" y="1047939"/>
                  <a:pt x="876854" y="1117780"/>
                </a:cubicBezTo>
                <a:cubicBezTo>
                  <a:pt x="909506" y="1173864"/>
                  <a:pt x="928528" y="1225849"/>
                  <a:pt x="855234" y="1235857"/>
                </a:cubicBezTo>
                <a:cubicBezTo>
                  <a:pt x="807842" y="1242314"/>
                  <a:pt x="760324" y="1247652"/>
                  <a:pt x="712731" y="1251987"/>
                </a:cubicBezTo>
                <a:cubicBezTo>
                  <a:pt x="617403" y="1260642"/>
                  <a:pt x="521748" y="1265175"/>
                  <a:pt x="426075" y="1266372"/>
                </a:cubicBezTo>
                <a:cubicBezTo>
                  <a:pt x="391025" y="1266804"/>
                  <a:pt x="355958" y="1266627"/>
                  <a:pt x="320908" y="1266215"/>
                </a:cubicBezTo>
                <a:cubicBezTo>
                  <a:pt x="336845" y="1214486"/>
                  <a:pt x="355123" y="1163425"/>
                  <a:pt x="369480" y="1112775"/>
                </a:cubicBezTo>
                <a:cubicBezTo>
                  <a:pt x="395798" y="1019916"/>
                  <a:pt x="441794" y="743590"/>
                  <a:pt x="310490" y="707109"/>
                </a:cubicBezTo>
                <a:cubicBezTo>
                  <a:pt x="236671" y="686603"/>
                  <a:pt x="187626" y="762841"/>
                  <a:pt x="117910" y="763587"/>
                </a:cubicBezTo>
                <a:cubicBezTo>
                  <a:pt x="43509" y="764392"/>
                  <a:pt x="8206" y="681500"/>
                  <a:pt x="1435" y="610168"/>
                </a:cubicBezTo>
                <a:cubicBezTo>
                  <a:pt x="-7241" y="518563"/>
                  <a:pt x="24123" y="491639"/>
                  <a:pt x="77088" y="434671"/>
                </a:cubicBezTo>
                <a:cubicBezTo>
                  <a:pt x="164376" y="423896"/>
                  <a:pt x="254132" y="518583"/>
                  <a:pt x="339549" y="482887"/>
                </a:cubicBezTo>
                <a:cubicBezTo>
                  <a:pt x="429941" y="342124"/>
                  <a:pt x="382877" y="196357"/>
                  <a:pt x="333470" y="49061"/>
                </a:cubicBezTo>
                <a:cubicBezTo>
                  <a:pt x="472995" y="17898"/>
                  <a:pt x="617186" y="-14325"/>
                  <a:pt x="759470" y="12677"/>
                </a:cubicBezTo>
                <a:cubicBezTo>
                  <a:pt x="820713" y="24313"/>
                  <a:pt x="931849" y="37874"/>
                  <a:pt x="902246" y="129831"/>
                </a:cubicBezTo>
                <a:cubicBezTo>
                  <a:pt x="868448" y="209642"/>
                  <a:pt x="790945" y="280014"/>
                  <a:pt x="910015" y="321577"/>
                </a:cubicBezTo>
                <a:cubicBezTo>
                  <a:pt x="982418" y="346834"/>
                  <a:pt x="1298987" y="366458"/>
                  <a:pt x="1265428" y="220182"/>
                </a:cubicBezTo>
                <a:cubicBezTo>
                  <a:pt x="1224533" y="172063"/>
                  <a:pt x="1172766" y="125554"/>
                  <a:pt x="1220720" y="62228"/>
                </a:cubicBezTo>
                <a:cubicBezTo>
                  <a:pt x="1325925" y="40818"/>
                  <a:pt x="1432035" y="24629"/>
                  <a:pt x="1538634" y="14070"/>
                </a:cubicBezTo>
                <a:cubicBezTo>
                  <a:pt x="1628463" y="5182"/>
                  <a:pt x="1718747" y="295"/>
                  <a:pt x="1809028" y="0"/>
                </a:cubicBezTo>
                <a:close/>
              </a:path>
            </a:pathLst>
          </a:custGeom>
          <a:ln>
            <a:solidFill>
              <a:schemeClr val="tx1"/>
            </a:solidFill>
          </a:ln>
        </p:spPr>
      </p:pic>
      <p:pic>
        <p:nvPicPr>
          <p:cNvPr id="47" name="Picture 46">
            <a:extLst>
              <a:ext uri="{FF2B5EF4-FFF2-40B4-BE49-F238E27FC236}">
                <a16:creationId xmlns:a16="http://schemas.microsoft.com/office/drawing/2014/main" id="{3516D1C7-B168-3917-899F-82EFC0A0737B}"/>
              </a:ext>
            </a:extLst>
          </p:cNvPr>
          <p:cNvPicPr>
            <a:picLocks noChangeAspect="1"/>
          </p:cNvPicPr>
          <p:nvPr/>
        </p:nvPicPr>
        <p:blipFill>
          <a:blip r:embed="rId3">
            <a:extLst>
              <a:ext uri="{28A0092B-C50C-407E-A947-70E740481C1C}">
                <a14:useLocalDpi xmlns:a14="http://schemas.microsoft.com/office/drawing/2010/main" val="0"/>
              </a:ext>
            </a:extLst>
          </a:blip>
          <a:srcRect l="6656" t="73141" r="76887" b="3665"/>
          <a:stretch>
            <a:fillRect/>
          </a:stretch>
        </p:blipFill>
        <p:spPr>
          <a:xfrm>
            <a:off x="2269417" y="4841748"/>
            <a:ext cx="1580492" cy="1493208"/>
          </a:xfrm>
          <a:custGeom>
            <a:avLst/>
            <a:gdLst>
              <a:gd name="csX0" fmla="*/ 731454 w 1580492"/>
              <a:gd name="csY0" fmla="*/ 934 h 1493208"/>
              <a:gd name="csX1" fmla="*/ 862746 w 1580492"/>
              <a:gd name="csY1" fmla="*/ 11090 h 1493208"/>
              <a:gd name="csX2" fmla="*/ 982742 w 1580492"/>
              <a:gd name="csY2" fmla="*/ 139647 h 1493208"/>
              <a:gd name="csX3" fmla="*/ 1008535 w 1580492"/>
              <a:gd name="csY3" fmla="*/ 298895 h 1493208"/>
              <a:gd name="csX4" fmla="*/ 1498228 w 1580492"/>
              <a:gd name="csY4" fmla="*/ 273148 h 1493208"/>
              <a:gd name="csX5" fmla="*/ 1514763 w 1580492"/>
              <a:gd name="csY5" fmla="*/ 269458 h 1493208"/>
              <a:gd name="csX6" fmla="*/ 1520844 w 1580492"/>
              <a:gd name="csY6" fmla="*/ 703286 h 1493208"/>
              <a:gd name="csX7" fmla="*/ 1258383 w 1580492"/>
              <a:gd name="csY7" fmla="*/ 655070 h 1493208"/>
              <a:gd name="csX8" fmla="*/ 1182728 w 1580492"/>
              <a:gd name="csY8" fmla="*/ 830566 h 1493208"/>
              <a:gd name="csX9" fmla="*/ 1299203 w 1580492"/>
              <a:gd name="csY9" fmla="*/ 983985 h 1493208"/>
              <a:gd name="csX10" fmla="*/ 1491783 w 1580492"/>
              <a:gd name="csY10" fmla="*/ 927507 h 1493208"/>
              <a:gd name="csX11" fmla="*/ 1550792 w 1580492"/>
              <a:gd name="csY11" fmla="*/ 1333194 h 1493208"/>
              <a:gd name="csX12" fmla="*/ 1502220 w 1580492"/>
              <a:gd name="csY12" fmla="*/ 1486634 h 1493208"/>
              <a:gd name="csX13" fmla="*/ 1029754 w 1580492"/>
              <a:gd name="csY13" fmla="*/ 1459317 h 1493208"/>
              <a:gd name="csX14" fmla="*/ 931720 w 1580492"/>
              <a:gd name="csY14" fmla="*/ 1381174 h 1493208"/>
              <a:gd name="csX15" fmla="*/ 999786 w 1580492"/>
              <a:gd name="csY15" fmla="*/ 1278993 h 1493208"/>
              <a:gd name="csX16" fmla="*/ 822634 w 1580492"/>
              <a:gd name="csY16" fmla="*/ 1181992 h 1493208"/>
              <a:gd name="csX17" fmla="*/ 606964 w 1580492"/>
              <a:gd name="csY17" fmla="*/ 1216942 h 1493208"/>
              <a:gd name="csX18" fmla="*/ 621538 w 1580492"/>
              <a:gd name="csY18" fmla="*/ 1368851 h 1493208"/>
              <a:gd name="csX19" fmla="*/ 442172 w 1580492"/>
              <a:gd name="csY19" fmla="*/ 1492304 h 1493208"/>
              <a:gd name="csX20" fmla="*/ 215358 w 1580492"/>
              <a:gd name="csY20" fmla="*/ 1472424 h 1493208"/>
              <a:gd name="csX21" fmla="*/ 58807 w 1580492"/>
              <a:gd name="csY21" fmla="*/ 1438259 h 1493208"/>
              <a:gd name="csX22" fmla="*/ 8057 w 1580492"/>
              <a:gd name="csY22" fmla="*/ 1094685 h 1493208"/>
              <a:gd name="csX23" fmla="*/ 96778 w 1580492"/>
              <a:gd name="csY23" fmla="*/ 929844 h 1493208"/>
              <a:gd name="csX24" fmla="*/ 277580 w 1580492"/>
              <a:gd name="csY24" fmla="*/ 981396 h 1493208"/>
              <a:gd name="csX25" fmla="*/ 405235 w 1580492"/>
              <a:gd name="csY25" fmla="*/ 709899 h 1493208"/>
              <a:gd name="csX26" fmla="*/ 45140 w 1580492"/>
              <a:gd name="csY26" fmla="*/ 654342 h 1493208"/>
              <a:gd name="csX27" fmla="*/ 47772 w 1580492"/>
              <a:gd name="csY27" fmla="*/ 309159 h 1493208"/>
              <a:gd name="csX28" fmla="*/ 155297 w 1580492"/>
              <a:gd name="csY28" fmla="*/ 309355 h 1493208"/>
              <a:gd name="csX29" fmla="*/ 441954 w 1580492"/>
              <a:gd name="csY29" fmla="*/ 294970 h 1493208"/>
              <a:gd name="csX30" fmla="*/ 621502 w 1580492"/>
              <a:gd name="csY30" fmla="*/ 191434 h 1493208"/>
              <a:gd name="csX31" fmla="*/ 606928 w 1580492"/>
              <a:gd name="csY31" fmla="*/ 39525 h 1493208"/>
              <a:gd name="csX32" fmla="*/ 731454 w 1580492"/>
              <a:gd name="csY32" fmla="*/ 934 h 14932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580492" h="1493208">
                <a:moveTo>
                  <a:pt x="731454" y="934"/>
                </a:moveTo>
                <a:cubicBezTo>
                  <a:pt x="776199" y="-2181"/>
                  <a:pt x="822070" y="2828"/>
                  <a:pt x="862746" y="11090"/>
                </a:cubicBezTo>
                <a:cubicBezTo>
                  <a:pt x="931901" y="25122"/>
                  <a:pt x="1034236" y="42527"/>
                  <a:pt x="982742" y="139647"/>
                </a:cubicBezTo>
                <a:cubicBezTo>
                  <a:pt x="937637" y="224697"/>
                  <a:pt x="887777" y="265337"/>
                  <a:pt x="1008535" y="298895"/>
                </a:cubicBezTo>
                <a:cubicBezTo>
                  <a:pt x="1170677" y="343951"/>
                  <a:pt x="1337774" y="308825"/>
                  <a:pt x="1498228" y="273148"/>
                </a:cubicBezTo>
                <a:cubicBezTo>
                  <a:pt x="1503728" y="271912"/>
                  <a:pt x="1509246" y="270694"/>
                  <a:pt x="1514763" y="269458"/>
                </a:cubicBezTo>
                <a:cubicBezTo>
                  <a:pt x="1564170" y="416737"/>
                  <a:pt x="1611236" y="562502"/>
                  <a:pt x="1520844" y="703286"/>
                </a:cubicBezTo>
                <a:cubicBezTo>
                  <a:pt x="1435425" y="738982"/>
                  <a:pt x="1345669" y="644297"/>
                  <a:pt x="1258383" y="655070"/>
                </a:cubicBezTo>
                <a:cubicBezTo>
                  <a:pt x="1205418" y="712038"/>
                  <a:pt x="1174052" y="738961"/>
                  <a:pt x="1182728" y="830566"/>
                </a:cubicBezTo>
                <a:cubicBezTo>
                  <a:pt x="1189499" y="901880"/>
                  <a:pt x="1224821" y="984791"/>
                  <a:pt x="1299203" y="983985"/>
                </a:cubicBezTo>
                <a:cubicBezTo>
                  <a:pt x="1368921" y="983239"/>
                  <a:pt x="1417964" y="907002"/>
                  <a:pt x="1491783" y="927507"/>
                </a:cubicBezTo>
                <a:cubicBezTo>
                  <a:pt x="1623087" y="964009"/>
                  <a:pt x="1577094" y="1240332"/>
                  <a:pt x="1550792" y="1333194"/>
                </a:cubicBezTo>
                <a:cubicBezTo>
                  <a:pt x="1536436" y="1383844"/>
                  <a:pt x="1518157" y="1434884"/>
                  <a:pt x="1502220" y="1486634"/>
                </a:cubicBezTo>
                <a:cubicBezTo>
                  <a:pt x="1344472" y="1484710"/>
                  <a:pt x="1186850" y="1474565"/>
                  <a:pt x="1029754" y="1459317"/>
                </a:cubicBezTo>
                <a:cubicBezTo>
                  <a:pt x="964773" y="1453017"/>
                  <a:pt x="915928" y="1468382"/>
                  <a:pt x="931720" y="1381174"/>
                </a:cubicBezTo>
                <a:cubicBezTo>
                  <a:pt x="963521" y="1355015"/>
                  <a:pt x="984848" y="1318476"/>
                  <a:pt x="999786" y="1278993"/>
                </a:cubicBezTo>
                <a:cubicBezTo>
                  <a:pt x="995594" y="1198122"/>
                  <a:pt x="882894" y="1189271"/>
                  <a:pt x="822634" y="1181992"/>
                </a:cubicBezTo>
                <a:cubicBezTo>
                  <a:pt x="752044" y="1173436"/>
                  <a:pt x="668458" y="1175713"/>
                  <a:pt x="606964" y="1216942"/>
                </a:cubicBezTo>
                <a:cubicBezTo>
                  <a:pt x="536667" y="1264058"/>
                  <a:pt x="597126" y="1309468"/>
                  <a:pt x="621538" y="1368851"/>
                </a:cubicBezTo>
                <a:cubicBezTo>
                  <a:pt x="670093" y="1486966"/>
                  <a:pt x="519659" y="1488243"/>
                  <a:pt x="442172" y="1492304"/>
                </a:cubicBezTo>
                <a:cubicBezTo>
                  <a:pt x="366138" y="1496288"/>
                  <a:pt x="290121" y="1486652"/>
                  <a:pt x="215358" y="1472424"/>
                </a:cubicBezTo>
                <a:cubicBezTo>
                  <a:pt x="163101" y="1462475"/>
                  <a:pt x="110990" y="1450132"/>
                  <a:pt x="58807" y="1438259"/>
                </a:cubicBezTo>
                <a:cubicBezTo>
                  <a:pt x="21796" y="1328680"/>
                  <a:pt x="-17226" y="1211821"/>
                  <a:pt x="8057" y="1094685"/>
                </a:cubicBezTo>
                <a:cubicBezTo>
                  <a:pt x="22559" y="1027512"/>
                  <a:pt x="55939" y="980316"/>
                  <a:pt x="96778" y="929844"/>
                </a:cubicBezTo>
                <a:cubicBezTo>
                  <a:pt x="163465" y="907315"/>
                  <a:pt x="217628" y="961516"/>
                  <a:pt x="277580" y="981396"/>
                </a:cubicBezTo>
                <a:cubicBezTo>
                  <a:pt x="415182" y="1026981"/>
                  <a:pt x="455857" y="809391"/>
                  <a:pt x="405235" y="709899"/>
                </a:cubicBezTo>
                <a:cubicBezTo>
                  <a:pt x="320979" y="544273"/>
                  <a:pt x="123714" y="818714"/>
                  <a:pt x="45140" y="654342"/>
                </a:cubicBezTo>
                <a:cubicBezTo>
                  <a:pt x="-9604" y="539838"/>
                  <a:pt x="12613" y="424881"/>
                  <a:pt x="47772" y="309159"/>
                </a:cubicBezTo>
                <a:cubicBezTo>
                  <a:pt x="83618" y="309629"/>
                  <a:pt x="119449" y="309785"/>
                  <a:pt x="155297" y="309355"/>
                </a:cubicBezTo>
                <a:cubicBezTo>
                  <a:pt x="250970" y="308176"/>
                  <a:pt x="346607" y="303623"/>
                  <a:pt x="441954" y="294970"/>
                </a:cubicBezTo>
                <a:cubicBezTo>
                  <a:pt x="517915" y="288083"/>
                  <a:pt x="671237" y="312416"/>
                  <a:pt x="621502" y="191434"/>
                </a:cubicBezTo>
                <a:cubicBezTo>
                  <a:pt x="597090" y="132053"/>
                  <a:pt x="536629" y="86641"/>
                  <a:pt x="606928" y="39525"/>
                </a:cubicBezTo>
                <a:cubicBezTo>
                  <a:pt x="643094" y="15290"/>
                  <a:pt x="686710" y="4050"/>
                  <a:pt x="731454" y="934"/>
                </a:cubicBezTo>
                <a:close/>
              </a:path>
            </a:pathLst>
          </a:custGeom>
          <a:ln>
            <a:solidFill>
              <a:schemeClr val="tx1"/>
            </a:solidFill>
          </a:ln>
        </p:spPr>
      </p:pic>
      <p:pic>
        <p:nvPicPr>
          <p:cNvPr id="45" name="Picture 44">
            <a:extLst>
              <a:ext uri="{FF2B5EF4-FFF2-40B4-BE49-F238E27FC236}">
                <a16:creationId xmlns:a16="http://schemas.microsoft.com/office/drawing/2014/main" id="{C0727478-240A-A715-FAE6-F075973F56C8}"/>
              </a:ext>
            </a:extLst>
          </p:cNvPr>
          <p:cNvPicPr>
            <a:picLocks noChangeAspect="1"/>
          </p:cNvPicPr>
          <p:nvPr/>
        </p:nvPicPr>
        <p:blipFill>
          <a:blip r:embed="rId3">
            <a:extLst>
              <a:ext uri="{28A0092B-C50C-407E-A947-70E740481C1C}">
                <a14:useLocalDpi xmlns:a14="http://schemas.microsoft.com/office/drawing/2010/main" val="0"/>
              </a:ext>
            </a:extLst>
          </a:blip>
          <a:srcRect l="67194" t="54868" r="16498" b="18091"/>
          <a:stretch>
            <a:fillRect/>
          </a:stretch>
        </p:blipFill>
        <p:spPr>
          <a:xfrm>
            <a:off x="8083503" y="3665337"/>
            <a:ext cx="1566223" cy="1740859"/>
          </a:xfrm>
          <a:custGeom>
            <a:avLst/>
            <a:gdLst>
              <a:gd name="csX0" fmla="*/ 735610 w 1566223"/>
              <a:gd name="csY0" fmla="*/ 703 h 1740859"/>
              <a:gd name="csX1" fmla="*/ 971227 w 1566223"/>
              <a:gd name="csY1" fmla="*/ 46819 h 1740859"/>
              <a:gd name="csX2" fmla="*/ 927411 w 1566223"/>
              <a:gd name="csY2" fmla="*/ 270866 h 1740859"/>
              <a:gd name="csX3" fmla="*/ 1512088 w 1566223"/>
              <a:gd name="csY3" fmla="*/ 265765 h 1740859"/>
              <a:gd name="csX4" fmla="*/ 1564963 w 1566223"/>
              <a:gd name="csY4" fmla="*/ 555354 h 1740859"/>
              <a:gd name="csX5" fmla="*/ 1475007 w 1566223"/>
              <a:gd name="csY5" fmla="*/ 702181 h 1740859"/>
              <a:gd name="csX6" fmla="*/ 1253983 w 1566223"/>
              <a:gd name="csY6" fmla="*/ 655594 h 1740859"/>
              <a:gd name="csX7" fmla="*/ 1171796 w 1566223"/>
              <a:gd name="csY7" fmla="*/ 813960 h 1740859"/>
              <a:gd name="csX8" fmla="*/ 1266905 w 1566223"/>
              <a:gd name="csY8" fmla="*/ 971695 h 1740859"/>
              <a:gd name="csX9" fmla="*/ 1415725 w 1566223"/>
              <a:gd name="csY9" fmla="*/ 928522 h 1740859"/>
              <a:gd name="csX10" fmla="*/ 1561369 w 1566223"/>
              <a:gd name="csY10" fmla="*/ 1084593 h 1740859"/>
              <a:gd name="csX11" fmla="*/ 1537137 w 1566223"/>
              <a:gd name="csY11" fmla="*/ 1396808 h 1740859"/>
              <a:gd name="csX12" fmla="*/ 1308216 w 1566223"/>
              <a:gd name="csY12" fmla="*/ 1406699 h 1740859"/>
              <a:gd name="csX13" fmla="*/ 947376 w 1566223"/>
              <a:gd name="csY13" fmla="*/ 1569185 h 1740859"/>
              <a:gd name="csX14" fmla="*/ 889839 w 1566223"/>
              <a:gd name="csY14" fmla="*/ 1720348 h 1740859"/>
              <a:gd name="csX15" fmla="*/ 668851 w 1566223"/>
              <a:gd name="csY15" fmla="*/ 1728925 h 1740859"/>
              <a:gd name="csX16" fmla="*/ 584214 w 1566223"/>
              <a:gd name="csY16" fmla="*/ 1599407 h 1740859"/>
              <a:gd name="csX17" fmla="*/ 630190 w 1566223"/>
              <a:gd name="csY17" fmla="*/ 1494575 h 1740859"/>
              <a:gd name="csX18" fmla="*/ 539563 w 1566223"/>
              <a:gd name="csY18" fmla="*/ 1439962 h 1740859"/>
              <a:gd name="csX19" fmla="*/ 26418 w 1566223"/>
              <a:gd name="csY19" fmla="*/ 1400440 h 1740859"/>
              <a:gd name="csX20" fmla="*/ 5401 w 1566223"/>
              <a:gd name="csY20" fmla="*/ 1235284 h 1740859"/>
              <a:gd name="csX21" fmla="*/ 172134 w 1566223"/>
              <a:gd name="csY21" fmla="*/ 933174 h 1740859"/>
              <a:gd name="csX22" fmla="*/ 324946 w 1566223"/>
              <a:gd name="csY22" fmla="*/ 985983 h 1740859"/>
              <a:gd name="csX23" fmla="*/ 419331 w 1566223"/>
              <a:gd name="csY23" fmla="*/ 805500 h 1740859"/>
              <a:gd name="csX24" fmla="*/ 126775 w 1566223"/>
              <a:gd name="csY24" fmla="*/ 706538 h 1740859"/>
              <a:gd name="csX25" fmla="*/ 14584 w 1566223"/>
              <a:gd name="csY25" fmla="*/ 463887 h 1740859"/>
              <a:gd name="csX26" fmla="*/ 19885 w 1566223"/>
              <a:gd name="csY26" fmla="*/ 252361 h 1740859"/>
              <a:gd name="csX27" fmla="*/ 626015 w 1566223"/>
              <a:gd name="csY27" fmla="*/ 270944 h 1740859"/>
              <a:gd name="csX28" fmla="*/ 570783 w 1566223"/>
              <a:gd name="csY28" fmla="*/ 71409 h 1740859"/>
              <a:gd name="csX29" fmla="*/ 735610 w 1566223"/>
              <a:gd name="csY29" fmla="*/ 703 h 17408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566223" h="1740859">
                <a:moveTo>
                  <a:pt x="735610" y="703"/>
                </a:moveTo>
                <a:cubicBezTo>
                  <a:pt x="815855" y="-3809"/>
                  <a:pt x="897190" y="13616"/>
                  <a:pt x="971227" y="46819"/>
                </a:cubicBezTo>
                <a:cubicBezTo>
                  <a:pt x="1043396" y="130771"/>
                  <a:pt x="896228" y="177475"/>
                  <a:pt x="927411" y="270866"/>
                </a:cubicBezTo>
                <a:cubicBezTo>
                  <a:pt x="1121789" y="356721"/>
                  <a:pt x="1316386" y="308799"/>
                  <a:pt x="1512088" y="265765"/>
                </a:cubicBezTo>
                <a:cubicBezTo>
                  <a:pt x="1543307" y="360607"/>
                  <a:pt x="1572730" y="456606"/>
                  <a:pt x="1564963" y="555354"/>
                </a:cubicBezTo>
                <a:cubicBezTo>
                  <a:pt x="1559844" y="620506"/>
                  <a:pt x="1543162" y="705910"/>
                  <a:pt x="1475007" y="702181"/>
                </a:cubicBezTo>
                <a:cubicBezTo>
                  <a:pt x="1403472" y="698274"/>
                  <a:pt x="1321521" y="631417"/>
                  <a:pt x="1253983" y="655594"/>
                </a:cubicBezTo>
                <a:cubicBezTo>
                  <a:pt x="1209967" y="715014"/>
                  <a:pt x="1165006" y="720842"/>
                  <a:pt x="1171796" y="813960"/>
                </a:cubicBezTo>
                <a:cubicBezTo>
                  <a:pt x="1176497" y="878168"/>
                  <a:pt x="1210746" y="944928"/>
                  <a:pt x="1266905" y="971695"/>
                </a:cubicBezTo>
                <a:cubicBezTo>
                  <a:pt x="1321068" y="997502"/>
                  <a:pt x="1376774" y="972049"/>
                  <a:pt x="1415725" y="928522"/>
                </a:cubicBezTo>
                <a:cubicBezTo>
                  <a:pt x="1517134" y="913725"/>
                  <a:pt x="1549388" y="983255"/>
                  <a:pt x="1561369" y="1084593"/>
                </a:cubicBezTo>
                <a:cubicBezTo>
                  <a:pt x="1573948" y="1191091"/>
                  <a:pt x="1548990" y="1293470"/>
                  <a:pt x="1537137" y="1396808"/>
                </a:cubicBezTo>
                <a:cubicBezTo>
                  <a:pt x="1460722" y="1396946"/>
                  <a:pt x="1384305" y="1400360"/>
                  <a:pt x="1308216" y="1406699"/>
                </a:cubicBezTo>
                <a:cubicBezTo>
                  <a:pt x="1231239" y="1413096"/>
                  <a:pt x="828253" y="1412254"/>
                  <a:pt x="947376" y="1569185"/>
                </a:cubicBezTo>
                <a:cubicBezTo>
                  <a:pt x="1011723" y="1653940"/>
                  <a:pt x="990468" y="1685536"/>
                  <a:pt x="889839" y="1720348"/>
                </a:cubicBezTo>
                <a:cubicBezTo>
                  <a:pt x="818796" y="1744937"/>
                  <a:pt x="741401" y="1746940"/>
                  <a:pt x="668851" y="1728925"/>
                </a:cubicBezTo>
                <a:cubicBezTo>
                  <a:pt x="602239" y="1712402"/>
                  <a:pt x="534372" y="1677001"/>
                  <a:pt x="584214" y="1599407"/>
                </a:cubicBezTo>
                <a:cubicBezTo>
                  <a:pt x="604724" y="1567477"/>
                  <a:pt x="629954" y="1535589"/>
                  <a:pt x="630190" y="1494575"/>
                </a:cubicBezTo>
                <a:cubicBezTo>
                  <a:pt x="630518" y="1437941"/>
                  <a:pt x="580928" y="1448401"/>
                  <a:pt x="539563" y="1439962"/>
                </a:cubicBezTo>
                <a:cubicBezTo>
                  <a:pt x="483876" y="1428600"/>
                  <a:pt x="256971" y="1405601"/>
                  <a:pt x="26418" y="1400440"/>
                </a:cubicBezTo>
                <a:cubicBezTo>
                  <a:pt x="20628" y="1349457"/>
                  <a:pt x="12314" y="1296255"/>
                  <a:pt x="5401" y="1235284"/>
                </a:cubicBezTo>
                <a:cubicBezTo>
                  <a:pt x="-6906" y="1126803"/>
                  <a:pt x="19739" y="873969"/>
                  <a:pt x="172134" y="933174"/>
                </a:cubicBezTo>
                <a:cubicBezTo>
                  <a:pt x="222030" y="952561"/>
                  <a:pt x="268824" y="994302"/>
                  <a:pt x="324946" y="985983"/>
                </a:cubicBezTo>
                <a:cubicBezTo>
                  <a:pt x="400000" y="974874"/>
                  <a:pt x="417825" y="873359"/>
                  <a:pt x="419331" y="805500"/>
                </a:cubicBezTo>
                <a:cubicBezTo>
                  <a:pt x="424686" y="564539"/>
                  <a:pt x="244175" y="704358"/>
                  <a:pt x="126775" y="706538"/>
                </a:cubicBezTo>
                <a:cubicBezTo>
                  <a:pt x="-16308" y="709206"/>
                  <a:pt x="-12007" y="571113"/>
                  <a:pt x="14584" y="463887"/>
                </a:cubicBezTo>
                <a:cubicBezTo>
                  <a:pt x="34078" y="385235"/>
                  <a:pt x="28943" y="318965"/>
                  <a:pt x="19885" y="252361"/>
                </a:cubicBezTo>
                <a:cubicBezTo>
                  <a:pt x="222884" y="296496"/>
                  <a:pt x="424813" y="357271"/>
                  <a:pt x="626015" y="270944"/>
                </a:cubicBezTo>
                <a:cubicBezTo>
                  <a:pt x="648686" y="191350"/>
                  <a:pt x="545352" y="135520"/>
                  <a:pt x="570783" y="71409"/>
                </a:cubicBezTo>
                <a:cubicBezTo>
                  <a:pt x="594088" y="12597"/>
                  <a:pt x="683410" y="3628"/>
                  <a:pt x="735610" y="703"/>
                </a:cubicBezTo>
                <a:close/>
              </a:path>
            </a:pathLst>
          </a:custGeom>
          <a:ln>
            <a:solidFill>
              <a:schemeClr val="tx1"/>
            </a:solidFill>
          </a:ln>
        </p:spPr>
      </p:pic>
      <p:pic>
        <p:nvPicPr>
          <p:cNvPr id="43" name="Picture 42">
            <a:extLst>
              <a:ext uri="{FF2B5EF4-FFF2-40B4-BE49-F238E27FC236}">
                <a16:creationId xmlns:a16="http://schemas.microsoft.com/office/drawing/2014/main" id="{E6AE0089-AC1A-2AA7-23B7-AA9079943275}"/>
              </a:ext>
            </a:extLst>
          </p:cNvPr>
          <p:cNvPicPr>
            <a:picLocks noChangeAspect="1"/>
          </p:cNvPicPr>
          <p:nvPr/>
        </p:nvPicPr>
        <p:blipFill>
          <a:blip r:embed="rId3">
            <a:extLst>
              <a:ext uri="{28A0092B-C50C-407E-A947-70E740481C1C}">
                <a14:useLocalDpi xmlns:a14="http://schemas.microsoft.com/office/drawing/2010/main" val="0"/>
              </a:ext>
            </a:extLst>
          </a:blip>
          <a:srcRect l="52098" t="58250" r="28439" b="18092"/>
          <a:stretch>
            <a:fillRect/>
          </a:stretch>
        </p:blipFill>
        <p:spPr>
          <a:xfrm>
            <a:off x="6633652" y="3883035"/>
            <a:ext cx="1869278" cy="1523089"/>
          </a:xfrm>
          <a:custGeom>
            <a:avLst/>
            <a:gdLst>
              <a:gd name="csX0" fmla="*/ 1215438 w 1869278"/>
              <a:gd name="csY0" fmla="*/ 29 h 1523089"/>
              <a:gd name="csX1" fmla="*/ 1469716 w 1869278"/>
              <a:gd name="csY1" fmla="*/ 34663 h 1523089"/>
              <a:gd name="csX2" fmla="*/ 1464415 w 1869278"/>
              <a:gd name="csY2" fmla="*/ 246189 h 1523089"/>
              <a:gd name="csX3" fmla="*/ 1576606 w 1869278"/>
              <a:gd name="csY3" fmla="*/ 488840 h 1523089"/>
              <a:gd name="csX4" fmla="*/ 1869162 w 1869278"/>
              <a:gd name="csY4" fmla="*/ 587802 h 1523089"/>
              <a:gd name="csX5" fmla="*/ 1774777 w 1869278"/>
              <a:gd name="csY5" fmla="*/ 768285 h 1523089"/>
              <a:gd name="csX6" fmla="*/ 1621965 w 1869278"/>
              <a:gd name="csY6" fmla="*/ 715476 h 1523089"/>
              <a:gd name="csX7" fmla="*/ 1455285 w 1869278"/>
              <a:gd name="csY7" fmla="*/ 1017586 h 1523089"/>
              <a:gd name="csX8" fmla="*/ 1476304 w 1869278"/>
              <a:gd name="csY8" fmla="*/ 1182740 h 1523089"/>
              <a:gd name="csX9" fmla="*/ 920197 w 1869278"/>
              <a:gd name="csY9" fmla="*/ 1294754 h 1523089"/>
              <a:gd name="csX10" fmla="*/ 956262 w 1869278"/>
              <a:gd name="csY10" fmla="*/ 1470193 h 1523089"/>
              <a:gd name="csX11" fmla="*/ 740031 w 1869278"/>
              <a:gd name="csY11" fmla="*/ 1522392 h 1523089"/>
              <a:gd name="csX12" fmla="*/ 561916 w 1869278"/>
              <a:gd name="csY12" fmla="*/ 1444840 h 1523089"/>
              <a:gd name="csX13" fmla="*/ 624083 w 1869278"/>
              <a:gd name="csY13" fmla="*/ 1242104 h 1523089"/>
              <a:gd name="csX14" fmla="*/ 126984 w 1869278"/>
              <a:gd name="csY14" fmla="*/ 1214316 h 1523089"/>
              <a:gd name="csX15" fmla="*/ 44580 w 1869278"/>
              <a:gd name="csY15" fmla="*/ 1215455 h 1523089"/>
              <a:gd name="csX16" fmla="*/ 7987 w 1869278"/>
              <a:gd name="csY16" fmla="*/ 994489 h 1523089"/>
              <a:gd name="csX17" fmla="*/ 195449 w 1869278"/>
              <a:gd name="csY17" fmla="*/ 726544 h 1523089"/>
              <a:gd name="csX18" fmla="*/ 372440 w 1869278"/>
              <a:gd name="csY18" fmla="*/ 735964 h 1523089"/>
              <a:gd name="csX19" fmla="*/ 415457 w 1869278"/>
              <a:gd name="csY19" fmla="*/ 548299 h 1523089"/>
              <a:gd name="csX20" fmla="*/ 88468 w 1869278"/>
              <a:gd name="csY20" fmla="*/ 486739 h 1523089"/>
              <a:gd name="csX21" fmla="*/ 43654 w 1869278"/>
              <a:gd name="csY21" fmla="*/ 61821 h 1523089"/>
              <a:gd name="csX22" fmla="*/ 44235 w 1869278"/>
              <a:gd name="csY22" fmla="*/ 52913 h 1523089"/>
              <a:gd name="csX23" fmla="*/ 408105 w 1869278"/>
              <a:gd name="csY23" fmla="*/ 5481 h 1523089"/>
              <a:gd name="csX24" fmla="*/ 624046 w 1869278"/>
              <a:gd name="csY24" fmla="*/ 64687 h 1523089"/>
              <a:gd name="csX25" fmla="*/ 578906 w 1869278"/>
              <a:gd name="csY25" fmla="*/ 289166 h 1523089"/>
              <a:gd name="csX26" fmla="*/ 988027 w 1869278"/>
              <a:gd name="csY26" fmla="*/ 270601 h 1523089"/>
              <a:gd name="csX27" fmla="*/ 920160 w 1869278"/>
              <a:gd name="csY27" fmla="*/ 117318 h 1523089"/>
              <a:gd name="csX28" fmla="*/ 1130402 w 1869278"/>
              <a:gd name="csY28" fmla="*/ 4639 h 1523089"/>
              <a:gd name="csX29" fmla="*/ 1215438 w 1869278"/>
              <a:gd name="csY29" fmla="*/ 29 h 1523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869278" h="1523089">
                <a:moveTo>
                  <a:pt x="1215438" y="29"/>
                </a:moveTo>
                <a:cubicBezTo>
                  <a:pt x="1300401" y="778"/>
                  <a:pt x="1385150" y="16280"/>
                  <a:pt x="1469716" y="34663"/>
                </a:cubicBezTo>
                <a:cubicBezTo>
                  <a:pt x="1478774" y="101246"/>
                  <a:pt x="1483909" y="167516"/>
                  <a:pt x="1464415" y="246189"/>
                </a:cubicBezTo>
                <a:cubicBezTo>
                  <a:pt x="1437824" y="353415"/>
                  <a:pt x="1433523" y="491508"/>
                  <a:pt x="1576606" y="488840"/>
                </a:cubicBezTo>
                <a:cubicBezTo>
                  <a:pt x="1694006" y="486660"/>
                  <a:pt x="1874517" y="346839"/>
                  <a:pt x="1869162" y="587802"/>
                </a:cubicBezTo>
                <a:cubicBezTo>
                  <a:pt x="1867657" y="655661"/>
                  <a:pt x="1849831" y="757176"/>
                  <a:pt x="1774777" y="768285"/>
                </a:cubicBezTo>
                <a:cubicBezTo>
                  <a:pt x="1718655" y="776604"/>
                  <a:pt x="1671863" y="734863"/>
                  <a:pt x="1621965" y="715476"/>
                </a:cubicBezTo>
                <a:cubicBezTo>
                  <a:pt x="1469589" y="656289"/>
                  <a:pt x="1442925" y="909105"/>
                  <a:pt x="1455285" y="1017586"/>
                </a:cubicBezTo>
                <a:cubicBezTo>
                  <a:pt x="1462201" y="1078557"/>
                  <a:pt x="1470515" y="1131759"/>
                  <a:pt x="1476304" y="1182740"/>
                </a:cubicBezTo>
                <a:cubicBezTo>
                  <a:pt x="1197253" y="1176502"/>
                  <a:pt x="912847" y="1196400"/>
                  <a:pt x="920197" y="1294754"/>
                </a:cubicBezTo>
                <a:cubicBezTo>
                  <a:pt x="925424" y="1364813"/>
                  <a:pt x="1047525" y="1414029"/>
                  <a:pt x="956262" y="1470193"/>
                </a:cubicBezTo>
                <a:cubicBezTo>
                  <a:pt x="891010" y="1510362"/>
                  <a:pt x="814668" y="1526807"/>
                  <a:pt x="740031" y="1522392"/>
                </a:cubicBezTo>
                <a:cubicBezTo>
                  <a:pt x="680732" y="1518861"/>
                  <a:pt x="593318" y="1508695"/>
                  <a:pt x="561916" y="1444840"/>
                </a:cubicBezTo>
                <a:cubicBezTo>
                  <a:pt x="537522" y="1395229"/>
                  <a:pt x="641471" y="1314829"/>
                  <a:pt x="624083" y="1242104"/>
                </a:cubicBezTo>
                <a:cubicBezTo>
                  <a:pt x="477715" y="1133387"/>
                  <a:pt x="287783" y="1175814"/>
                  <a:pt x="126984" y="1214316"/>
                </a:cubicBezTo>
                <a:cubicBezTo>
                  <a:pt x="94730" y="1222048"/>
                  <a:pt x="68793" y="1220773"/>
                  <a:pt x="44580" y="1215455"/>
                </a:cubicBezTo>
                <a:cubicBezTo>
                  <a:pt x="45396" y="1140647"/>
                  <a:pt x="20766" y="1067117"/>
                  <a:pt x="7987" y="994489"/>
                </a:cubicBezTo>
                <a:cubicBezTo>
                  <a:pt x="-15102" y="863343"/>
                  <a:pt x="37665" y="647910"/>
                  <a:pt x="195449" y="726544"/>
                </a:cubicBezTo>
                <a:cubicBezTo>
                  <a:pt x="250102" y="753781"/>
                  <a:pt x="326499" y="803861"/>
                  <a:pt x="372440" y="735964"/>
                </a:cubicBezTo>
                <a:cubicBezTo>
                  <a:pt x="408215" y="683095"/>
                  <a:pt x="426784" y="613411"/>
                  <a:pt x="415457" y="548299"/>
                </a:cubicBezTo>
                <a:cubicBezTo>
                  <a:pt x="377394" y="329846"/>
                  <a:pt x="205106" y="513565"/>
                  <a:pt x="88468" y="486739"/>
                </a:cubicBezTo>
                <a:cubicBezTo>
                  <a:pt x="-68628" y="361813"/>
                  <a:pt x="28190" y="235161"/>
                  <a:pt x="43654" y="61821"/>
                </a:cubicBezTo>
                <a:cubicBezTo>
                  <a:pt x="43907" y="58859"/>
                  <a:pt x="44035" y="55875"/>
                  <a:pt x="44235" y="52913"/>
                </a:cubicBezTo>
                <a:cubicBezTo>
                  <a:pt x="164212" y="25911"/>
                  <a:pt x="285279" y="-1800"/>
                  <a:pt x="408105" y="5481"/>
                </a:cubicBezTo>
                <a:cubicBezTo>
                  <a:pt x="482959" y="9936"/>
                  <a:pt x="556616" y="28855"/>
                  <a:pt x="624046" y="64687"/>
                </a:cubicBezTo>
                <a:cubicBezTo>
                  <a:pt x="643686" y="146794"/>
                  <a:pt x="521077" y="230235"/>
                  <a:pt x="578906" y="289166"/>
                </a:cubicBezTo>
                <a:cubicBezTo>
                  <a:pt x="679080" y="391250"/>
                  <a:pt x="886309" y="350607"/>
                  <a:pt x="988027" y="270601"/>
                </a:cubicBezTo>
                <a:cubicBezTo>
                  <a:pt x="1003001" y="200759"/>
                  <a:pt x="925079" y="183098"/>
                  <a:pt x="920160" y="117318"/>
                </a:cubicBezTo>
                <a:cubicBezTo>
                  <a:pt x="913699" y="30581"/>
                  <a:pt x="1074898" y="11427"/>
                  <a:pt x="1130402" y="4639"/>
                </a:cubicBezTo>
                <a:cubicBezTo>
                  <a:pt x="1158772" y="1170"/>
                  <a:pt x="1187117" y="-220"/>
                  <a:pt x="1215438" y="29"/>
                </a:cubicBezTo>
                <a:close/>
              </a:path>
            </a:pathLst>
          </a:custGeom>
          <a:ln>
            <a:solidFill>
              <a:schemeClr val="tx1"/>
            </a:solidFill>
          </a:ln>
        </p:spPr>
      </p:pic>
      <p:pic>
        <p:nvPicPr>
          <p:cNvPr id="41" name="Picture 40">
            <a:extLst>
              <a:ext uri="{FF2B5EF4-FFF2-40B4-BE49-F238E27FC236}">
                <a16:creationId xmlns:a16="http://schemas.microsoft.com/office/drawing/2014/main" id="{E034413D-8652-C902-7E61-06143942E7B6}"/>
              </a:ext>
            </a:extLst>
          </p:cNvPr>
          <p:cNvPicPr>
            <a:picLocks noChangeAspect="1"/>
          </p:cNvPicPr>
          <p:nvPr/>
        </p:nvPicPr>
        <p:blipFill>
          <a:blip r:embed="rId3">
            <a:extLst>
              <a:ext uri="{28A0092B-C50C-407E-A947-70E740481C1C}">
                <a14:useLocalDpi xmlns:a14="http://schemas.microsoft.com/office/drawing/2010/main" val="0"/>
              </a:ext>
            </a:extLst>
          </a:blip>
          <a:srcRect l="34035" t="54867" r="43542" b="18027"/>
          <a:stretch>
            <a:fillRect/>
          </a:stretch>
        </p:blipFill>
        <p:spPr>
          <a:xfrm>
            <a:off x="4898925" y="3665238"/>
            <a:ext cx="2153474" cy="1745114"/>
          </a:xfrm>
          <a:custGeom>
            <a:avLst/>
            <a:gdLst>
              <a:gd name="csX0" fmla="*/ 1056628 w 2153474"/>
              <a:gd name="csY0" fmla="*/ 431 h 1745114"/>
              <a:gd name="csX1" fmla="*/ 1270698 w 2153474"/>
              <a:gd name="csY1" fmla="*/ 65522 h 1745114"/>
              <a:gd name="csX2" fmla="*/ 1207806 w 2153474"/>
              <a:gd name="csY2" fmla="*/ 270967 h 1745114"/>
              <a:gd name="csX3" fmla="*/ 1697880 w 2153474"/>
              <a:gd name="csY3" fmla="*/ 288490 h 1745114"/>
              <a:gd name="csX4" fmla="*/ 1778943 w 2153474"/>
              <a:gd name="csY4" fmla="*/ 270712 h 1745114"/>
              <a:gd name="csX5" fmla="*/ 1778361 w 2153474"/>
              <a:gd name="csY5" fmla="*/ 279620 h 1745114"/>
              <a:gd name="csX6" fmla="*/ 1823177 w 2153474"/>
              <a:gd name="csY6" fmla="*/ 704538 h 1745114"/>
              <a:gd name="csX7" fmla="*/ 2150164 w 2153474"/>
              <a:gd name="csY7" fmla="*/ 766098 h 1745114"/>
              <a:gd name="csX8" fmla="*/ 2107147 w 2153474"/>
              <a:gd name="csY8" fmla="*/ 953761 h 1745114"/>
              <a:gd name="csX9" fmla="*/ 1930158 w 2153474"/>
              <a:gd name="csY9" fmla="*/ 944341 h 1745114"/>
              <a:gd name="csX10" fmla="*/ 1742694 w 2153474"/>
              <a:gd name="csY10" fmla="*/ 1212288 h 1745114"/>
              <a:gd name="csX11" fmla="*/ 1779268 w 2153474"/>
              <a:gd name="csY11" fmla="*/ 1433234 h 1745114"/>
              <a:gd name="csX12" fmla="*/ 1645497 w 2153474"/>
              <a:gd name="csY12" fmla="*/ 1394398 h 1745114"/>
              <a:gd name="csX13" fmla="*/ 1412041 w 2153474"/>
              <a:gd name="csY13" fmla="*/ 1410431 h 1745114"/>
              <a:gd name="csX14" fmla="*/ 1202815 w 2153474"/>
              <a:gd name="csY14" fmla="*/ 1512514 h 1745114"/>
              <a:gd name="csX15" fmla="*/ 1270681 w 2153474"/>
              <a:gd name="csY15" fmla="*/ 1665797 h 1745114"/>
              <a:gd name="csX16" fmla="*/ 861561 w 2153474"/>
              <a:gd name="csY16" fmla="*/ 1684360 h 1745114"/>
              <a:gd name="csX17" fmla="*/ 906701 w 2153474"/>
              <a:gd name="csY17" fmla="*/ 1459883 h 1745114"/>
              <a:gd name="csX18" fmla="*/ 642026 w 2153474"/>
              <a:gd name="csY18" fmla="*/ 1411962 h 1745114"/>
              <a:gd name="csX19" fmla="*/ 360831 w 2153474"/>
              <a:gd name="csY19" fmla="*/ 1396889 h 1745114"/>
              <a:gd name="csX20" fmla="*/ 354369 w 2153474"/>
              <a:gd name="csY20" fmla="*/ 968028 h 1745114"/>
              <a:gd name="csX21" fmla="*/ 37745 w 2153474"/>
              <a:gd name="csY21" fmla="*/ 921303 h 1745114"/>
              <a:gd name="csX22" fmla="*/ 181791 w 2153474"/>
              <a:gd name="csY22" fmla="*/ 675160 h 1745114"/>
              <a:gd name="csX23" fmla="*/ 373537 w 2153474"/>
              <a:gd name="csY23" fmla="*/ 644234 h 1745114"/>
              <a:gd name="csX24" fmla="*/ 389908 w 2153474"/>
              <a:gd name="csY24" fmla="*/ 465892 h 1745114"/>
              <a:gd name="csX25" fmla="*/ 334368 w 2153474"/>
              <a:gd name="csY25" fmla="*/ 260153 h 1745114"/>
              <a:gd name="csX26" fmla="*/ 452202 w 2153474"/>
              <a:gd name="csY26" fmla="*/ 286510 h 1745114"/>
              <a:gd name="csX27" fmla="*/ 906411 w 2153474"/>
              <a:gd name="csY27" fmla="*/ 271045 h 1745114"/>
              <a:gd name="csX28" fmla="*/ 851177 w 2153474"/>
              <a:gd name="csY28" fmla="*/ 71507 h 1745114"/>
              <a:gd name="csX29" fmla="*/ 1056628 w 2153474"/>
              <a:gd name="csY29" fmla="*/ 431 h 17451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153474" h="1745114">
                <a:moveTo>
                  <a:pt x="1056628" y="431"/>
                </a:moveTo>
                <a:cubicBezTo>
                  <a:pt x="1127399" y="2924"/>
                  <a:pt x="1215102" y="16150"/>
                  <a:pt x="1270698" y="65522"/>
                </a:cubicBezTo>
                <a:cubicBezTo>
                  <a:pt x="1289450" y="154890"/>
                  <a:pt x="1178038" y="181834"/>
                  <a:pt x="1207806" y="270967"/>
                </a:cubicBezTo>
                <a:cubicBezTo>
                  <a:pt x="1365266" y="340513"/>
                  <a:pt x="1535050" y="322420"/>
                  <a:pt x="1697880" y="288490"/>
                </a:cubicBezTo>
                <a:cubicBezTo>
                  <a:pt x="1724852" y="282877"/>
                  <a:pt x="1751862" y="276835"/>
                  <a:pt x="1778943" y="270712"/>
                </a:cubicBezTo>
                <a:cubicBezTo>
                  <a:pt x="1778742" y="273674"/>
                  <a:pt x="1778634" y="276657"/>
                  <a:pt x="1778361" y="279620"/>
                </a:cubicBezTo>
                <a:cubicBezTo>
                  <a:pt x="1762915" y="452960"/>
                  <a:pt x="1666098" y="579612"/>
                  <a:pt x="1823177" y="704538"/>
                </a:cubicBezTo>
                <a:cubicBezTo>
                  <a:pt x="1939814" y="731364"/>
                  <a:pt x="2112103" y="547645"/>
                  <a:pt x="2150164" y="766098"/>
                </a:cubicBezTo>
                <a:cubicBezTo>
                  <a:pt x="2161491" y="831210"/>
                  <a:pt x="2142923" y="900894"/>
                  <a:pt x="2107147" y="953761"/>
                </a:cubicBezTo>
                <a:cubicBezTo>
                  <a:pt x="2061207" y="1021660"/>
                  <a:pt x="1984811" y="971600"/>
                  <a:pt x="1930158" y="944341"/>
                </a:cubicBezTo>
                <a:cubicBezTo>
                  <a:pt x="1772372" y="865709"/>
                  <a:pt x="1719625" y="1081122"/>
                  <a:pt x="1742694" y="1212288"/>
                </a:cubicBezTo>
                <a:cubicBezTo>
                  <a:pt x="1755492" y="1284916"/>
                  <a:pt x="1780105" y="1358446"/>
                  <a:pt x="1779268" y="1433234"/>
                </a:cubicBezTo>
                <a:cubicBezTo>
                  <a:pt x="1737377" y="1424028"/>
                  <a:pt x="1700658" y="1402678"/>
                  <a:pt x="1645497" y="1394398"/>
                </a:cubicBezTo>
                <a:cubicBezTo>
                  <a:pt x="1567739" y="1382741"/>
                  <a:pt x="1488420" y="1393712"/>
                  <a:pt x="1412041" y="1410431"/>
                </a:cubicBezTo>
                <a:cubicBezTo>
                  <a:pt x="1359366" y="1421950"/>
                  <a:pt x="1196717" y="1430976"/>
                  <a:pt x="1202815" y="1512514"/>
                </a:cubicBezTo>
                <a:cubicBezTo>
                  <a:pt x="1207716" y="1578294"/>
                  <a:pt x="1285655" y="1595955"/>
                  <a:pt x="1270681" y="1665797"/>
                </a:cubicBezTo>
                <a:cubicBezTo>
                  <a:pt x="1168981" y="1745803"/>
                  <a:pt x="961752" y="1786444"/>
                  <a:pt x="861561" y="1684360"/>
                </a:cubicBezTo>
                <a:cubicBezTo>
                  <a:pt x="803731" y="1625449"/>
                  <a:pt x="926340" y="1542009"/>
                  <a:pt x="906701" y="1459883"/>
                </a:cubicBezTo>
                <a:cubicBezTo>
                  <a:pt x="819560" y="1437688"/>
                  <a:pt x="731036" y="1422127"/>
                  <a:pt x="642026" y="1411962"/>
                </a:cubicBezTo>
                <a:cubicBezTo>
                  <a:pt x="548657" y="1401306"/>
                  <a:pt x="454745" y="1396596"/>
                  <a:pt x="360831" y="1396889"/>
                </a:cubicBezTo>
                <a:cubicBezTo>
                  <a:pt x="378511" y="1252005"/>
                  <a:pt x="425593" y="1103356"/>
                  <a:pt x="354369" y="968028"/>
                </a:cubicBezTo>
                <a:cubicBezTo>
                  <a:pt x="286594" y="839295"/>
                  <a:pt x="140007" y="1066306"/>
                  <a:pt x="37745" y="921303"/>
                </a:cubicBezTo>
                <a:cubicBezTo>
                  <a:pt x="-53336" y="792140"/>
                  <a:pt x="30467" y="604632"/>
                  <a:pt x="181791" y="675160"/>
                </a:cubicBezTo>
                <a:cubicBezTo>
                  <a:pt x="253922" y="708776"/>
                  <a:pt x="340176" y="731894"/>
                  <a:pt x="373537" y="644234"/>
                </a:cubicBezTo>
                <a:cubicBezTo>
                  <a:pt x="395082" y="587558"/>
                  <a:pt x="398312" y="525998"/>
                  <a:pt x="389908" y="465892"/>
                </a:cubicBezTo>
                <a:cubicBezTo>
                  <a:pt x="379980" y="394774"/>
                  <a:pt x="357128" y="327503"/>
                  <a:pt x="334368" y="260153"/>
                </a:cubicBezTo>
                <a:cubicBezTo>
                  <a:pt x="373773" y="269121"/>
                  <a:pt x="413052" y="278324"/>
                  <a:pt x="452202" y="286510"/>
                </a:cubicBezTo>
                <a:cubicBezTo>
                  <a:pt x="603165" y="318044"/>
                  <a:pt x="760006" y="333292"/>
                  <a:pt x="906411" y="271045"/>
                </a:cubicBezTo>
                <a:cubicBezTo>
                  <a:pt x="929082" y="191449"/>
                  <a:pt x="825749" y="135621"/>
                  <a:pt x="851177" y="71507"/>
                </a:cubicBezTo>
                <a:cubicBezTo>
                  <a:pt x="878967" y="1411"/>
                  <a:pt x="996457" y="-1689"/>
                  <a:pt x="1056628" y="431"/>
                </a:cubicBezTo>
                <a:close/>
              </a:path>
            </a:pathLst>
          </a:custGeom>
          <a:ln>
            <a:solidFill>
              <a:schemeClr val="tx1"/>
            </a:solidFill>
          </a:ln>
        </p:spPr>
      </p:pic>
      <p:pic>
        <p:nvPicPr>
          <p:cNvPr id="39" name="Picture 38">
            <a:extLst>
              <a:ext uri="{FF2B5EF4-FFF2-40B4-BE49-F238E27FC236}">
                <a16:creationId xmlns:a16="http://schemas.microsoft.com/office/drawing/2014/main" id="{F71E2D7B-4F2E-07CC-6605-17DD5D6376CA}"/>
              </a:ext>
            </a:extLst>
          </p:cNvPr>
          <p:cNvPicPr>
            <a:picLocks noChangeAspect="1"/>
          </p:cNvPicPr>
          <p:nvPr/>
        </p:nvPicPr>
        <p:blipFill>
          <a:blip r:embed="rId3">
            <a:extLst>
              <a:ext uri="{28A0092B-C50C-407E-A947-70E740481C1C}">
                <a14:useLocalDpi xmlns:a14="http://schemas.microsoft.com/office/drawing/2010/main" val="0"/>
              </a:ext>
            </a:extLst>
          </a:blip>
          <a:srcRect l="21779" t="58182" r="61860" b="18167"/>
          <a:stretch>
            <a:fillRect/>
          </a:stretch>
        </p:blipFill>
        <p:spPr>
          <a:xfrm>
            <a:off x="3721825" y="3878696"/>
            <a:ext cx="1571310" cy="1522640"/>
          </a:xfrm>
          <a:custGeom>
            <a:avLst/>
            <a:gdLst>
              <a:gd name="csX0" fmla="*/ 380277 w 1571310"/>
              <a:gd name="csY0" fmla="*/ 327 h 1522640"/>
              <a:gd name="csX1" fmla="*/ 449987 w 1571310"/>
              <a:gd name="csY1" fmla="*/ 2304 h 1522640"/>
              <a:gd name="csX2" fmla="*/ 635652 w 1571310"/>
              <a:gd name="csY2" fmla="*/ 103801 h 1522640"/>
              <a:gd name="csX3" fmla="*/ 586607 w 1571310"/>
              <a:gd name="csY3" fmla="*/ 293524 h 1522640"/>
              <a:gd name="csX4" fmla="*/ 997707 w 1571310"/>
              <a:gd name="csY4" fmla="*/ 249253 h 1522640"/>
              <a:gd name="csX5" fmla="*/ 932854 w 1571310"/>
              <a:gd name="csY5" fmla="*/ 88965 h 1522640"/>
              <a:gd name="csX6" fmla="*/ 1138795 w 1571310"/>
              <a:gd name="csY6" fmla="*/ 8644 h 1522640"/>
              <a:gd name="csX7" fmla="*/ 1511487 w 1571310"/>
              <a:gd name="csY7" fmla="*/ 46713 h 1522640"/>
              <a:gd name="csX8" fmla="*/ 1567028 w 1571310"/>
              <a:gd name="csY8" fmla="*/ 252452 h 1522640"/>
              <a:gd name="csX9" fmla="*/ 1550657 w 1571310"/>
              <a:gd name="csY9" fmla="*/ 430794 h 1522640"/>
              <a:gd name="csX10" fmla="*/ 1358909 w 1571310"/>
              <a:gd name="csY10" fmla="*/ 461721 h 1522640"/>
              <a:gd name="csX11" fmla="*/ 1214865 w 1571310"/>
              <a:gd name="csY11" fmla="*/ 707864 h 1522640"/>
              <a:gd name="csX12" fmla="*/ 1531489 w 1571310"/>
              <a:gd name="csY12" fmla="*/ 754588 h 1522640"/>
              <a:gd name="csX13" fmla="*/ 1537934 w 1571310"/>
              <a:gd name="csY13" fmla="*/ 1183451 h 1522640"/>
              <a:gd name="csX14" fmla="*/ 1267539 w 1571310"/>
              <a:gd name="csY14" fmla="*/ 1197521 h 1522640"/>
              <a:gd name="csX15" fmla="*/ 949625 w 1571310"/>
              <a:gd name="csY15" fmla="*/ 1245677 h 1522640"/>
              <a:gd name="csX16" fmla="*/ 994331 w 1571310"/>
              <a:gd name="csY16" fmla="*/ 1403631 h 1522640"/>
              <a:gd name="csX17" fmla="*/ 638918 w 1571310"/>
              <a:gd name="csY17" fmla="*/ 1505028 h 1522640"/>
              <a:gd name="csX18" fmla="*/ 631151 w 1571310"/>
              <a:gd name="csY18" fmla="*/ 1313282 h 1522640"/>
              <a:gd name="csX19" fmla="*/ 488375 w 1571310"/>
              <a:gd name="csY19" fmla="*/ 1196128 h 1522640"/>
              <a:gd name="csX20" fmla="*/ 62373 w 1571310"/>
              <a:gd name="csY20" fmla="*/ 1232510 h 1522640"/>
              <a:gd name="csX21" fmla="*/ 2693 w 1571310"/>
              <a:gd name="csY21" fmla="*/ 911345 h 1522640"/>
              <a:gd name="csX22" fmla="*/ 227311 w 1571310"/>
              <a:gd name="csY22" fmla="*/ 744128 h 1522640"/>
              <a:gd name="csX23" fmla="*/ 416951 w 1571310"/>
              <a:gd name="csY23" fmla="*/ 526304 h 1522640"/>
              <a:gd name="csX24" fmla="*/ 79925 w 1571310"/>
              <a:gd name="csY24" fmla="*/ 479167 h 1522640"/>
              <a:gd name="csX25" fmla="*/ 52264 w 1571310"/>
              <a:gd name="csY25" fmla="*/ 118361 h 1522640"/>
              <a:gd name="csX26" fmla="*/ 49504 w 1571310"/>
              <a:gd name="csY26" fmla="*/ 52247 h 1522640"/>
              <a:gd name="csX27" fmla="*/ 60086 w 1571310"/>
              <a:gd name="csY27" fmla="*/ 58999 h 1522640"/>
              <a:gd name="csX28" fmla="*/ 173184 w 1571310"/>
              <a:gd name="csY28" fmla="*/ 32172 h 1522640"/>
              <a:gd name="csX29" fmla="*/ 380277 w 1571310"/>
              <a:gd name="csY29" fmla="*/ 327 h 1522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571310" h="1522640">
                <a:moveTo>
                  <a:pt x="380277" y="327"/>
                </a:moveTo>
                <a:cubicBezTo>
                  <a:pt x="403509" y="-434"/>
                  <a:pt x="426762" y="102"/>
                  <a:pt x="449987" y="2304"/>
                </a:cubicBezTo>
                <a:cubicBezTo>
                  <a:pt x="505436" y="7585"/>
                  <a:pt x="636069" y="27110"/>
                  <a:pt x="635652" y="103801"/>
                </a:cubicBezTo>
                <a:cubicBezTo>
                  <a:pt x="635288" y="170796"/>
                  <a:pt x="529687" y="235536"/>
                  <a:pt x="586607" y="293524"/>
                </a:cubicBezTo>
                <a:cubicBezTo>
                  <a:pt x="647813" y="355890"/>
                  <a:pt x="1004823" y="390389"/>
                  <a:pt x="997707" y="249253"/>
                </a:cubicBezTo>
                <a:cubicBezTo>
                  <a:pt x="994586" y="187633"/>
                  <a:pt x="904068" y="164418"/>
                  <a:pt x="932854" y="88965"/>
                </a:cubicBezTo>
                <a:cubicBezTo>
                  <a:pt x="982769" y="34508"/>
                  <a:pt x="1069585" y="17200"/>
                  <a:pt x="1138795" y="8644"/>
                </a:cubicBezTo>
                <a:cubicBezTo>
                  <a:pt x="1264363" y="-6860"/>
                  <a:pt x="1388568" y="18731"/>
                  <a:pt x="1511487" y="46713"/>
                </a:cubicBezTo>
                <a:cubicBezTo>
                  <a:pt x="1534248" y="114045"/>
                  <a:pt x="1557100" y="181335"/>
                  <a:pt x="1567028" y="252452"/>
                </a:cubicBezTo>
                <a:cubicBezTo>
                  <a:pt x="1575432" y="312560"/>
                  <a:pt x="1572219" y="374119"/>
                  <a:pt x="1550657" y="430794"/>
                </a:cubicBezTo>
                <a:cubicBezTo>
                  <a:pt x="1517296" y="518454"/>
                  <a:pt x="1431042" y="495336"/>
                  <a:pt x="1358909" y="461721"/>
                </a:cubicBezTo>
                <a:cubicBezTo>
                  <a:pt x="1207585" y="391192"/>
                  <a:pt x="1123784" y="578700"/>
                  <a:pt x="1214865" y="707864"/>
                </a:cubicBezTo>
                <a:cubicBezTo>
                  <a:pt x="1317127" y="852865"/>
                  <a:pt x="1463731" y="625855"/>
                  <a:pt x="1531489" y="754588"/>
                </a:cubicBezTo>
                <a:cubicBezTo>
                  <a:pt x="1602713" y="889916"/>
                  <a:pt x="1555612" y="1038547"/>
                  <a:pt x="1537934" y="1183451"/>
                </a:cubicBezTo>
                <a:cubicBezTo>
                  <a:pt x="1447650" y="1183746"/>
                  <a:pt x="1357368" y="1188631"/>
                  <a:pt x="1267539" y="1197521"/>
                </a:cubicBezTo>
                <a:cubicBezTo>
                  <a:pt x="1160938" y="1208077"/>
                  <a:pt x="1054811" y="1224269"/>
                  <a:pt x="949625" y="1245677"/>
                </a:cubicBezTo>
                <a:cubicBezTo>
                  <a:pt x="901671" y="1309005"/>
                  <a:pt x="953455" y="1355513"/>
                  <a:pt x="994331" y="1403631"/>
                </a:cubicBezTo>
                <a:cubicBezTo>
                  <a:pt x="1027892" y="1549909"/>
                  <a:pt x="711323" y="1530285"/>
                  <a:pt x="638918" y="1505028"/>
                </a:cubicBezTo>
                <a:cubicBezTo>
                  <a:pt x="519848" y="1463465"/>
                  <a:pt x="597372" y="1393092"/>
                  <a:pt x="631151" y="1313282"/>
                </a:cubicBezTo>
                <a:cubicBezTo>
                  <a:pt x="660754" y="1221325"/>
                  <a:pt x="549615" y="1207764"/>
                  <a:pt x="488375" y="1196128"/>
                </a:cubicBezTo>
                <a:cubicBezTo>
                  <a:pt x="346091" y="1169145"/>
                  <a:pt x="201899" y="1201347"/>
                  <a:pt x="62373" y="1232510"/>
                </a:cubicBezTo>
                <a:cubicBezTo>
                  <a:pt x="26597" y="1125834"/>
                  <a:pt x="-10393" y="1018334"/>
                  <a:pt x="2693" y="911345"/>
                </a:cubicBezTo>
                <a:cubicBezTo>
                  <a:pt x="20680" y="764164"/>
                  <a:pt x="97061" y="674838"/>
                  <a:pt x="227311" y="744128"/>
                </a:cubicBezTo>
                <a:cubicBezTo>
                  <a:pt x="370557" y="820290"/>
                  <a:pt x="460460" y="677858"/>
                  <a:pt x="416951" y="526304"/>
                </a:cubicBezTo>
                <a:cubicBezTo>
                  <a:pt x="363152" y="338856"/>
                  <a:pt x="192897" y="527050"/>
                  <a:pt x="79925" y="479167"/>
                </a:cubicBezTo>
                <a:cubicBezTo>
                  <a:pt x="-73396" y="414154"/>
                  <a:pt x="48161" y="242658"/>
                  <a:pt x="52264" y="118361"/>
                </a:cubicBezTo>
                <a:cubicBezTo>
                  <a:pt x="52990" y="96087"/>
                  <a:pt x="51774" y="74090"/>
                  <a:pt x="49504" y="52247"/>
                </a:cubicBezTo>
                <a:cubicBezTo>
                  <a:pt x="53026" y="54505"/>
                  <a:pt x="56656" y="56565"/>
                  <a:pt x="60086" y="58999"/>
                </a:cubicBezTo>
                <a:cubicBezTo>
                  <a:pt x="97840" y="50304"/>
                  <a:pt x="135430" y="40846"/>
                  <a:pt x="173184" y="32172"/>
                </a:cubicBezTo>
                <a:cubicBezTo>
                  <a:pt x="241087" y="16556"/>
                  <a:pt x="310582" y="2608"/>
                  <a:pt x="380277" y="327"/>
                </a:cubicBezTo>
                <a:close/>
              </a:path>
            </a:pathLst>
          </a:custGeom>
          <a:ln>
            <a:solidFill>
              <a:schemeClr val="tx1"/>
            </a:solidFill>
          </a:ln>
        </p:spPr>
      </p:pic>
      <p:pic>
        <p:nvPicPr>
          <p:cNvPr id="37" name="Picture 36">
            <a:extLst>
              <a:ext uri="{FF2B5EF4-FFF2-40B4-BE49-F238E27FC236}">
                <a16:creationId xmlns:a16="http://schemas.microsoft.com/office/drawing/2014/main" id="{68B1CE82-32B7-98B4-5A12-B30C26E23F84}"/>
              </a:ext>
            </a:extLst>
          </p:cNvPr>
          <p:cNvPicPr>
            <a:picLocks noChangeAspect="1"/>
          </p:cNvPicPr>
          <p:nvPr/>
        </p:nvPicPr>
        <p:blipFill>
          <a:blip r:embed="rId3">
            <a:extLst>
              <a:ext uri="{28A0092B-C50C-407E-A947-70E740481C1C}">
                <a14:useLocalDpi xmlns:a14="http://schemas.microsoft.com/office/drawing/2010/main" val="0"/>
              </a:ext>
            </a:extLst>
          </a:blip>
          <a:srcRect l="3839" t="58150" r="73765" b="21886"/>
          <a:stretch>
            <a:fillRect/>
          </a:stretch>
        </p:blipFill>
        <p:spPr>
          <a:xfrm>
            <a:off x="1998924" y="3876634"/>
            <a:ext cx="2150886" cy="1285263"/>
          </a:xfrm>
          <a:custGeom>
            <a:avLst/>
            <a:gdLst>
              <a:gd name="csX0" fmla="*/ 1563376 w 2150886"/>
              <a:gd name="csY0" fmla="*/ 46 h 1285263"/>
              <a:gd name="csX1" fmla="*/ 1678509 w 2150886"/>
              <a:gd name="csY1" fmla="*/ 13040 h 1285263"/>
              <a:gd name="csX2" fmla="*/ 1772423 w 2150886"/>
              <a:gd name="csY2" fmla="*/ 54291 h 1285263"/>
              <a:gd name="csX3" fmla="*/ 1775183 w 2150886"/>
              <a:gd name="csY3" fmla="*/ 120405 h 1285263"/>
              <a:gd name="csX4" fmla="*/ 1802844 w 2150886"/>
              <a:gd name="csY4" fmla="*/ 481209 h 1285263"/>
              <a:gd name="csX5" fmla="*/ 2139870 w 2150886"/>
              <a:gd name="csY5" fmla="*/ 528346 h 1285263"/>
              <a:gd name="csX6" fmla="*/ 1950230 w 2150886"/>
              <a:gd name="csY6" fmla="*/ 746172 h 1285263"/>
              <a:gd name="csX7" fmla="*/ 1725612 w 2150886"/>
              <a:gd name="csY7" fmla="*/ 913387 h 1285263"/>
              <a:gd name="csX8" fmla="*/ 1785237 w 2150886"/>
              <a:gd name="csY8" fmla="*/ 1234533 h 1285263"/>
              <a:gd name="csX9" fmla="*/ 1768702 w 2150886"/>
              <a:gd name="csY9" fmla="*/ 1238223 h 1285263"/>
              <a:gd name="csX10" fmla="*/ 1279009 w 2150886"/>
              <a:gd name="csY10" fmla="*/ 1263970 h 1285263"/>
              <a:gd name="csX11" fmla="*/ 1253216 w 2150886"/>
              <a:gd name="csY11" fmla="*/ 1104721 h 1285263"/>
              <a:gd name="csX12" fmla="*/ 1133220 w 2150886"/>
              <a:gd name="csY12" fmla="*/ 976165 h 1285263"/>
              <a:gd name="csX13" fmla="*/ 877402 w 2150886"/>
              <a:gd name="csY13" fmla="*/ 1004601 h 1285263"/>
              <a:gd name="csX14" fmla="*/ 891976 w 2150886"/>
              <a:gd name="csY14" fmla="*/ 1156510 h 1285263"/>
              <a:gd name="csX15" fmla="*/ 712428 w 2150886"/>
              <a:gd name="csY15" fmla="*/ 1260044 h 1285263"/>
              <a:gd name="csX16" fmla="*/ 425772 w 2150886"/>
              <a:gd name="csY16" fmla="*/ 1274428 h 1285263"/>
              <a:gd name="csX17" fmla="*/ 318246 w 2150886"/>
              <a:gd name="csY17" fmla="*/ 1274233 h 1285263"/>
              <a:gd name="csX18" fmla="*/ 384388 w 2150886"/>
              <a:gd name="csY18" fmla="*/ 830202 h 1285263"/>
              <a:gd name="csX19" fmla="*/ 49432 w 2150886"/>
              <a:gd name="csY19" fmla="*/ 742052 h 1285263"/>
              <a:gd name="csX20" fmla="*/ 3564 w 2150886"/>
              <a:gd name="csY20" fmla="*/ 549482 h 1285263"/>
              <a:gd name="csX21" fmla="*/ 197270 w 2150886"/>
              <a:gd name="csY21" fmla="*/ 468553 h 1285263"/>
              <a:gd name="csX22" fmla="*/ 371046 w 2150886"/>
              <a:gd name="csY22" fmla="*/ 437859 h 1285263"/>
              <a:gd name="csX23" fmla="*/ 383825 w 2150886"/>
              <a:gd name="csY23" fmla="*/ 214501 h 1285263"/>
              <a:gd name="csX24" fmla="*/ 383570 w 2150886"/>
              <a:gd name="csY24" fmla="*/ 8351 h 1285263"/>
              <a:gd name="csX25" fmla="*/ 409654 w 2150886"/>
              <a:gd name="csY25" fmla="*/ 8469 h 1285263"/>
              <a:gd name="csX26" fmla="*/ 682880 w 2150886"/>
              <a:gd name="csY26" fmla="*/ 28721 h 1285263"/>
              <a:gd name="csX27" fmla="*/ 901996 w 2150886"/>
              <a:gd name="csY27" fmla="*/ 137888 h 1285263"/>
              <a:gd name="csX28" fmla="*/ 875750 w 2150886"/>
              <a:gd name="csY28" fmla="*/ 315937 h 1285263"/>
              <a:gd name="csX29" fmla="*/ 1093126 w 2150886"/>
              <a:gd name="csY29" fmla="*/ 348728 h 1285263"/>
              <a:gd name="csX30" fmla="*/ 1268554 w 2150886"/>
              <a:gd name="csY30" fmla="*/ 251276 h 1285263"/>
              <a:gd name="csX31" fmla="*/ 1220489 w 2150886"/>
              <a:gd name="csY31" fmla="*/ 70285 h 1285263"/>
              <a:gd name="csX32" fmla="*/ 1563376 w 2150886"/>
              <a:gd name="csY32" fmla="*/ 46 h 12852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150886" h="1285263">
                <a:moveTo>
                  <a:pt x="1563376" y="46"/>
                </a:moveTo>
                <a:cubicBezTo>
                  <a:pt x="1601963" y="-462"/>
                  <a:pt x="1640433" y="3268"/>
                  <a:pt x="1678509" y="13040"/>
                </a:cubicBezTo>
                <a:cubicBezTo>
                  <a:pt x="1711562" y="21539"/>
                  <a:pt x="1743273" y="35413"/>
                  <a:pt x="1772423" y="54291"/>
                </a:cubicBezTo>
                <a:cubicBezTo>
                  <a:pt x="1774691" y="76132"/>
                  <a:pt x="1775926" y="98131"/>
                  <a:pt x="1775183" y="120405"/>
                </a:cubicBezTo>
                <a:cubicBezTo>
                  <a:pt x="1771080" y="244702"/>
                  <a:pt x="1649523" y="416196"/>
                  <a:pt x="1802844" y="481209"/>
                </a:cubicBezTo>
                <a:cubicBezTo>
                  <a:pt x="1915814" y="529091"/>
                  <a:pt x="2086052" y="340879"/>
                  <a:pt x="2139870" y="528346"/>
                </a:cubicBezTo>
                <a:cubicBezTo>
                  <a:pt x="2183377" y="679902"/>
                  <a:pt x="2093476" y="822352"/>
                  <a:pt x="1950230" y="746172"/>
                </a:cubicBezTo>
                <a:cubicBezTo>
                  <a:pt x="1819997" y="676880"/>
                  <a:pt x="1743616" y="766227"/>
                  <a:pt x="1725612" y="913387"/>
                </a:cubicBezTo>
                <a:cubicBezTo>
                  <a:pt x="1712507" y="1020376"/>
                  <a:pt x="1749499" y="1127876"/>
                  <a:pt x="1785237" y="1234533"/>
                </a:cubicBezTo>
                <a:cubicBezTo>
                  <a:pt x="1779720" y="1235770"/>
                  <a:pt x="1774201" y="1236987"/>
                  <a:pt x="1768702" y="1238223"/>
                </a:cubicBezTo>
                <a:cubicBezTo>
                  <a:pt x="1608267" y="1273919"/>
                  <a:pt x="1441168" y="1309045"/>
                  <a:pt x="1279009" y="1263970"/>
                </a:cubicBezTo>
                <a:cubicBezTo>
                  <a:pt x="1158250" y="1230413"/>
                  <a:pt x="1208111" y="1189770"/>
                  <a:pt x="1253216" y="1104721"/>
                </a:cubicBezTo>
                <a:cubicBezTo>
                  <a:pt x="1304709" y="1007602"/>
                  <a:pt x="1202375" y="990195"/>
                  <a:pt x="1133220" y="976165"/>
                </a:cubicBezTo>
                <a:cubicBezTo>
                  <a:pt x="1051868" y="959642"/>
                  <a:pt x="949733" y="956108"/>
                  <a:pt x="877402" y="1004601"/>
                </a:cubicBezTo>
                <a:cubicBezTo>
                  <a:pt x="807104" y="1051717"/>
                  <a:pt x="867563" y="1097127"/>
                  <a:pt x="891976" y="1156510"/>
                </a:cubicBezTo>
                <a:cubicBezTo>
                  <a:pt x="941711" y="1277490"/>
                  <a:pt x="788389" y="1253138"/>
                  <a:pt x="712428" y="1260044"/>
                </a:cubicBezTo>
                <a:cubicBezTo>
                  <a:pt x="617100" y="1268699"/>
                  <a:pt x="521444" y="1273231"/>
                  <a:pt x="425772" y="1274428"/>
                </a:cubicBezTo>
                <a:cubicBezTo>
                  <a:pt x="389923" y="1274861"/>
                  <a:pt x="354094" y="1274684"/>
                  <a:pt x="318246" y="1274233"/>
                </a:cubicBezTo>
                <a:cubicBezTo>
                  <a:pt x="362770" y="1127680"/>
                  <a:pt x="428077" y="979894"/>
                  <a:pt x="384388" y="830202"/>
                </a:cubicBezTo>
                <a:cubicBezTo>
                  <a:pt x="309080" y="572246"/>
                  <a:pt x="156793" y="874788"/>
                  <a:pt x="49432" y="742052"/>
                </a:cubicBezTo>
                <a:cubicBezTo>
                  <a:pt x="7339" y="690008"/>
                  <a:pt x="-7582" y="616751"/>
                  <a:pt x="3564" y="549482"/>
                </a:cubicBezTo>
                <a:cubicBezTo>
                  <a:pt x="22822" y="433053"/>
                  <a:pt x="110617" y="434112"/>
                  <a:pt x="197270" y="468553"/>
                </a:cubicBezTo>
                <a:cubicBezTo>
                  <a:pt x="263612" y="494926"/>
                  <a:pt x="338394" y="524854"/>
                  <a:pt x="371046" y="437859"/>
                </a:cubicBezTo>
                <a:cubicBezTo>
                  <a:pt x="397092" y="368451"/>
                  <a:pt x="388797" y="287149"/>
                  <a:pt x="383825" y="214501"/>
                </a:cubicBezTo>
                <a:cubicBezTo>
                  <a:pt x="379197" y="147033"/>
                  <a:pt x="381139" y="77858"/>
                  <a:pt x="383570" y="8351"/>
                </a:cubicBezTo>
                <a:cubicBezTo>
                  <a:pt x="392265" y="8430"/>
                  <a:pt x="400959" y="8312"/>
                  <a:pt x="409654" y="8469"/>
                </a:cubicBezTo>
                <a:cubicBezTo>
                  <a:pt x="500971" y="10039"/>
                  <a:pt x="592234" y="16456"/>
                  <a:pt x="682880" y="28721"/>
                </a:cubicBezTo>
                <a:cubicBezTo>
                  <a:pt x="748966" y="37689"/>
                  <a:pt x="936464" y="30839"/>
                  <a:pt x="901996" y="137888"/>
                </a:cubicBezTo>
                <a:cubicBezTo>
                  <a:pt x="864551" y="226392"/>
                  <a:pt x="819373" y="232573"/>
                  <a:pt x="875750" y="315937"/>
                </a:cubicBezTo>
                <a:cubicBezTo>
                  <a:pt x="943761" y="347159"/>
                  <a:pt x="1019814" y="358364"/>
                  <a:pt x="1093126" y="348728"/>
                </a:cubicBezTo>
                <a:cubicBezTo>
                  <a:pt x="1138720" y="342743"/>
                  <a:pt x="1271804" y="316055"/>
                  <a:pt x="1268554" y="251276"/>
                </a:cubicBezTo>
                <a:cubicBezTo>
                  <a:pt x="1264869" y="177999"/>
                  <a:pt x="1156164" y="155060"/>
                  <a:pt x="1220489" y="70285"/>
                </a:cubicBezTo>
                <a:cubicBezTo>
                  <a:pt x="1330811" y="41230"/>
                  <a:pt x="1447616" y="1570"/>
                  <a:pt x="1563376" y="46"/>
                </a:cubicBezTo>
                <a:close/>
              </a:path>
            </a:pathLst>
          </a:custGeom>
          <a:ln>
            <a:solidFill>
              <a:schemeClr val="tx1"/>
            </a:solidFill>
          </a:ln>
        </p:spPr>
      </p:pic>
      <p:pic>
        <p:nvPicPr>
          <p:cNvPr id="35" name="Picture 34">
            <a:extLst>
              <a:ext uri="{FF2B5EF4-FFF2-40B4-BE49-F238E27FC236}">
                <a16:creationId xmlns:a16="http://schemas.microsoft.com/office/drawing/2014/main" id="{14A1E4E7-2F8E-C57C-AE5F-0851DCD57FA7}"/>
              </a:ext>
            </a:extLst>
          </p:cNvPr>
          <p:cNvPicPr>
            <a:picLocks noChangeAspect="1"/>
          </p:cNvPicPr>
          <p:nvPr/>
        </p:nvPicPr>
        <p:blipFill>
          <a:blip r:embed="rId3">
            <a:extLst>
              <a:ext uri="{28A0092B-C50C-407E-A947-70E740481C1C}">
                <a14:useLocalDpi xmlns:a14="http://schemas.microsoft.com/office/drawing/2010/main" val="0"/>
              </a:ext>
            </a:extLst>
          </a:blip>
          <a:srcRect l="67203" t="39948" r="13350" b="40184"/>
          <a:stretch>
            <a:fillRect/>
          </a:stretch>
        </p:blipFill>
        <p:spPr>
          <a:xfrm>
            <a:off x="8084400" y="2704783"/>
            <a:ext cx="1867679" cy="1279076"/>
          </a:xfrm>
          <a:custGeom>
            <a:avLst/>
            <a:gdLst>
              <a:gd name="csX0" fmla="*/ 1264611 w 1867679"/>
              <a:gd name="csY0" fmla="*/ 1969 h 1279076"/>
              <a:gd name="csX1" fmla="*/ 1510047 w 1867679"/>
              <a:gd name="csY1" fmla="*/ 44016 h 1279076"/>
              <a:gd name="csX2" fmla="*/ 1459896 w 1867679"/>
              <a:gd name="csY2" fmla="*/ 317594 h 1279076"/>
              <a:gd name="csX3" fmla="*/ 1525892 w 1867679"/>
              <a:gd name="csY3" fmla="*/ 475350 h 1279076"/>
              <a:gd name="csX4" fmla="*/ 1737603 w 1867679"/>
              <a:gd name="csY4" fmla="*/ 438162 h 1279076"/>
              <a:gd name="csX5" fmla="*/ 1825837 w 1867679"/>
              <a:gd name="csY5" fmla="*/ 736722 h 1279076"/>
              <a:gd name="csX6" fmla="*/ 1673495 w 1867679"/>
              <a:gd name="csY6" fmla="*/ 740196 h 1279076"/>
              <a:gd name="csX7" fmla="*/ 1505853 w 1867679"/>
              <a:gd name="csY7" fmla="*/ 751125 h 1279076"/>
              <a:gd name="csX8" fmla="*/ 1511172 w 1867679"/>
              <a:gd name="csY8" fmla="*/ 1226241 h 1279076"/>
              <a:gd name="csX9" fmla="*/ 926513 w 1867679"/>
              <a:gd name="csY9" fmla="*/ 1231381 h 1279076"/>
              <a:gd name="csX10" fmla="*/ 970330 w 1867679"/>
              <a:gd name="csY10" fmla="*/ 1007337 h 1279076"/>
              <a:gd name="csX11" fmla="*/ 734713 w 1867679"/>
              <a:gd name="csY11" fmla="*/ 961220 h 1279076"/>
              <a:gd name="csX12" fmla="*/ 569884 w 1867679"/>
              <a:gd name="csY12" fmla="*/ 1031924 h 1279076"/>
              <a:gd name="csX13" fmla="*/ 625118 w 1867679"/>
              <a:gd name="csY13" fmla="*/ 1231462 h 1279076"/>
              <a:gd name="csX14" fmla="*/ 18987 w 1867679"/>
              <a:gd name="csY14" fmla="*/ 1212876 h 1279076"/>
              <a:gd name="csX15" fmla="*/ 18 w 1867679"/>
              <a:gd name="csY15" fmla="*/ 1031707 h 1279076"/>
              <a:gd name="csX16" fmla="*/ 171237 w 1867679"/>
              <a:gd name="csY16" fmla="*/ 716274 h 1279076"/>
              <a:gd name="csX17" fmla="*/ 415747 w 1867679"/>
              <a:gd name="csY17" fmla="*/ 622609 h 1279076"/>
              <a:gd name="csX18" fmla="*/ 354215 w 1867679"/>
              <a:gd name="csY18" fmla="*/ 437181 h 1279076"/>
              <a:gd name="csX19" fmla="*/ 125876 w 1867679"/>
              <a:gd name="csY19" fmla="*/ 489656 h 1279076"/>
              <a:gd name="csX20" fmla="*/ 52910 w 1867679"/>
              <a:gd name="csY20" fmla="*/ 51806 h 1279076"/>
              <a:gd name="csX21" fmla="*/ 298964 w 1867679"/>
              <a:gd name="csY21" fmla="*/ 8242 h 1279076"/>
              <a:gd name="csX22" fmla="*/ 517646 w 1867679"/>
              <a:gd name="csY22" fmla="*/ 23274 h 1279076"/>
              <a:gd name="csX23" fmla="*/ 583315 w 1867679"/>
              <a:gd name="csY23" fmla="*/ 205069 h 1279076"/>
              <a:gd name="csX24" fmla="*/ 888942 w 1867679"/>
              <a:gd name="csY24" fmla="*/ 326012 h 1279076"/>
              <a:gd name="csX25" fmla="*/ 967424 w 1867679"/>
              <a:gd name="csY25" fmla="*/ 199673 h 1279076"/>
              <a:gd name="csX26" fmla="*/ 1018738 w 1867679"/>
              <a:gd name="csY26" fmla="*/ 31319 h 1279076"/>
              <a:gd name="csX27" fmla="*/ 1264611 w 1867679"/>
              <a:gd name="csY27" fmla="*/ 1969 h 1279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867679" h="1279076">
                <a:moveTo>
                  <a:pt x="1264611" y="1969"/>
                </a:moveTo>
                <a:cubicBezTo>
                  <a:pt x="1346440" y="7746"/>
                  <a:pt x="1428196" y="25423"/>
                  <a:pt x="1510047" y="44016"/>
                </a:cubicBezTo>
                <a:cubicBezTo>
                  <a:pt x="1481459" y="132912"/>
                  <a:pt x="1454124" y="223751"/>
                  <a:pt x="1459896" y="317594"/>
                </a:cubicBezTo>
                <a:cubicBezTo>
                  <a:pt x="1463490" y="376210"/>
                  <a:pt x="1479064" y="445383"/>
                  <a:pt x="1525892" y="475350"/>
                </a:cubicBezTo>
                <a:cubicBezTo>
                  <a:pt x="1593995" y="518994"/>
                  <a:pt x="1669356" y="454078"/>
                  <a:pt x="1737603" y="438162"/>
                </a:cubicBezTo>
                <a:cubicBezTo>
                  <a:pt x="1896933" y="401053"/>
                  <a:pt x="1888346" y="644332"/>
                  <a:pt x="1825837" y="736722"/>
                </a:cubicBezTo>
                <a:cubicBezTo>
                  <a:pt x="1786957" y="794180"/>
                  <a:pt x="1722810" y="766412"/>
                  <a:pt x="1673495" y="740196"/>
                </a:cubicBezTo>
                <a:cubicBezTo>
                  <a:pt x="1604449" y="703459"/>
                  <a:pt x="1564590" y="695727"/>
                  <a:pt x="1505853" y="751125"/>
                </a:cubicBezTo>
                <a:cubicBezTo>
                  <a:pt x="1401468" y="911374"/>
                  <a:pt x="1458844" y="1067208"/>
                  <a:pt x="1511172" y="1226241"/>
                </a:cubicBezTo>
                <a:cubicBezTo>
                  <a:pt x="1315504" y="1269315"/>
                  <a:pt x="1120890" y="1317236"/>
                  <a:pt x="926513" y="1231381"/>
                </a:cubicBezTo>
                <a:cubicBezTo>
                  <a:pt x="895329" y="1137992"/>
                  <a:pt x="1042497" y="1091286"/>
                  <a:pt x="970330" y="1007337"/>
                </a:cubicBezTo>
                <a:cubicBezTo>
                  <a:pt x="896292" y="974113"/>
                  <a:pt x="814976" y="956706"/>
                  <a:pt x="734713" y="961220"/>
                </a:cubicBezTo>
                <a:cubicBezTo>
                  <a:pt x="682511" y="964162"/>
                  <a:pt x="593190" y="973130"/>
                  <a:pt x="569884" y="1031924"/>
                </a:cubicBezTo>
                <a:cubicBezTo>
                  <a:pt x="544456" y="1096035"/>
                  <a:pt x="647787" y="1151866"/>
                  <a:pt x="625118" y="1231462"/>
                </a:cubicBezTo>
                <a:cubicBezTo>
                  <a:pt x="423915" y="1317805"/>
                  <a:pt x="221985" y="1257011"/>
                  <a:pt x="18987" y="1212876"/>
                </a:cubicBezTo>
                <a:cubicBezTo>
                  <a:pt x="11181" y="1155457"/>
                  <a:pt x="455" y="1097782"/>
                  <a:pt x="18" y="1031707"/>
                </a:cubicBezTo>
                <a:cubicBezTo>
                  <a:pt x="-689" y="925602"/>
                  <a:pt x="19404" y="657283"/>
                  <a:pt x="171237" y="716274"/>
                </a:cubicBezTo>
                <a:cubicBezTo>
                  <a:pt x="292683" y="763468"/>
                  <a:pt x="391171" y="808250"/>
                  <a:pt x="415747" y="622609"/>
                </a:cubicBezTo>
                <a:cubicBezTo>
                  <a:pt x="425113" y="551765"/>
                  <a:pt x="408523" y="482219"/>
                  <a:pt x="354215" y="437181"/>
                </a:cubicBezTo>
                <a:cubicBezTo>
                  <a:pt x="272282" y="416125"/>
                  <a:pt x="205450" y="488185"/>
                  <a:pt x="125876" y="489656"/>
                </a:cubicBezTo>
                <a:cubicBezTo>
                  <a:pt x="-38787" y="492697"/>
                  <a:pt x="127" y="257231"/>
                  <a:pt x="52910" y="51806"/>
                </a:cubicBezTo>
                <a:cubicBezTo>
                  <a:pt x="134407" y="33536"/>
                  <a:pt x="215906" y="15599"/>
                  <a:pt x="298964" y="8242"/>
                </a:cubicBezTo>
                <a:cubicBezTo>
                  <a:pt x="372058" y="1785"/>
                  <a:pt x="446168" y="4336"/>
                  <a:pt x="517646" y="23274"/>
                </a:cubicBezTo>
                <a:cubicBezTo>
                  <a:pt x="633213" y="53867"/>
                  <a:pt x="652525" y="97315"/>
                  <a:pt x="583315" y="205069"/>
                </a:cubicBezTo>
                <a:cubicBezTo>
                  <a:pt x="483196" y="360923"/>
                  <a:pt x="817354" y="350776"/>
                  <a:pt x="888942" y="326012"/>
                </a:cubicBezTo>
                <a:cubicBezTo>
                  <a:pt x="948185" y="305525"/>
                  <a:pt x="1030191" y="269240"/>
                  <a:pt x="967424" y="199673"/>
                </a:cubicBezTo>
                <a:cubicBezTo>
                  <a:pt x="892191" y="116311"/>
                  <a:pt x="926042" y="64032"/>
                  <a:pt x="1018738" y="31319"/>
                </a:cubicBezTo>
                <a:cubicBezTo>
                  <a:pt x="1100880" y="2315"/>
                  <a:pt x="1182782" y="-3808"/>
                  <a:pt x="1264611" y="1969"/>
                </a:cubicBezTo>
                <a:close/>
              </a:path>
            </a:pathLst>
          </a:custGeom>
          <a:ln>
            <a:solidFill>
              <a:schemeClr val="tx1"/>
            </a:solidFill>
          </a:ln>
        </p:spPr>
      </p:pic>
      <p:pic>
        <p:nvPicPr>
          <p:cNvPr id="33" name="Picture 32">
            <a:extLst>
              <a:ext uri="{FF2B5EF4-FFF2-40B4-BE49-F238E27FC236}">
                <a16:creationId xmlns:a16="http://schemas.microsoft.com/office/drawing/2014/main" id="{3CB1AB93-801D-0985-6302-9FFF8EA9EC15}"/>
              </a:ext>
            </a:extLst>
          </p:cNvPr>
          <p:cNvPicPr>
            <a:picLocks noChangeAspect="1"/>
          </p:cNvPicPr>
          <p:nvPr/>
        </p:nvPicPr>
        <p:blipFill>
          <a:blip r:embed="rId3">
            <a:extLst>
              <a:ext uri="{28A0092B-C50C-407E-A947-70E740481C1C}">
                <a14:useLocalDpi xmlns:a14="http://schemas.microsoft.com/office/drawing/2010/main" val="0"/>
              </a:ext>
            </a:extLst>
          </a:blip>
          <a:srcRect l="52126" t="36613" r="28442" b="36315"/>
          <a:stretch>
            <a:fillRect/>
          </a:stretch>
        </p:blipFill>
        <p:spPr>
          <a:xfrm>
            <a:off x="6636418" y="2490054"/>
            <a:ext cx="1866189" cy="1742901"/>
          </a:xfrm>
          <a:custGeom>
            <a:avLst/>
            <a:gdLst>
              <a:gd name="csX0" fmla="*/ 757544 w 1866189"/>
              <a:gd name="csY0" fmla="*/ 15 h 1742901"/>
              <a:gd name="csX1" fmla="*/ 949814 w 1866189"/>
              <a:gd name="csY1" fmla="*/ 170849 h 1742901"/>
              <a:gd name="csX2" fmla="*/ 1300035 w 1866189"/>
              <a:gd name="csY2" fmla="*/ 306451 h 1742901"/>
              <a:gd name="csX3" fmla="*/ 1500875 w 1866189"/>
              <a:gd name="csY3" fmla="*/ 266575 h 1742901"/>
              <a:gd name="csX4" fmla="*/ 1573842 w 1866189"/>
              <a:gd name="csY4" fmla="*/ 704424 h 1742901"/>
              <a:gd name="csX5" fmla="*/ 1802180 w 1866189"/>
              <a:gd name="csY5" fmla="*/ 651949 h 1742901"/>
              <a:gd name="csX6" fmla="*/ 1863712 w 1866189"/>
              <a:gd name="csY6" fmla="*/ 837375 h 1742901"/>
              <a:gd name="csX7" fmla="*/ 1619202 w 1866189"/>
              <a:gd name="csY7" fmla="*/ 931040 h 1742901"/>
              <a:gd name="csX8" fmla="*/ 1447983 w 1866189"/>
              <a:gd name="csY8" fmla="*/ 1246475 h 1742901"/>
              <a:gd name="csX9" fmla="*/ 1466951 w 1866189"/>
              <a:gd name="csY9" fmla="*/ 1427644 h 1742901"/>
              <a:gd name="csX10" fmla="*/ 1127639 w 1866189"/>
              <a:gd name="csY10" fmla="*/ 1397620 h 1742901"/>
              <a:gd name="csX11" fmla="*/ 917397 w 1866189"/>
              <a:gd name="csY11" fmla="*/ 1510299 h 1742901"/>
              <a:gd name="csX12" fmla="*/ 985264 w 1866189"/>
              <a:gd name="csY12" fmla="*/ 1663582 h 1742901"/>
              <a:gd name="csX13" fmla="*/ 576141 w 1866189"/>
              <a:gd name="csY13" fmla="*/ 1682147 h 1742901"/>
              <a:gd name="csX14" fmla="*/ 621283 w 1866189"/>
              <a:gd name="csY14" fmla="*/ 1457668 h 1742901"/>
              <a:gd name="csX15" fmla="*/ 405342 w 1866189"/>
              <a:gd name="csY15" fmla="*/ 1398463 h 1742901"/>
              <a:gd name="csX16" fmla="*/ 41470 w 1866189"/>
              <a:gd name="csY16" fmla="*/ 1445894 h 1742901"/>
              <a:gd name="csX17" fmla="*/ 49676 w 1866189"/>
              <a:gd name="csY17" fmla="*/ 965912 h 1742901"/>
              <a:gd name="csX18" fmla="*/ 217316 w 1866189"/>
              <a:gd name="csY18" fmla="*/ 954982 h 1742901"/>
              <a:gd name="csX19" fmla="*/ 369657 w 1866189"/>
              <a:gd name="csY19" fmla="*/ 951509 h 1742901"/>
              <a:gd name="csX20" fmla="*/ 281426 w 1866189"/>
              <a:gd name="csY20" fmla="*/ 652951 h 1742901"/>
              <a:gd name="csX21" fmla="*/ 69713 w 1866189"/>
              <a:gd name="csY21" fmla="*/ 690136 h 1742901"/>
              <a:gd name="csX22" fmla="*/ 3716 w 1866189"/>
              <a:gd name="csY22" fmla="*/ 532381 h 1742901"/>
              <a:gd name="csX23" fmla="*/ 53759 w 1866189"/>
              <a:gd name="csY23" fmla="*/ 259098 h 1742901"/>
              <a:gd name="csX24" fmla="*/ 507132 w 1866189"/>
              <a:gd name="csY24" fmla="*/ 302918 h 1742901"/>
              <a:gd name="csX25" fmla="*/ 595291 w 1866189"/>
              <a:gd name="csY25" fmla="*/ 157544 h 1742901"/>
              <a:gd name="csX26" fmla="*/ 650670 w 1866189"/>
              <a:gd name="csY26" fmla="*/ 11190 h 1742901"/>
              <a:gd name="csX27" fmla="*/ 757544 w 1866189"/>
              <a:gd name="csY27" fmla="*/ 15 h 1742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866189" h="1742901">
                <a:moveTo>
                  <a:pt x="757544" y="15"/>
                </a:moveTo>
                <a:cubicBezTo>
                  <a:pt x="888146" y="-844"/>
                  <a:pt x="1055506" y="35958"/>
                  <a:pt x="949814" y="170849"/>
                </a:cubicBezTo>
                <a:cubicBezTo>
                  <a:pt x="817658" y="339516"/>
                  <a:pt x="1214037" y="318891"/>
                  <a:pt x="1300035" y="306451"/>
                </a:cubicBezTo>
                <a:cubicBezTo>
                  <a:pt x="1367503" y="296677"/>
                  <a:pt x="1434171" y="281528"/>
                  <a:pt x="1500875" y="266575"/>
                </a:cubicBezTo>
                <a:cubicBezTo>
                  <a:pt x="1448093" y="471999"/>
                  <a:pt x="1409196" y="707465"/>
                  <a:pt x="1573842" y="704424"/>
                </a:cubicBezTo>
                <a:cubicBezTo>
                  <a:pt x="1653415" y="702951"/>
                  <a:pt x="1720246" y="630894"/>
                  <a:pt x="1802180" y="651949"/>
                </a:cubicBezTo>
                <a:cubicBezTo>
                  <a:pt x="1856507" y="696987"/>
                  <a:pt x="1873097" y="766533"/>
                  <a:pt x="1863712" y="837375"/>
                </a:cubicBezTo>
                <a:cubicBezTo>
                  <a:pt x="1839135" y="1023018"/>
                  <a:pt x="1740631" y="978216"/>
                  <a:pt x="1619202" y="931040"/>
                </a:cubicBezTo>
                <a:cubicBezTo>
                  <a:pt x="1467351" y="872051"/>
                  <a:pt x="1447276" y="1140368"/>
                  <a:pt x="1447983" y="1246475"/>
                </a:cubicBezTo>
                <a:cubicBezTo>
                  <a:pt x="1448419" y="1312550"/>
                  <a:pt x="1459148" y="1370204"/>
                  <a:pt x="1466951" y="1427644"/>
                </a:cubicBezTo>
                <a:cubicBezTo>
                  <a:pt x="1354198" y="1403133"/>
                  <a:pt x="1241118" y="1383746"/>
                  <a:pt x="1127639" y="1397620"/>
                </a:cubicBezTo>
                <a:cubicBezTo>
                  <a:pt x="1072132" y="1404408"/>
                  <a:pt x="910935" y="1423563"/>
                  <a:pt x="917397" y="1510299"/>
                </a:cubicBezTo>
                <a:cubicBezTo>
                  <a:pt x="922297" y="1576079"/>
                  <a:pt x="1000238" y="1593740"/>
                  <a:pt x="985264" y="1663582"/>
                </a:cubicBezTo>
                <a:cubicBezTo>
                  <a:pt x="883563" y="1743590"/>
                  <a:pt x="676334" y="1784231"/>
                  <a:pt x="576141" y="1682147"/>
                </a:cubicBezTo>
                <a:cubicBezTo>
                  <a:pt x="518314" y="1623236"/>
                  <a:pt x="640922" y="1539794"/>
                  <a:pt x="621283" y="1457668"/>
                </a:cubicBezTo>
                <a:cubicBezTo>
                  <a:pt x="553870" y="1421816"/>
                  <a:pt x="480196" y="1402917"/>
                  <a:pt x="405342" y="1398463"/>
                </a:cubicBezTo>
                <a:cubicBezTo>
                  <a:pt x="282514" y="1391184"/>
                  <a:pt x="161447" y="1418892"/>
                  <a:pt x="41470" y="1445894"/>
                </a:cubicBezTo>
                <a:cubicBezTo>
                  <a:pt x="51817" y="1279209"/>
                  <a:pt x="-62479" y="1119568"/>
                  <a:pt x="49676" y="965912"/>
                </a:cubicBezTo>
                <a:cubicBezTo>
                  <a:pt x="108410" y="910495"/>
                  <a:pt x="148270" y="918246"/>
                  <a:pt x="217316" y="954982"/>
                </a:cubicBezTo>
                <a:cubicBezTo>
                  <a:pt x="266633" y="981199"/>
                  <a:pt x="330777" y="1008967"/>
                  <a:pt x="369657" y="951509"/>
                </a:cubicBezTo>
                <a:cubicBezTo>
                  <a:pt x="432186" y="859118"/>
                  <a:pt x="440754" y="615821"/>
                  <a:pt x="281426" y="652951"/>
                </a:cubicBezTo>
                <a:cubicBezTo>
                  <a:pt x="213179" y="668864"/>
                  <a:pt x="137816" y="733802"/>
                  <a:pt x="69713" y="690136"/>
                </a:cubicBezTo>
                <a:cubicBezTo>
                  <a:pt x="22883" y="660172"/>
                  <a:pt x="7310" y="590997"/>
                  <a:pt x="3716" y="532381"/>
                </a:cubicBezTo>
                <a:cubicBezTo>
                  <a:pt x="-2037" y="438616"/>
                  <a:pt x="25225" y="347895"/>
                  <a:pt x="53759" y="259098"/>
                </a:cubicBezTo>
                <a:cubicBezTo>
                  <a:pt x="202179" y="292734"/>
                  <a:pt x="355045" y="330764"/>
                  <a:pt x="507132" y="302918"/>
                </a:cubicBezTo>
                <a:cubicBezTo>
                  <a:pt x="598395" y="286198"/>
                  <a:pt x="655552" y="261098"/>
                  <a:pt x="595291" y="157544"/>
                </a:cubicBezTo>
                <a:cubicBezTo>
                  <a:pt x="548988" y="77989"/>
                  <a:pt x="561476" y="35148"/>
                  <a:pt x="650670" y="11190"/>
                </a:cubicBezTo>
                <a:cubicBezTo>
                  <a:pt x="674561" y="4772"/>
                  <a:pt x="714011" y="302"/>
                  <a:pt x="757544" y="15"/>
                </a:cubicBezTo>
                <a:close/>
              </a:path>
            </a:pathLst>
          </a:custGeom>
          <a:ln>
            <a:solidFill>
              <a:schemeClr val="tx1"/>
            </a:solidFill>
          </a:ln>
        </p:spPr>
      </p:pic>
      <p:pic>
        <p:nvPicPr>
          <p:cNvPr id="31" name="Picture 30">
            <a:extLst>
              <a:ext uri="{FF2B5EF4-FFF2-40B4-BE49-F238E27FC236}">
                <a16:creationId xmlns:a16="http://schemas.microsoft.com/office/drawing/2014/main" id="{85F0820C-0A17-506D-9A76-46EDC6BB4718}"/>
              </a:ext>
            </a:extLst>
          </p:cNvPr>
          <p:cNvPicPr>
            <a:picLocks noChangeAspect="1"/>
          </p:cNvPicPr>
          <p:nvPr/>
        </p:nvPicPr>
        <p:blipFill>
          <a:blip r:embed="rId3">
            <a:extLst>
              <a:ext uri="{28A0092B-C50C-407E-A947-70E740481C1C}">
                <a14:useLocalDpi xmlns:a14="http://schemas.microsoft.com/office/drawing/2010/main" val="0"/>
              </a:ext>
            </a:extLst>
          </a:blip>
          <a:srcRect l="36919" t="39895" r="43589" b="40185"/>
          <a:stretch>
            <a:fillRect/>
          </a:stretch>
        </p:blipFill>
        <p:spPr>
          <a:xfrm>
            <a:off x="5175857" y="2701350"/>
            <a:ext cx="1872078" cy="1282433"/>
          </a:xfrm>
          <a:custGeom>
            <a:avLst/>
            <a:gdLst>
              <a:gd name="csX0" fmla="*/ 446532 w 1872078"/>
              <a:gd name="csY0" fmla="*/ 2087 h 1282433"/>
              <a:gd name="csX1" fmla="*/ 560434 w 1872078"/>
              <a:gd name="csY1" fmla="*/ 29414 h 1282433"/>
              <a:gd name="csX2" fmla="*/ 587715 w 1872078"/>
              <a:gd name="csY2" fmla="*/ 208523 h 1282433"/>
              <a:gd name="csX3" fmla="*/ 928390 w 1872078"/>
              <a:gd name="csY3" fmla="*/ 315217 h 1282433"/>
              <a:gd name="csX4" fmla="*/ 1023409 w 1872078"/>
              <a:gd name="csY4" fmla="*/ 34909 h 1282433"/>
              <a:gd name="csX5" fmla="*/ 1514190 w 1872078"/>
              <a:gd name="csY5" fmla="*/ 47784 h 1282433"/>
              <a:gd name="csX6" fmla="*/ 1514337 w 1872078"/>
              <a:gd name="csY6" fmla="*/ 47802 h 1282433"/>
              <a:gd name="csX7" fmla="*/ 1464294 w 1872078"/>
              <a:gd name="csY7" fmla="*/ 321085 h 1282433"/>
              <a:gd name="csX8" fmla="*/ 1530290 w 1872078"/>
              <a:gd name="csY8" fmla="*/ 478843 h 1282433"/>
              <a:gd name="csX9" fmla="*/ 1742003 w 1872078"/>
              <a:gd name="csY9" fmla="*/ 441655 h 1282433"/>
              <a:gd name="csX10" fmla="*/ 1830235 w 1872078"/>
              <a:gd name="csY10" fmla="*/ 740213 h 1282433"/>
              <a:gd name="csX11" fmla="*/ 1677893 w 1872078"/>
              <a:gd name="csY11" fmla="*/ 743687 h 1282433"/>
              <a:gd name="csX12" fmla="*/ 1510253 w 1872078"/>
              <a:gd name="csY12" fmla="*/ 754618 h 1282433"/>
              <a:gd name="csX13" fmla="*/ 1502030 w 1872078"/>
              <a:gd name="csY13" fmla="*/ 1234619 h 1282433"/>
              <a:gd name="csX14" fmla="*/ 1420968 w 1872078"/>
              <a:gd name="csY14" fmla="*/ 1252399 h 1282433"/>
              <a:gd name="csX15" fmla="*/ 930894 w 1872078"/>
              <a:gd name="csY15" fmla="*/ 1234874 h 1282433"/>
              <a:gd name="csX16" fmla="*/ 993786 w 1872078"/>
              <a:gd name="csY16" fmla="*/ 1029432 h 1282433"/>
              <a:gd name="csX17" fmla="*/ 779714 w 1872078"/>
              <a:gd name="csY17" fmla="*/ 964338 h 1282433"/>
              <a:gd name="csX18" fmla="*/ 574265 w 1872078"/>
              <a:gd name="csY18" fmla="*/ 1035417 h 1282433"/>
              <a:gd name="csX19" fmla="*/ 629497 w 1872078"/>
              <a:gd name="csY19" fmla="*/ 1234953 h 1282433"/>
              <a:gd name="csX20" fmla="*/ 175290 w 1872078"/>
              <a:gd name="csY20" fmla="*/ 1250417 h 1282433"/>
              <a:gd name="csX21" fmla="*/ 57453 w 1872078"/>
              <a:gd name="csY21" fmla="*/ 1224062 h 1282433"/>
              <a:gd name="csX22" fmla="*/ 4870 w 1872078"/>
              <a:gd name="csY22" fmla="*/ 1034613 h 1282433"/>
              <a:gd name="csX23" fmla="*/ 123940 w 1872078"/>
              <a:gd name="csY23" fmla="*/ 710739 h 1282433"/>
              <a:gd name="csX24" fmla="*/ 417386 w 1872078"/>
              <a:gd name="csY24" fmla="*/ 650180 h 1282433"/>
              <a:gd name="csX25" fmla="*/ 381502 w 1872078"/>
              <a:gd name="csY25" fmla="*/ 465597 h 1282433"/>
              <a:gd name="csX26" fmla="*/ 194312 w 1872078"/>
              <a:gd name="csY26" fmla="*/ 478155 h 1282433"/>
              <a:gd name="csX27" fmla="*/ 25546 w 1872078"/>
              <a:gd name="csY27" fmla="*/ 180382 h 1282433"/>
              <a:gd name="csX28" fmla="*/ 39013 w 1872078"/>
              <a:gd name="csY28" fmla="*/ 47372 h 1282433"/>
              <a:gd name="csX29" fmla="*/ 57781 w 1872078"/>
              <a:gd name="csY29" fmla="*/ 58909 h 1282433"/>
              <a:gd name="csX30" fmla="*/ 329555 w 1872078"/>
              <a:gd name="csY30" fmla="*/ 3826 h 1282433"/>
              <a:gd name="csX31" fmla="*/ 446532 w 1872078"/>
              <a:gd name="csY31" fmla="*/ 2087 h 12824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872078" h="1282433">
                <a:moveTo>
                  <a:pt x="446532" y="2087"/>
                </a:moveTo>
                <a:cubicBezTo>
                  <a:pt x="485425" y="5651"/>
                  <a:pt x="523806" y="14059"/>
                  <a:pt x="560434" y="29414"/>
                </a:cubicBezTo>
                <a:cubicBezTo>
                  <a:pt x="657976" y="70292"/>
                  <a:pt x="640207" y="126788"/>
                  <a:pt x="587715" y="208523"/>
                </a:cubicBezTo>
                <a:cubicBezTo>
                  <a:pt x="480551" y="375364"/>
                  <a:pt x="856565" y="349069"/>
                  <a:pt x="928390" y="315217"/>
                </a:cubicBezTo>
                <a:cubicBezTo>
                  <a:pt x="1103328" y="232758"/>
                  <a:pt x="799553" y="113347"/>
                  <a:pt x="1023409" y="34909"/>
                </a:cubicBezTo>
                <a:cubicBezTo>
                  <a:pt x="1184408" y="-21509"/>
                  <a:pt x="1352920" y="11225"/>
                  <a:pt x="1514190" y="47784"/>
                </a:cubicBezTo>
                <a:cubicBezTo>
                  <a:pt x="1514245" y="47784"/>
                  <a:pt x="1514282" y="47802"/>
                  <a:pt x="1514337" y="47802"/>
                </a:cubicBezTo>
                <a:cubicBezTo>
                  <a:pt x="1485802" y="136620"/>
                  <a:pt x="1458541" y="227343"/>
                  <a:pt x="1464294" y="321085"/>
                </a:cubicBezTo>
                <a:cubicBezTo>
                  <a:pt x="1467888" y="379703"/>
                  <a:pt x="1483462" y="448876"/>
                  <a:pt x="1530290" y="478843"/>
                </a:cubicBezTo>
                <a:cubicBezTo>
                  <a:pt x="1598393" y="522485"/>
                  <a:pt x="1673756" y="457571"/>
                  <a:pt x="1742003" y="441655"/>
                </a:cubicBezTo>
                <a:cubicBezTo>
                  <a:pt x="1901331" y="404546"/>
                  <a:pt x="1892746" y="647825"/>
                  <a:pt x="1830235" y="740213"/>
                </a:cubicBezTo>
                <a:cubicBezTo>
                  <a:pt x="1791355" y="797674"/>
                  <a:pt x="1727210" y="769905"/>
                  <a:pt x="1677893" y="743687"/>
                </a:cubicBezTo>
                <a:cubicBezTo>
                  <a:pt x="1608866" y="706950"/>
                  <a:pt x="1568988" y="699220"/>
                  <a:pt x="1510253" y="754618"/>
                </a:cubicBezTo>
                <a:cubicBezTo>
                  <a:pt x="1398097" y="908272"/>
                  <a:pt x="1512393" y="1067895"/>
                  <a:pt x="1502030" y="1234619"/>
                </a:cubicBezTo>
                <a:cubicBezTo>
                  <a:pt x="1474948" y="1240723"/>
                  <a:pt x="1447921" y="1246787"/>
                  <a:pt x="1420968" y="1252399"/>
                </a:cubicBezTo>
                <a:cubicBezTo>
                  <a:pt x="1258136" y="1286309"/>
                  <a:pt x="1088352" y="1304422"/>
                  <a:pt x="930894" y="1234874"/>
                </a:cubicBezTo>
                <a:cubicBezTo>
                  <a:pt x="901143" y="1145743"/>
                  <a:pt x="1012535" y="1118799"/>
                  <a:pt x="993786" y="1029432"/>
                </a:cubicBezTo>
                <a:cubicBezTo>
                  <a:pt x="938190" y="980076"/>
                  <a:pt x="850485" y="966831"/>
                  <a:pt x="779714" y="964338"/>
                </a:cubicBezTo>
                <a:cubicBezTo>
                  <a:pt x="719545" y="962220"/>
                  <a:pt x="602055" y="965321"/>
                  <a:pt x="574265" y="1035417"/>
                </a:cubicBezTo>
                <a:cubicBezTo>
                  <a:pt x="548835" y="1099528"/>
                  <a:pt x="652168" y="1155359"/>
                  <a:pt x="629497" y="1234953"/>
                </a:cubicBezTo>
                <a:cubicBezTo>
                  <a:pt x="483093" y="1297199"/>
                  <a:pt x="326250" y="1281933"/>
                  <a:pt x="175290" y="1250417"/>
                </a:cubicBezTo>
                <a:cubicBezTo>
                  <a:pt x="136120" y="1242233"/>
                  <a:pt x="96842" y="1233030"/>
                  <a:pt x="57453" y="1224062"/>
                </a:cubicBezTo>
                <a:cubicBezTo>
                  <a:pt x="36453" y="1161972"/>
                  <a:pt x="15526" y="1099822"/>
                  <a:pt x="4870" y="1034613"/>
                </a:cubicBezTo>
                <a:cubicBezTo>
                  <a:pt x="-10158" y="942674"/>
                  <a:pt x="4344" y="719157"/>
                  <a:pt x="123940" y="710739"/>
                </a:cubicBezTo>
                <a:cubicBezTo>
                  <a:pt x="248837" y="701966"/>
                  <a:pt x="365039" y="872146"/>
                  <a:pt x="417386" y="650180"/>
                </a:cubicBezTo>
                <a:cubicBezTo>
                  <a:pt x="432416" y="586460"/>
                  <a:pt x="423703" y="515402"/>
                  <a:pt x="381502" y="465597"/>
                </a:cubicBezTo>
                <a:cubicBezTo>
                  <a:pt x="330715" y="405685"/>
                  <a:pt x="251669" y="455745"/>
                  <a:pt x="194312" y="478155"/>
                </a:cubicBezTo>
                <a:cubicBezTo>
                  <a:pt x="1242" y="553591"/>
                  <a:pt x="-13170" y="322401"/>
                  <a:pt x="25546" y="180382"/>
                </a:cubicBezTo>
                <a:cubicBezTo>
                  <a:pt x="38159" y="134109"/>
                  <a:pt x="40974" y="90171"/>
                  <a:pt x="39013" y="47372"/>
                </a:cubicBezTo>
                <a:cubicBezTo>
                  <a:pt x="45330" y="51060"/>
                  <a:pt x="51664" y="54731"/>
                  <a:pt x="57781" y="58909"/>
                </a:cubicBezTo>
                <a:cubicBezTo>
                  <a:pt x="147937" y="38247"/>
                  <a:pt x="237602" y="13381"/>
                  <a:pt x="329555" y="3826"/>
                </a:cubicBezTo>
                <a:cubicBezTo>
                  <a:pt x="368234" y="-197"/>
                  <a:pt x="407639" y="-1477"/>
                  <a:pt x="446532" y="2087"/>
                </a:cubicBezTo>
                <a:close/>
              </a:path>
            </a:pathLst>
          </a:custGeom>
          <a:ln>
            <a:solidFill>
              <a:schemeClr val="tx1"/>
            </a:solidFill>
          </a:ln>
        </p:spPr>
      </p:pic>
      <p:pic>
        <p:nvPicPr>
          <p:cNvPr id="29" name="Picture 28">
            <a:extLst>
              <a:ext uri="{FF2B5EF4-FFF2-40B4-BE49-F238E27FC236}">
                <a16:creationId xmlns:a16="http://schemas.microsoft.com/office/drawing/2014/main" id="{ADDC7068-8A50-2905-CD6C-B4CCCC52F1D8}"/>
              </a:ext>
            </a:extLst>
          </p:cNvPr>
          <p:cNvPicPr>
            <a:picLocks noChangeAspect="1"/>
          </p:cNvPicPr>
          <p:nvPr/>
        </p:nvPicPr>
        <p:blipFill>
          <a:blip r:embed="rId3">
            <a:extLst>
              <a:ext uri="{28A0092B-C50C-407E-A947-70E740481C1C}">
                <a14:useLocalDpi xmlns:a14="http://schemas.microsoft.com/office/drawing/2010/main" val="0"/>
              </a:ext>
            </a:extLst>
          </a:blip>
          <a:srcRect l="21850" t="39879" r="58664" b="36417"/>
          <a:stretch>
            <a:fillRect/>
          </a:stretch>
        </p:blipFill>
        <p:spPr>
          <a:xfrm>
            <a:off x="3728661" y="2700351"/>
            <a:ext cx="1871438" cy="1526057"/>
          </a:xfrm>
          <a:custGeom>
            <a:avLst/>
            <a:gdLst>
              <a:gd name="csX0" fmla="*/ 1285024 w 1871438"/>
              <a:gd name="csY0" fmla="*/ 73 h 1526057"/>
              <a:gd name="csX1" fmla="*/ 1486208 w 1871438"/>
              <a:gd name="csY1" fmla="*/ 48349 h 1526057"/>
              <a:gd name="csX2" fmla="*/ 1472740 w 1871438"/>
              <a:gd name="csY2" fmla="*/ 181359 h 1526057"/>
              <a:gd name="csX3" fmla="*/ 1641508 w 1871438"/>
              <a:gd name="csY3" fmla="*/ 479132 h 1526057"/>
              <a:gd name="csX4" fmla="*/ 1828697 w 1871438"/>
              <a:gd name="csY4" fmla="*/ 466573 h 1526057"/>
              <a:gd name="csX5" fmla="*/ 1864582 w 1871438"/>
              <a:gd name="csY5" fmla="*/ 651157 h 1526057"/>
              <a:gd name="csX6" fmla="*/ 1571136 w 1871438"/>
              <a:gd name="csY6" fmla="*/ 711716 h 1526057"/>
              <a:gd name="csX7" fmla="*/ 1452066 w 1871438"/>
              <a:gd name="csY7" fmla="*/ 1035570 h 1526057"/>
              <a:gd name="csX8" fmla="*/ 1504649 w 1871438"/>
              <a:gd name="csY8" fmla="*/ 1225019 h 1526057"/>
              <a:gd name="csX9" fmla="*/ 1131958 w 1871438"/>
              <a:gd name="csY9" fmla="*/ 1186949 h 1526057"/>
              <a:gd name="csX10" fmla="*/ 926017 w 1871438"/>
              <a:gd name="csY10" fmla="*/ 1267271 h 1526057"/>
              <a:gd name="csX11" fmla="*/ 990871 w 1871438"/>
              <a:gd name="csY11" fmla="*/ 1427558 h 1526057"/>
              <a:gd name="csX12" fmla="*/ 579771 w 1871438"/>
              <a:gd name="csY12" fmla="*/ 1471829 h 1526057"/>
              <a:gd name="csX13" fmla="*/ 628813 w 1871438"/>
              <a:gd name="csY13" fmla="*/ 1282104 h 1526057"/>
              <a:gd name="csX14" fmla="*/ 443148 w 1871438"/>
              <a:gd name="csY14" fmla="*/ 1180610 h 1526057"/>
              <a:gd name="csX15" fmla="*/ 166347 w 1871438"/>
              <a:gd name="csY15" fmla="*/ 1210478 h 1526057"/>
              <a:gd name="csX16" fmla="*/ 53250 w 1871438"/>
              <a:gd name="csY16" fmla="*/ 1237304 h 1526057"/>
              <a:gd name="csX17" fmla="*/ 42668 w 1871438"/>
              <a:gd name="csY17" fmla="*/ 1230553 h 1526057"/>
              <a:gd name="csX18" fmla="*/ 7799 w 1871438"/>
              <a:gd name="csY18" fmla="*/ 865960 h 1526057"/>
              <a:gd name="csX19" fmla="*/ 118029 w 1871438"/>
              <a:gd name="csY19" fmla="*/ 710872 h 1526057"/>
              <a:gd name="csX20" fmla="*/ 296380 w 1871438"/>
              <a:gd name="csY20" fmla="*/ 773845 h 1526057"/>
              <a:gd name="csX21" fmla="*/ 379510 w 1871438"/>
              <a:gd name="csY21" fmla="*/ 467673 h 1526057"/>
              <a:gd name="csX22" fmla="*/ 25477 w 1871438"/>
              <a:gd name="csY22" fmla="*/ 411234 h 1526057"/>
              <a:gd name="csX23" fmla="*/ 52922 w 1871438"/>
              <a:gd name="csY23" fmla="*/ 54686 h 1526057"/>
              <a:gd name="csX24" fmla="*/ 589118 w 1871438"/>
              <a:gd name="csY24" fmla="*/ 52665 h 1526057"/>
              <a:gd name="csX25" fmla="*/ 560985 w 1871438"/>
              <a:gd name="csY25" fmla="*/ 245314 h 1526057"/>
              <a:gd name="csX26" fmla="*/ 703831 w 1871438"/>
              <a:gd name="csY26" fmla="*/ 346260 h 1526057"/>
              <a:gd name="csX27" fmla="*/ 923494 w 1871438"/>
              <a:gd name="csY27" fmla="*/ 316176 h 1526057"/>
              <a:gd name="csX28" fmla="*/ 929175 w 1871438"/>
              <a:gd name="csY28" fmla="*/ 152217 h 1526057"/>
              <a:gd name="csX29" fmla="*/ 1285024 w 1871438"/>
              <a:gd name="csY29" fmla="*/ 73 h 15260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871438" h="1526057">
                <a:moveTo>
                  <a:pt x="1285024" y="73"/>
                </a:moveTo>
                <a:cubicBezTo>
                  <a:pt x="1354741" y="-1124"/>
                  <a:pt x="1424732" y="12437"/>
                  <a:pt x="1486208" y="48349"/>
                </a:cubicBezTo>
                <a:cubicBezTo>
                  <a:pt x="1488169" y="91149"/>
                  <a:pt x="1485355" y="135107"/>
                  <a:pt x="1472740" y="181359"/>
                </a:cubicBezTo>
                <a:cubicBezTo>
                  <a:pt x="1434025" y="323379"/>
                  <a:pt x="1448436" y="554568"/>
                  <a:pt x="1641508" y="479132"/>
                </a:cubicBezTo>
                <a:cubicBezTo>
                  <a:pt x="1698864" y="456723"/>
                  <a:pt x="1777894" y="406642"/>
                  <a:pt x="1828697" y="466573"/>
                </a:cubicBezTo>
                <a:cubicBezTo>
                  <a:pt x="1870916" y="516379"/>
                  <a:pt x="1879611" y="587438"/>
                  <a:pt x="1864582" y="651157"/>
                </a:cubicBezTo>
                <a:cubicBezTo>
                  <a:pt x="1812235" y="873123"/>
                  <a:pt x="1696033" y="702944"/>
                  <a:pt x="1571136" y="711716"/>
                </a:cubicBezTo>
                <a:cubicBezTo>
                  <a:pt x="1451540" y="720135"/>
                  <a:pt x="1437038" y="943670"/>
                  <a:pt x="1452066" y="1035570"/>
                </a:cubicBezTo>
                <a:cubicBezTo>
                  <a:pt x="1462722" y="1100779"/>
                  <a:pt x="1483649" y="1162929"/>
                  <a:pt x="1504649" y="1225019"/>
                </a:cubicBezTo>
                <a:cubicBezTo>
                  <a:pt x="1381732" y="1197055"/>
                  <a:pt x="1257524" y="1171446"/>
                  <a:pt x="1131958" y="1186949"/>
                </a:cubicBezTo>
                <a:cubicBezTo>
                  <a:pt x="1062729" y="1195504"/>
                  <a:pt x="975933" y="1212832"/>
                  <a:pt x="926017" y="1267271"/>
                </a:cubicBezTo>
                <a:cubicBezTo>
                  <a:pt x="897229" y="1342723"/>
                  <a:pt x="987767" y="1365938"/>
                  <a:pt x="990871" y="1427558"/>
                </a:cubicBezTo>
                <a:cubicBezTo>
                  <a:pt x="997985" y="1568713"/>
                  <a:pt x="640975" y="1534193"/>
                  <a:pt x="579771" y="1471829"/>
                </a:cubicBezTo>
                <a:cubicBezTo>
                  <a:pt x="522848" y="1413841"/>
                  <a:pt x="628451" y="1349102"/>
                  <a:pt x="628813" y="1282104"/>
                </a:cubicBezTo>
                <a:cubicBezTo>
                  <a:pt x="629213" y="1205415"/>
                  <a:pt x="498580" y="1185888"/>
                  <a:pt x="443148" y="1180610"/>
                </a:cubicBezTo>
                <a:cubicBezTo>
                  <a:pt x="350252" y="1171780"/>
                  <a:pt x="256885" y="1189638"/>
                  <a:pt x="166347" y="1210478"/>
                </a:cubicBezTo>
                <a:cubicBezTo>
                  <a:pt x="128593" y="1219151"/>
                  <a:pt x="91004" y="1228610"/>
                  <a:pt x="53250" y="1237304"/>
                </a:cubicBezTo>
                <a:cubicBezTo>
                  <a:pt x="49818" y="1234871"/>
                  <a:pt x="46170" y="1232811"/>
                  <a:pt x="42668" y="1230553"/>
                </a:cubicBezTo>
                <a:cubicBezTo>
                  <a:pt x="30070" y="1108884"/>
                  <a:pt x="-18775" y="992299"/>
                  <a:pt x="7799" y="865960"/>
                </a:cubicBezTo>
                <a:cubicBezTo>
                  <a:pt x="19379" y="810955"/>
                  <a:pt x="56771" y="713836"/>
                  <a:pt x="118029" y="710872"/>
                </a:cubicBezTo>
                <a:cubicBezTo>
                  <a:pt x="183555" y="707693"/>
                  <a:pt x="233034" y="766330"/>
                  <a:pt x="296380" y="773845"/>
                </a:cubicBezTo>
                <a:cubicBezTo>
                  <a:pt x="431696" y="789897"/>
                  <a:pt x="445254" y="549642"/>
                  <a:pt x="379510" y="467673"/>
                </a:cubicBezTo>
                <a:cubicBezTo>
                  <a:pt x="283529" y="347987"/>
                  <a:pt x="98626" y="615305"/>
                  <a:pt x="25477" y="411234"/>
                </a:cubicBezTo>
                <a:cubicBezTo>
                  <a:pt x="-17612" y="291058"/>
                  <a:pt x="14587" y="172921"/>
                  <a:pt x="52922" y="54686"/>
                </a:cubicBezTo>
                <a:cubicBezTo>
                  <a:pt x="233288" y="14104"/>
                  <a:pt x="413108" y="-23789"/>
                  <a:pt x="589118" y="52665"/>
                </a:cubicBezTo>
                <a:cubicBezTo>
                  <a:pt x="679783" y="92031"/>
                  <a:pt x="592856" y="187954"/>
                  <a:pt x="560985" y="245314"/>
                </a:cubicBezTo>
                <a:cubicBezTo>
                  <a:pt x="537752" y="314998"/>
                  <a:pt x="668364" y="340862"/>
                  <a:pt x="703831" y="346260"/>
                </a:cubicBezTo>
                <a:cubicBezTo>
                  <a:pt x="777687" y="357523"/>
                  <a:pt x="854883" y="348497"/>
                  <a:pt x="923494" y="316176"/>
                </a:cubicBezTo>
                <a:cubicBezTo>
                  <a:pt x="1039479" y="261524"/>
                  <a:pt x="967001" y="233068"/>
                  <a:pt x="929175" y="152217"/>
                </a:cubicBezTo>
                <a:cubicBezTo>
                  <a:pt x="870620" y="27135"/>
                  <a:pt x="1215669" y="1270"/>
                  <a:pt x="1285024" y="73"/>
                </a:cubicBezTo>
                <a:close/>
              </a:path>
            </a:pathLst>
          </a:custGeom>
          <a:ln>
            <a:solidFill>
              <a:schemeClr val="tx1"/>
            </a:solidFill>
          </a:ln>
        </p:spPr>
      </p:pic>
      <p:pic>
        <p:nvPicPr>
          <p:cNvPr id="27" name="Picture 26">
            <a:extLst>
              <a:ext uri="{FF2B5EF4-FFF2-40B4-BE49-F238E27FC236}">
                <a16:creationId xmlns:a16="http://schemas.microsoft.com/office/drawing/2014/main" id="{131C22B8-0192-7945-6787-FB2047634DFB}"/>
              </a:ext>
            </a:extLst>
          </p:cNvPr>
          <p:cNvPicPr>
            <a:picLocks noChangeAspect="1"/>
          </p:cNvPicPr>
          <p:nvPr/>
        </p:nvPicPr>
        <p:blipFill>
          <a:blip r:embed="rId3">
            <a:extLst>
              <a:ext uri="{28A0092B-C50C-407E-A947-70E740481C1C}">
                <a14:useLocalDpi xmlns:a14="http://schemas.microsoft.com/office/drawing/2010/main" val="0"/>
              </a:ext>
            </a:extLst>
          </a:blip>
          <a:srcRect l="3840" t="36540" r="73800" b="36381"/>
          <a:stretch>
            <a:fillRect/>
          </a:stretch>
        </p:blipFill>
        <p:spPr>
          <a:xfrm>
            <a:off x="1998933" y="2485335"/>
            <a:ext cx="2147527" cy="1743399"/>
          </a:xfrm>
          <a:custGeom>
            <a:avLst/>
            <a:gdLst>
              <a:gd name="csX0" fmla="*/ 999865 w 2147527"/>
              <a:gd name="csY0" fmla="*/ 165 h 1743399"/>
              <a:gd name="csX1" fmla="*/ 1210826 w 2147527"/>
              <a:gd name="csY1" fmla="*/ 34512 h 1743399"/>
              <a:gd name="csX2" fmla="*/ 1202186 w 2147527"/>
              <a:gd name="csY2" fmla="*/ 205281 h 1743399"/>
              <a:gd name="csX3" fmla="*/ 1392789 w 2147527"/>
              <a:gd name="csY3" fmla="*/ 319864 h 1743399"/>
              <a:gd name="csX4" fmla="*/ 1782670 w 2147527"/>
              <a:gd name="csY4" fmla="*/ 269744 h 1743399"/>
              <a:gd name="csX5" fmla="*/ 1755226 w 2147527"/>
              <a:gd name="csY5" fmla="*/ 626292 h 1743399"/>
              <a:gd name="csX6" fmla="*/ 2109261 w 2147527"/>
              <a:gd name="csY6" fmla="*/ 682731 h 1743399"/>
              <a:gd name="csX7" fmla="*/ 2026129 w 2147527"/>
              <a:gd name="csY7" fmla="*/ 988903 h 1743399"/>
              <a:gd name="csX8" fmla="*/ 1847779 w 2147527"/>
              <a:gd name="csY8" fmla="*/ 925930 h 1743399"/>
              <a:gd name="csX9" fmla="*/ 1737547 w 2147527"/>
              <a:gd name="csY9" fmla="*/ 1081018 h 1743399"/>
              <a:gd name="csX10" fmla="*/ 1772416 w 2147527"/>
              <a:gd name="csY10" fmla="*/ 1445611 h 1743399"/>
              <a:gd name="csX11" fmla="*/ 1678502 w 2147527"/>
              <a:gd name="csY11" fmla="*/ 1404362 h 1743399"/>
              <a:gd name="csX12" fmla="*/ 1220482 w 2147527"/>
              <a:gd name="csY12" fmla="*/ 1461605 h 1743399"/>
              <a:gd name="csX13" fmla="*/ 1268547 w 2147527"/>
              <a:gd name="csY13" fmla="*/ 1642596 h 1743399"/>
              <a:gd name="csX14" fmla="*/ 1093117 w 2147527"/>
              <a:gd name="csY14" fmla="*/ 1740048 h 1743399"/>
              <a:gd name="csX15" fmla="*/ 875743 w 2147527"/>
              <a:gd name="csY15" fmla="*/ 1707257 h 1743399"/>
              <a:gd name="csX16" fmla="*/ 901988 w 2147527"/>
              <a:gd name="csY16" fmla="*/ 1529210 h 1743399"/>
              <a:gd name="csX17" fmla="*/ 682872 w 2147527"/>
              <a:gd name="csY17" fmla="*/ 1420041 h 1743399"/>
              <a:gd name="csX18" fmla="*/ 409664 w 2147527"/>
              <a:gd name="csY18" fmla="*/ 1399809 h 1743399"/>
              <a:gd name="csX19" fmla="*/ 383581 w 2147527"/>
              <a:gd name="csY19" fmla="*/ 1399692 h 1743399"/>
              <a:gd name="csX20" fmla="*/ 364141 w 2147527"/>
              <a:gd name="csY20" fmla="*/ 1019634 h 1743399"/>
              <a:gd name="csX21" fmla="*/ 30781 w 2147527"/>
              <a:gd name="csY21" fmla="*/ 928501 h 1743399"/>
              <a:gd name="csX22" fmla="*/ 11451 w 2147527"/>
              <a:gd name="csY22" fmla="*/ 729808 h 1743399"/>
              <a:gd name="csX23" fmla="*/ 236377 w 2147527"/>
              <a:gd name="csY23" fmla="*/ 697155 h 1743399"/>
              <a:gd name="csX24" fmla="*/ 342977 w 2147527"/>
              <a:gd name="csY24" fmla="*/ 311289 h 1743399"/>
              <a:gd name="csX25" fmla="*/ 521999 w 2147527"/>
              <a:gd name="csY25" fmla="*/ 308856 h 1743399"/>
              <a:gd name="csX26" fmla="*/ 807876 w 2147527"/>
              <a:gd name="csY26" fmla="*/ 286583 h 1743399"/>
              <a:gd name="csX27" fmla="*/ 901880 w 2147527"/>
              <a:gd name="csY27" fmla="*/ 226514 h 1743399"/>
              <a:gd name="csX28" fmla="*/ 839260 w 2147527"/>
              <a:gd name="csY28" fmla="*/ 102371 h 1743399"/>
              <a:gd name="csX29" fmla="*/ 999865 w 2147527"/>
              <a:gd name="csY29" fmla="*/ 165 h 1743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147527" h="1743399">
                <a:moveTo>
                  <a:pt x="999865" y="165"/>
                </a:moveTo>
                <a:cubicBezTo>
                  <a:pt x="1079160" y="-2047"/>
                  <a:pt x="1166847" y="18499"/>
                  <a:pt x="1210826" y="34512"/>
                </a:cubicBezTo>
                <a:cubicBezTo>
                  <a:pt x="1303450" y="68245"/>
                  <a:pt x="1266024" y="152767"/>
                  <a:pt x="1202186" y="205281"/>
                </a:cubicBezTo>
                <a:cubicBezTo>
                  <a:pt x="1182783" y="312466"/>
                  <a:pt x="1318352" y="314231"/>
                  <a:pt x="1392789" y="319864"/>
                </a:cubicBezTo>
                <a:cubicBezTo>
                  <a:pt x="1522204" y="329677"/>
                  <a:pt x="1652584" y="299004"/>
                  <a:pt x="1782670" y="269744"/>
                </a:cubicBezTo>
                <a:cubicBezTo>
                  <a:pt x="1744337" y="387978"/>
                  <a:pt x="1712136" y="506115"/>
                  <a:pt x="1755226" y="626292"/>
                </a:cubicBezTo>
                <a:cubicBezTo>
                  <a:pt x="1828374" y="830361"/>
                  <a:pt x="2013277" y="563045"/>
                  <a:pt x="2109261" y="682731"/>
                </a:cubicBezTo>
                <a:cubicBezTo>
                  <a:pt x="2175002" y="764700"/>
                  <a:pt x="2161444" y="1004955"/>
                  <a:pt x="2026129" y="988903"/>
                </a:cubicBezTo>
                <a:cubicBezTo>
                  <a:pt x="1962782" y="981388"/>
                  <a:pt x="1913303" y="922751"/>
                  <a:pt x="1847779" y="925930"/>
                </a:cubicBezTo>
                <a:cubicBezTo>
                  <a:pt x="1786520" y="928892"/>
                  <a:pt x="1749128" y="1025992"/>
                  <a:pt x="1737547" y="1081018"/>
                </a:cubicBezTo>
                <a:cubicBezTo>
                  <a:pt x="1710976" y="1207338"/>
                  <a:pt x="1759818" y="1323942"/>
                  <a:pt x="1772416" y="1445611"/>
                </a:cubicBezTo>
                <a:cubicBezTo>
                  <a:pt x="1743264" y="1426733"/>
                  <a:pt x="1711555" y="1412859"/>
                  <a:pt x="1678502" y="1404362"/>
                </a:cubicBezTo>
                <a:cubicBezTo>
                  <a:pt x="1526217" y="1365271"/>
                  <a:pt x="1367578" y="1422868"/>
                  <a:pt x="1220482" y="1461605"/>
                </a:cubicBezTo>
                <a:cubicBezTo>
                  <a:pt x="1156156" y="1546401"/>
                  <a:pt x="1264862" y="1569339"/>
                  <a:pt x="1268547" y="1642596"/>
                </a:cubicBezTo>
                <a:cubicBezTo>
                  <a:pt x="1271796" y="1707375"/>
                  <a:pt x="1138695" y="1734063"/>
                  <a:pt x="1093117" y="1740048"/>
                </a:cubicBezTo>
                <a:cubicBezTo>
                  <a:pt x="1019825" y="1749684"/>
                  <a:pt x="943754" y="1738478"/>
                  <a:pt x="875743" y="1707257"/>
                </a:cubicBezTo>
                <a:cubicBezTo>
                  <a:pt x="819365" y="1623895"/>
                  <a:pt x="864543" y="1617714"/>
                  <a:pt x="901988" y="1529210"/>
                </a:cubicBezTo>
                <a:cubicBezTo>
                  <a:pt x="936457" y="1422140"/>
                  <a:pt x="748959" y="1428991"/>
                  <a:pt x="682872" y="1420041"/>
                </a:cubicBezTo>
                <a:cubicBezTo>
                  <a:pt x="592226" y="1407776"/>
                  <a:pt x="500944" y="1401359"/>
                  <a:pt x="409664" y="1399809"/>
                </a:cubicBezTo>
                <a:cubicBezTo>
                  <a:pt x="400970" y="1399653"/>
                  <a:pt x="392275" y="1399770"/>
                  <a:pt x="383581" y="1399692"/>
                </a:cubicBezTo>
                <a:cubicBezTo>
                  <a:pt x="388100" y="1271115"/>
                  <a:pt x="394344" y="1141480"/>
                  <a:pt x="364141" y="1019634"/>
                </a:cubicBezTo>
                <a:cubicBezTo>
                  <a:pt x="307746" y="792174"/>
                  <a:pt x="127110" y="1097934"/>
                  <a:pt x="30781" y="928501"/>
                </a:cubicBezTo>
                <a:cubicBezTo>
                  <a:pt x="-2616" y="869767"/>
                  <a:pt x="-8478" y="794842"/>
                  <a:pt x="11451" y="729808"/>
                </a:cubicBezTo>
                <a:cubicBezTo>
                  <a:pt x="46973" y="613889"/>
                  <a:pt x="160544" y="671838"/>
                  <a:pt x="236377" y="697155"/>
                </a:cubicBezTo>
                <a:cubicBezTo>
                  <a:pt x="431553" y="762306"/>
                  <a:pt x="396395" y="522443"/>
                  <a:pt x="342977" y="311289"/>
                </a:cubicBezTo>
                <a:cubicBezTo>
                  <a:pt x="402659" y="311720"/>
                  <a:pt x="462338" y="311053"/>
                  <a:pt x="521999" y="308856"/>
                </a:cubicBezTo>
                <a:cubicBezTo>
                  <a:pt x="617510" y="305323"/>
                  <a:pt x="712911" y="298180"/>
                  <a:pt x="807876" y="286583"/>
                </a:cubicBezTo>
                <a:cubicBezTo>
                  <a:pt x="853944" y="280950"/>
                  <a:pt x="919232" y="300632"/>
                  <a:pt x="901880" y="226514"/>
                </a:cubicBezTo>
                <a:cubicBezTo>
                  <a:pt x="893512" y="178827"/>
                  <a:pt x="862420" y="142111"/>
                  <a:pt x="839260" y="102371"/>
                </a:cubicBezTo>
                <a:cubicBezTo>
                  <a:pt x="849669" y="27349"/>
                  <a:pt x="920571" y="2378"/>
                  <a:pt x="999865" y="165"/>
                </a:cubicBezTo>
                <a:close/>
              </a:path>
            </a:pathLst>
          </a:custGeom>
          <a:ln>
            <a:solidFill>
              <a:schemeClr val="tx1"/>
            </a:solidFill>
          </a:ln>
        </p:spPr>
      </p:pic>
      <p:pic>
        <p:nvPicPr>
          <p:cNvPr id="25" name="Picture 24">
            <a:extLst>
              <a:ext uri="{FF2B5EF4-FFF2-40B4-BE49-F238E27FC236}">
                <a16:creationId xmlns:a16="http://schemas.microsoft.com/office/drawing/2014/main" id="{0FB3D9AD-5624-0F2D-BF01-80E20E130848}"/>
              </a:ext>
            </a:extLst>
          </p:cNvPr>
          <p:cNvPicPr>
            <a:picLocks noChangeAspect="1"/>
          </p:cNvPicPr>
          <p:nvPr/>
        </p:nvPicPr>
        <p:blipFill>
          <a:blip r:embed="rId3">
            <a:extLst>
              <a:ext uri="{28A0092B-C50C-407E-A947-70E740481C1C}">
                <a14:useLocalDpi xmlns:a14="http://schemas.microsoft.com/office/drawing/2010/main" val="0"/>
              </a:ext>
            </a:extLst>
          </a:blip>
          <a:srcRect l="64315" t="18407" r="16442" b="54765"/>
          <a:stretch>
            <a:fillRect/>
          </a:stretch>
        </p:blipFill>
        <p:spPr>
          <a:xfrm>
            <a:off x="7807029" y="1317946"/>
            <a:ext cx="1848087" cy="1727212"/>
          </a:xfrm>
          <a:custGeom>
            <a:avLst/>
            <a:gdLst>
              <a:gd name="csX0" fmla="*/ 1021377 w 1848087"/>
              <a:gd name="csY0" fmla="*/ 229 h 1727212"/>
              <a:gd name="csX1" fmla="*/ 1172792 w 1848087"/>
              <a:gd name="csY1" fmla="*/ 12102 h 1727212"/>
              <a:gd name="csX2" fmla="*/ 1231273 w 1848087"/>
              <a:gd name="csY2" fmla="*/ 165523 h 1727212"/>
              <a:gd name="csX3" fmla="*/ 1396428 w 1848087"/>
              <a:gd name="csY3" fmla="*/ 282265 h 1727212"/>
              <a:gd name="csX4" fmla="*/ 1804134 w 1848087"/>
              <a:gd name="csY4" fmla="*/ 301321 h 1727212"/>
              <a:gd name="csX5" fmla="*/ 1812031 w 1848087"/>
              <a:gd name="csY5" fmla="*/ 375675 h 1727212"/>
              <a:gd name="csX6" fmla="*/ 1669072 w 1848087"/>
              <a:gd name="csY6" fmla="*/ 681986 h 1727212"/>
              <a:gd name="csX7" fmla="*/ 1475983 w 1848087"/>
              <a:gd name="csY7" fmla="*/ 687027 h 1727212"/>
              <a:gd name="csX8" fmla="*/ 1471593 w 1848087"/>
              <a:gd name="csY8" fmla="*/ 890096 h 1727212"/>
              <a:gd name="csX9" fmla="*/ 1779323 w 1848087"/>
              <a:gd name="csY9" fmla="*/ 922947 h 1727212"/>
              <a:gd name="csX10" fmla="*/ 1818457 w 1848087"/>
              <a:gd name="csY10" fmla="*/ 1331399 h 1727212"/>
              <a:gd name="csX11" fmla="*/ 1787399 w 1848087"/>
              <a:gd name="csY11" fmla="*/ 1430932 h 1727212"/>
              <a:gd name="csX12" fmla="*/ 1296109 w 1848087"/>
              <a:gd name="csY12" fmla="*/ 1418196 h 1727212"/>
              <a:gd name="csX13" fmla="*/ 1244797 w 1848087"/>
              <a:gd name="csY13" fmla="*/ 1586549 h 1727212"/>
              <a:gd name="csX14" fmla="*/ 1166312 w 1848087"/>
              <a:gd name="csY14" fmla="*/ 1712888 h 1727212"/>
              <a:gd name="csX15" fmla="*/ 860688 w 1848087"/>
              <a:gd name="csY15" fmla="*/ 1591947 h 1727212"/>
              <a:gd name="csX16" fmla="*/ 795016 w 1848087"/>
              <a:gd name="csY16" fmla="*/ 1410150 h 1727212"/>
              <a:gd name="csX17" fmla="*/ 576335 w 1848087"/>
              <a:gd name="csY17" fmla="*/ 1395119 h 1727212"/>
              <a:gd name="csX18" fmla="*/ 330281 w 1848087"/>
              <a:gd name="csY18" fmla="*/ 1438683 h 1727212"/>
              <a:gd name="csX19" fmla="*/ 399163 w 1848087"/>
              <a:gd name="csY19" fmla="*/ 1162378 h 1727212"/>
              <a:gd name="csX20" fmla="*/ 185981 w 1848087"/>
              <a:gd name="csY20" fmla="*/ 952815 h 1727212"/>
              <a:gd name="csX21" fmla="*/ 53697 w 1848087"/>
              <a:gd name="csY21" fmla="*/ 670486 h 1727212"/>
              <a:gd name="csX22" fmla="*/ 385732 w 1848087"/>
              <a:gd name="csY22" fmla="*/ 577409 h 1727212"/>
              <a:gd name="csX23" fmla="*/ 346780 w 1848087"/>
              <a:gd name="csY23" fmla="*/ 300987 h 1727212"/>
              <a:gd name="csX24" fmla="*/ 473874 w 1848087"/>
              <a:gd name="csY24" fmla="*/ 299986 h 1727212"/>
              <a:gd name="csX25" fmla="*/ 760186 w 1848087"/>
              <a:gd name="csY25" fmla="*/ 281794 h 1727212"/>
              <a:gd name="csX26" fmla="*/ 902470 w 1848087"/>
              <a:gd name="csY26" fmla="*/ 263484 h 1727212"/>
              <a:gd name="csX27" fmla="*/ 858309 w 1848087"/>
              <a:gd name="csY27" fmla="*/ 122643 h 1727212"/>
              <a:gd name="csX28" fmla="*/ 1021377 w 1848087"/>
              <a:gd name="csY28" fmla="*/ 229 h 1727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848087" h="1727212">
                <a:moveTo>
                  <a:pt x="1021377" y="229"/>
                </a:moveTo>
                <a:cubicBezTo>
                  <a:pt x="1086682" y="-1363"/>
                  <a:pt x="1150071" y="5663"/>
                  <a:pt x="1172792" y="12102"/>
                </a:cubicBezTo>
                <a:cubicBezTo>
                  <a:pt x="1261368" y="37182"/>
                  <a:pt x="1300538" y="77116"/>
                  <a:pt x="1231273" y="165523"/>
                </a:cubicBezTo>
                <a:cubicBezTo>
                  <a:pt x="1130773" y="293784"/>
                  <a:pt x="1312535" y="275201"/>
                  <a:pt x="1396428" y="282265"/>
                </a:cubicBezTo>
                <a:cubicBezTo>
                  <a:pt x="1532071" y="293628"/>
                  <a:pt x="1668093" y="300614"/>
                  <a:pt x="1804134" y="301321"/>
                </a:cubicBezTo>
                <a:cubicBezTo>
                  <a:pt x="1804679" y="326085"/>
                  <a:pt x="1806894" y="350870"/>
                  <a:pt x="1812031" y="375675"/>
                </a:cubicBezTo>
                <a:cubicBezTo>
                  <a:pt x="1843849" y="529232"/>
                  <a:pt x="1890115" y="743938"/>
                  <a:pt x="1669072" y="681986"/>
                </a:cubicBezTo>
                <a:cubicBezTo>
                  <a:pt x="1570804" y="654432"/>
                  <a:pt x="1567900" y="639343"/>
                  <a:pt x="1475983" y="687027"/>
                </a:cubicBezTo>
                <a:cubicBezTo>
                  <a:pt x="1439464" y="747941"/>
                  <a:pt x="1439266" y="827143"/>
                  <a:pt x="1471593" y="890096"/>
                </a:cubicBezTo>
                <a:cubicBezTo>
                  <a:pt x="1559824" y="1061963"/>
                  <a:pt x="1664101" y="888842"/>
                  <a:pt x="1779323" y="922947"/>
                </a:cubicBezTo>
                <a:cubicBezTo>
                  <a:pt x="1868498" y="1045596"/>
                  <a:pt x="1858770" y="1190245"/>
                  <a:pt x="1818457" y="1331399"/>
                </a:cubicBezTo>
                <a:cubicBezTo>
                  <a:pt x="1809055" y="1364328"/>
                  <a:pt x="1798145" y="1397494"/>
                  <a:pt x="1787399" y="1430932"/>
                </a:cubicBezTo>
                <a:cubicBezTo>
                  <a:pt x="1623715" y="1393705"/>
                  <a:pt x="1460410" y="1360187"/>
                  <a:pt x="1296109" y="1418196"/>
                </a:cubicBezTo>
                <a:cubicBezTo>
                  <a:pt x="1203413" y="1450910"/>
                  <a:pt x="1169562" y="1503187"/>
                  <a:pt x="1244797" y="1586549"/>
                </a:cubicBezTo>
                <a:cubicBezTo>
                  <a:pt x="1307562" y="1656097"/>
                  <a:pt x="1225575" y="1692383"/>
                  <a:pt x="1166312" y="1712888"/>
                </a:cubicBezTo>
                <a:cubicBezTo>
                  <a:pt x="1094725" y="1737655"/>
                  <a:pt x="760567" y="1747799"/>
                  <a:pt x="860688" y="1591947"/>
                </a:cubicBezTo>
                <a:cubicBezTo>
                  <a:pt x="929914" y="1484192"/>
                  <a:pt x="910584" y="1440764"/>
                  <a:pt x="795016" y="1410150"/>
                </a:cubicBezTo>
                <a:cubicBezTo>
                  <a:pt x="723539" y="1391215"/>
                  <a:pt x="649411" y="1388643"/>
                  <a:pt x="576335" y="1395119"/>
                </a:cubicBezTo>
                <a:cubicBezTo>
                  <a:pt x="493258" y="1402457"/>
                  <a:pt x="411761" y="1420414"/>
                  <a:pt x="330281" y="1438683"/>
                </a:cubicBezTo>
                <a:cubicBezTo>
                  <a:pt x="361247" y="1318115"/>
                  <a:pt x="397004" y="1207887"/>
                  <a:pt x="399163" y="1162378"/>
                </a:cubicBezTo>
                <a:cubicBezTo>
                  <a:pt x="406841" y="1001777"/>
                  <a:pt x="339266" y="871002"/>
                  <a:pt x="185981" y="952815"/>
                </a:cubicBezTo>
                <a:cubicBezTo>
                  <a:pt x="18884" y="1042005"/>
                  <a:pt x="-60635" y="770076"/>
                  <a:pt x="53697" y="670486"/>
                </a:cubicBezTo>
                <a:cubicBezTo>
                  <a:pt x="168937" y="570089"/>
                  <a:pt x="341789" y="830460"/>
                  <a:pt x="385732" y="577409"/>
                </a:cubicBezTo>
                <a:cubicBezTo>
                  <a:pt x="402033" y="483528"/>
                  <a:pt x="376730" y="390668"/>
                  <a:pt x="346780" y="300987"/>
                </a:cubicBezTo>
                <a:cubicBezTo>
                  <a:pt x="389145" y="301242"/>
                  <a:pt x="431509" y="301006"/>
                  <a:pt x="473874" y="299986"/>
                </a:cubicBezTo>
                <a:cubicBezTo>
                  <a:pt x="569475" y="297649"/>
                  <a:pt x="665020" y="291842"/>
                  <a:pt x="760186" y="281794"/>
                </a:cubicBezTo>
                <a:cubicBezTo>
                  <a:pt x="807723" y="276771"/>
                  <a:pt x="855188" y="270707"/>
                  <a:pt x="902470" y="263484"/>
                </a:cubicBezTo>
                <a:cubicBezTo>
                  <a:pt x="916609" y="213719"/>
                  <a:pt x="882650" y="160459"/>
                  <a:pt x="858309" y="122643"/>
                </a:cubicBezTo>
                <a:cubicBezTo>
                  <a:pt x="798377" y="29480"/>
                  <a:pt x="912537" y="2883"/>
                  <a:pt x="1021377" y="229"/>
                </a:cubicBezTo>
                <a:close/>
              </a:path>
            </a:pathLst>
          </a:custGeom>
          <a:ln>
            <a:solidFill>
              <a:schemeClr val="tx1"/>
            </a:solidFill>
          </a:ln>
        </p:spPr>
      </p:pic>
      <p:pic>
        <p:nvPicPr>
          <p:cNvPr id="23" name="Picture 22">
            <a:extLst>
              <a:ext uri="{FF2B5EF4-FFF2-40B4-BE49-F238E27FC236}">
                <a16:creationId xmlns:a16="http://schemas.microsoft.com/office/drawing/2014/main" id="{716220D3-9F0B-2A39-2CA8-A90E1B9413C0}"/>
              </a:ext>
            </a:extLst>
          </p:cNvPr>
          <p:cNvPicPr>
            <a:picLocks noChangeAspect="1"/>
          </p:cNvPicPr>
          <p:nvPr/>
        </p:nvPicPr>
        <p:blipFill>
          <a:blip r:embed="rId3">
            <a:extLst>
              <a:ext uri="{28A0092B-C50C-407E-A947-70E740481C1C}">
                <a14:useLocalDpi xmlns:a14="http://schemas.microsoft.com/office/drawing/2010/main" val="0"/>
              </a:ext>
            </a:extLst>
          </a:blip>
          <a:srcRect l="49153" t="18291" r="31523" b="58502"/>
          <a:stretch>
            <a:fillRect/>
          </a:stretch>
        </p:blipFill>
        <p:spPr>
          <a:xfrm>
            <a:off x="6350828" y="1310473"/>
            <a:ext cx="1855933" cy="1494101"/>
          </a:xfrm>
          <a:custGeom>
            <a:avLst/>
            <a:gdLst>
              <a:gd name="csX0" fmla="*/ 1016504 w 1855933"/>
              <a:gd name="csY0" fmla="*/ 666 h 1494101"/>
              <a:gd name="csX1" fmla="*/ 1137570 w 1855933"/>
              <a:gd name="csY1" fmla="*/ 10017 h 1494101"/>
              <a:gd name="csX2" fmla="*/ 1257566 w 1855933"/>
              <a:gd name="csY2" fmla="*/ 138573 h 1494101"/>
              <a:gd name="csX3" fmla="*/ 1203367 w 1855933"/>
              <a:gd name="csY3" fmla="*/ 238498 h 1494101"/>
              <a:gd name="csX4" fmla="*/ 1352766 w 1855933"/>
              <a:gd name="csY4" fmla="*/ 285379 h 1494101"/>
              <a:gd name="csX5" fmla="*/ 1802964 w 1855933"/>
              <a:gd name="csY5" fmla="*/ 308437 h 1494101"/>
              <a:gd name="csX6" fmla="*/ 1841915 w 1855933"/>
              <a:gd name="csY6" fmla="*/ 584862 h 1494101"/>
              <a:gd name="csX7" fmla="*/ 1509882 w 1855933"/>
              <a:gd name="csY7" fmla="*/ 677938 h 1494101"/>
              <a:gd name="csX8" fmla="*/ 1642165 w 1855933"/>
              <a:gd name="csY8" fmla="*/ 960267 h 1494101"/>
              <a:gd name="csX9" fmla="*/ 1855347 w 1855933"/>
              <a:gd name="csY9" fmla="*/ 1169830 h 1494101"/>
              <a:gd name="csX10" fmla="*/ 1786465 w 1855933"/>
              <a:gd name="csY10" fmla="*/ 1446135 h 1494101"/>
              <a:gd name="csX11" fmla="*/ 1585624 w 1855933"/>
              <a:gd name="csY11" fmla="*/ 1486012 h 1494101"/>
              <a:gd name="csX12" fmla="*/ 1235404 w 1855933"/>
              <a:gd name="csY12" fmla="*/ 1350430 h 1494101"/>
              <a:gd name="csX13" fmla="*/ 936258 w 1855933"/>
              <a:gd name="csY13" fmla="*/ 1190771 h 1494101"/>
              <a:gd name="csX14" fmla="*/ 880879 w 1855933"/>
              <a:gd name="csY14" fmla="*/ 1337125 h 1494101"/>
              <a:gd name="csX15" fmla="*/ 792720 w 1855933"/>
              <a:gd name="csY15" fmla="*/ 1482499 h 1494101"/>
              <a:gd name="csX16" fmla="*/ 339348 w 1855933"/>
              <a:gd name="csY16" fmla="*/ 1438679 h 1494101"/>
              <a:gd name="csX17" fmla="*/ 370512 w 1855933"/>
              <a:gd name="csY17" fmla="*/ 1338833 h 1494101"/>
              <a:gd name="csX18" fmla="*/ 331380 w 1855933"/>
              <a:gd name="csY18" fmla="*/ 930379 h 1494101"/>
              <a:gd name="csX19" fmla="*/ 23650 w 1855933"/>
              <a:gd name="csY19" fmla="*/ 897528 h 1494101"/>
              <a:gd name="csX20" fmla="*/ 28042 w 1855933"/>
              <a:gd name="csY20" fmla="*/ 694461 h 1494101"/>
              <a:gd name="csX21" fmla="*/ 221132 w 1855933"/>
              <a:gd name="csY21" fmla="*/ 689418 h 1494101"/>
              <a:gd name="csX22" fmla="*/ 364088 w 1855933"/>
              <a:gd name="csY22" fmla="*/ 383107 h 1494101"/>
              <a:gd name="csX23" fmla="*/ 356191 w 1855933"/>
              <a:gd name="csY23" fmla="*/ 308575 h 1494101"/>
              <a:gd name="csX24" fmla="*/ 430083 w 1855933"/>
              <a:gd name="csY24" fmla="*/ 308320 h 1494101"/>
              <a:gd name="csX25" fmla="*/ 716759 w 1855933"/>
              <a:gd name="csY25" fmla="*/ 293935 h 1494101"/>
              <a:gd name="csX26" fmla="*/ 859262 w 1855933"/>
              <a:gd name="csY26" fmla="*/ 277805 h 1494101"/>
              <a:gd name="csX27" fmla="*/ 880879 w 1855933"/>
              <a:gd name="csY27" fmla="*/ 159707 h 1494101"/>
              <a:gd name="csX28" fmla="*/ 897669 w 1855933"/>
              <a:gd name="csY28" fmla="*/ 26108 h 1494101"/>
              <a:gd name="csX29" fmla="*/ 1016504 w 1855933"/>
              <a:gd name="csY29" fmla="*/ 666 h 1494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855933" h="1494101">
                <a:moveTo>
                  <a:pt x="1016504" y="666"/>
                </a:moveTo>
                <a:cubicBezTo>
                  <a:pt x="1057012" y="-1586"/>
                  <a:pt x="1097893" y="1962"/>
                  <a:pt x="1137570" y="10017"/>
                </a:cubicBezTo>
                <a:cubicBezTo>
                  <a:pt x="1206707" y="24047"/>
                  <a:pt x="1309059" y="41454"/>
                  <a:pt x="1257566" y="138573"/>
                </a:cubicBezTo>
                <a:cubicBezTo>
                  <a:pt x="1236239" y="178802"/>
                  <a:pt x="1202841" y="188967"/>
                  <a:pt x="1203367" y="238498"/>
                </a:cubicBezTo>
                <a:cubicBezTo>
                  <a:pt x="1204020" y="297820"/>
                  <a:pt x="1309440" y="281456"/>
                  <a:pt x="1352766" y="285379"/>
                </a:cubicBezTo>
                <a:cubicBezTo>
                  <a:pt x="1502494" y="298900"/>
                  <a:pt x="1652711" y="307495"/>
                  <a:pt x="1802964" y="308437"/>
                </a:cubicBezTo>
                <a:cubicBezTo>
                  <a:pt x="1832932" y="398120"/>
                  <a:pt x="1858215" y="490980"/>
                  <a:pt x="1841915" y="584862"/>
                </a:cubicBezTo>
                <a:cubicBezTo>
                  <a:pt x="1797973" y="837911"/>
                  <a:pt x="1625121" y="577560"/>
                  <a:pt x="1509882" y="677938"/>
                </a:cubicBezTo>
                <a:cubicBezTo>
                  <a:pt x="1395549" y="777508"/>
                  <a:pt x="1475068" y="1049458"/>
                  <a:pt x="1642165" y="960267"/>
                </a:cubicBezTo>
                <a:cubicBezTo>
                  <a:pt x="1795448" y="878454"/>
                  <a:pt x="1863025" y="1009229"/>
                  <a:pt x="1855347" y="1169830"/>
                </a:cubicBezTo>
                <a:cubicBezTo>
                  <a:pt x="1853186" y="1215339"/>
                  <a:pt x="1817429" y="1325567"/>
                  <a:pt x="1786465" y="1446135"/>
                </a:cubicBezTo>
                <a:cubicBezTo>
                  <a:pt x="1719779" y="1461070"/>
                  <a:pt x="1653111" y="1476240"/>
                  <a:pt x="1585624" y="1486012"/>
                </a:cubicBezTo>
                <a:cubicBezTo>
                  <a:pt x="1499626" y="1498472"/>
                  <a:pt x="1103246" y="1519097"/>
                  <a:pt x="1235404" y="1350430"/>
                </a:cubicBezTo>
                <a:cubicBezTo>
                  <a:pt x="1376327" y="1170576"/>
                  <a:pt x="1031841" y="1165102"/>
                  <a:pt x="936258" y="1190771"/>
                </a:cubicBezTo>
                <a:cubicBezTo>
                  <a:pt x="847064" y="1214729"/>
                  <a:pt x="834577" y="1257571"/>
                  <a:pt x="880879" y="1337125"/>
                </a:cubicBezTo>
                <a:cubicBezTo>
                  <a:pt x="941159" y="1440680"/>
                  <a:pt x="883983" y="1465780"/>
                  <a:pt x="792720" y="1482499"/>
                </a:cubicBezTo>
                <a:cubicBezTo>
                  <a:pt x="640636" y="1510345"/>
                  <a:pt x="487768" y="1472334"/>
                  <a:pt x="339348" y="1438679"/>
                </a:cubicBezTo>
                <a:cubicBezTo>
                  <a:pt x="350130" y="1405143"/>
                  <a:pt x="361074" y="1371880"/>
                  <a:pt x="370512" y="1338833"/>
                </a:cubicBezTo>
                <a:cubicBezTo>
                  <a:pt x="410825" y="1197677"/>
                  <a:pt x="420555" y="1053028"/>
                  <a:pt x="331380" y="930379"/>
                </a:cubicBezTo>
                <a:cubicBezTo>
                  <a:pt x="216175" y="896273"/>
                  <a:pt x="111881" y="1069395"/>
                  <a:pt x="23650" y="897528"/>
                </a:cubicBezTo>
                <a:cubicBezTo>
                  <a:pt x="-8677" y="834575"/>
                  <a:pt x="-8477" y="755373"/>
                  <a:pt x="28042" y="694461"/>
                </a:cubicBezTo>
                <a:cubicBezTo>
                  <a:pt x="119976" y="646793"/>
                  <a:pt x="122861" y="661884"/>
                  <a:pt x="221132" y="689418"/>
                </a:cubicBezTo>
                <a:cubicBezTo>
                  <a:pt x="442172" y="751390"/>
                  <a:pt x="395906" y="536685"/>
                  <a:pt x="364088" y="383107"/>
                </a:cubicBezTo>
                <a:cubicBezTo>
                  <a:pt x="358914" y="358244"/>
                  <a:pt x="356717" y="333399"/>
                  <a:pt x="356191" y="308575"/>
                </a:cubicBezTo>
                <a:cubicBezTo>
                  <a:pt x="380823" y="308693"/>
                  <a:pt x="405453" y="308635"/>
                  <a:pt x="430083" y="308320"/>
                </a:cubicBezTo>
                <a:cubicBezTo>
                  <a:pt x="525758" y="307143"/>
                  <a:pt x="621414" y="302590"/>
                  <a:pt x="716759" y="293935"/>
                </a:cubicBezTo>
                <a:cubicBezTo>
                  <a:pt x="764351" y="289619"/>
                  <a:pt x="811870" y="284262"/>
                  <a:pt x="859262" y="277805"/>
                </a:cubicBezTo>
                <a:cubicBezTo>
                  <a:pt x="932538" y="267796"/>
                  <a:pt x="913515" y="215773"/>
                  <a:pt x="880879" y="159707"/>
                </a:cubicBezTo>
                <a:cubicBezTo>
                  <a:pt x="840221" y="89846"/>
                  <a:pt x="838298" y="74266"/>
                  <a:pt x="897669" y="26108"/>
                </a:cubicBezTo>
                <a:cubicBezTo>
                  <a:pt x="935859" y="10968"/>
                  <a:pt x="975995" y="2917"/>
                  <a:pt x="1016504" y="666"/>
                </a:cubicBezTo>
                <a:close/>
              </a:path>
            </a:pathLst>
          </a:custGeom>
          <a:ln>
            <a:solidFill>
              <a:schemeClr val="tx1"/>
            </a:solidFill>
          </a:ln>
        </p:spPr>
      </p:pic>
      <p:pic>
        <p:nvPicPr>
          <p:cNvPr id="21" name="Picture 20">
            <a:extLst>
              <a:ext uri="{FF2B5EF4-FFF2-40B4-BE49-F238E27FC236}">
                <a16:creationId xmlns:a16="http://schemas.microsoft.com/office/drawing/2014/main" id="{5A1F548B-90B6-4233-6395-BBF49C293CA2}"/>
              </a:ext>
            </a:extLst>
          </p:cNvPr>
          <p:cNvPicPr>
            <a:picLocks noChangeAspect="1"/>
          </p:cNvPicPr>
          <p:nvPr/>
        </p:nvPicPr>
        <p:blipFill>
          <a:blip r:embed="rId3">
            <a:extLst>
              <a:ext uri="{28A0092B-C50C-407E-A947-70E740481C1C}">
                <a14:useLocalDpi xmlns:a14="http://schemas.microsoft.com/office/drawing/2010/main" val="0"/>
              </a:ext>
            </a:extLst>
          </a:blip>
          <a:srcRect l="36964" t="18283" r="46680" b="54818"/>
          <a:stretch>
            <a:fillRect/>
          </a:stretch>
        </p:blipFill>
        <p:spPr>
          <a:xfrm>
            <a:off x="5180217" y="1309972"/>
            <a:ext cx="1570791" cy="1731736"/>
          </a:xfrm>
          <a:custGeom>
            <a:avLst/>
            <a:gdLst>
              <a:gd name="csX0" fmla="*/ 761116 w 1570791"/>
              <a:gd name="csY0" fmla="*/ 78 h 1731736"/>
              <a:gd name="csX1" fmla="*/ 815960 w 1570791"/>
              <a:gd name="csY1" fmla="*/ 4022 h 1731736"/>
              <a:gd name="csX2" fmla="*/ 993112 w 1570791"/>
              <a:gd name="csY2" fmla="*/ 101023 h 1731736"/>
              <a:gd name="csX3" fmla="*/ 925046 w 1570791"/>
              <a:gd name="csY3" fmla="*/ 203205 h 1731736"/>
              <a:gd name="csX4" fmla="*/ 1023116 w 1570791"/>
              <a:gd name="csY4" fmla="*/ 281367 h 1731736"/>
              <a:gd name="csX5" fmla="*/ 1526840 w 1570791"/>
              <a:gd name="csY5" fmla="*/ 309076 h 1731736"/>
              <a:gd name="csX6" fmla="*/ 1534735 w 1570791"/>
              <a:gd name="csY6" fmla="*/ 383608 h 1731736"/>
              <a:gd name="csX7" fmla="*/ 1391779 w 1570791"/>
              <a:gd name="csY7" fmla="*/ 689918 h 1731736"/>
              <a:gd name="csX8" fmla="*/ 1198689 w 1570791"/>
              <a:gd name="csY8" fmla="*/ 694962 h 1731736"/>
              <a:gd name="csX9" fmla="*/ 1194297 w 1570791"/>
              <a:gd name="csY9" fmla="*/ 898029 h 1731736"/>
              <a:gd name="csX10" fmla="*/ 1502027 w 1570791"/>
              <a:gd name="csY10" fmla="*/ 930880 h 1731736"/>
              <a:gd name="csX11" fmla="*/ 1541161 w 1570791"/>
              <a:gd name="csY11" fmla="*/ 1339334 h 1731736"/>
              <a:gd name="csX12" fmla="*/ 1509995 w 1570791"/>
              <a:gd name="csY12" fmla="*/ 1439180 h 1731736"/>
              <a:gd name="csX13" fmla="*/ 1509850 w 1570791"/>
              <a:gd name="csY13" fmla="*/ 1439159 h 1731736"/>
              <a:gd name="csX14" fmla="*/ 1019069 w 1570791"/>
              <a:gd name="csY14" fmla="*/ 1426287 h 1731736"/>
              <a:gd name="csX15" fmla="*/ 924050 w 1570791"/>
              <a:gd name="csY15" fmla="*/ 1706595 h 1731736"/>
              <a:gd name="csX16" fmla="*/ 583375 w 1570791"/>
              <a:gd name="csY16" fmla="*/ 1599900 h 1731736"/>
              <a:gd name="csX17" fmla="*/ 556094 w 1570791"/>
              <a:gd name="csY17" fmla="*/ 1420792 h 1731736"/>
              <a:gd name="csX18" fmla="*/ 325215 w 1570791"/>
              <a:gd name="csY18" fmla="*/ 1395202 h 1731736"/>
              <a:gd name="csX19" fmla="*/ 53441 w 1570791"/>
              <a:gd name="csY19" fmla="*/ 1450287 h 1731736"/>
              <a:gd name="csX20" fmla="*/ 34673 w 1570791"/>
              <a:gd name="csY20" fmla="*/ 1438747 h 1731736"/>
              <a:gd name="csX21" fmla="*/ 3817 w 1570791"/>
              <a:gd name="csY21" fmla="*/ 1090716 h 1731736"/>
              <a:gd name="csX22" fmla="*/ 146265 w 1570791"/>
              <a:gd name="csY22" fmla="*/ 926287 h 1731736"/>
              <a:gd name="csX23" fmla="*/ 297679 w 1570791"/>
              <a:gd name="csY23" fmla="*/ 987141 h 1731736"/>
              <a:gd name="csX24" fmla="*/ 377162 w 1570791"/>
              <a:gd name="csY24" fmla="*/ 679536 h 1731736"/>
              <a:gd name="csX25" fmla="*/ 25941 w 1570791"/>
              <a:gd name="csY25" fmla="*/ 625434 h 1731736"/>
              <a:gd name="csX26" fmla="*/ 58615 w 1570791"/>
              <a:gd name="csY26" fmla="*/ 261154 h 1731736"/>
              <a:gd name="csX27" fmla="*/ 209230 w 1570791"/>
              <a:gd name="csY27" fmla="*/ 293927 h 1731736"/>
              <a:gd name="csX28" fmla="*/ 436154 w 1570791"/>
              <a:gd name="csY28" fmla="*/ 314020 h 1731736"/>
              <a:gd name="csX29" fmla="*/ 614848 w 1570791"/>
              <a:gd name="csY29" fmla="*/ 190862 h 1731736"/>
              <a:gd name="csX30" fmla="*/ 600274 w 1570791"/>
              <a:gd name="csY30" fmla="*/ 38972 h 1731736"/>
              <a:gd name="csX31" fmla="*/ 761116 w 1570791"/>
              <a:gd name="csY31" fmla="*/ 78 h 1731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570791" h="1731736">
                <a:moveTo>
                  <a:pt x="761116" y="78"/>
                </a:moveTo>
                <a:cubicBezTo>
                  <a:pt x="779841" y="422"/>
                  <a:pt x="798304" y="1883"/>
                  <a:pt x="815960" y="4022"/>
                </a:cubicBezTo>
                <a:cubicBezTo>
                  <a:pt x="876293" y="11321"/>
                  <a:pt x="988812" y="20154"/>
                  <a:pt x="993112" y="101023"/>
                </a:cubicBezTo>
                <a:cubicBezTo>
                  <a:pt x="978174" y="140487"/>
                  <a:pt x="956847" y="177046"/>
                  <a:pt x="925046" y="203205"/>
                </a:cubicBezTo>
                <a:cubicBezTo>
                  <a:pt x="909220" y="290393"/>
                  <a:pt x="958135" y="275048"/>
                  <a:pt x="1023116" y="281367"/>
                </a:cubicBezTo>
                <a:cubicBezTo>
                  <a:pt x="1190594" y="297635"/>
                  <a:pt x="1358672" y="308233"/>
                  <a:pt x="1526840" y="309076"/>
                </a:cubicBezTo>
                <a:cubicBezTo>
                  <a:pt x="1527385" y="333900"/>
                  <a:pt x="1529581" y="358724"/>
                  <a:pt x="1534735" y="383608"/>
                </a:cubicBezTo>
                <a:cubicBezTo>
                  <a:pt x="1566553" y="537165"/>
                  <a:pt x="1612821" y="751870"/>
                  <a:pt x="1391779" y="689918"/>
                </a:cubicBezTo>
                <a:cubicBezTo>
                  <a:pt x="1293510" y="662366"/>
                  <a:pt x="1290606" y="647275"/>
                  <a:pt x="1198689" y="694962"/>
                </a:cubicBezTo>
                <a:cubicBezTo>
                  <a:pt x="1162170" y="755873"/>
                  <a:pt x="1161970" y="835076"/>
                  <a:pt x="1194297" y="898029"/>
                </a:cubicBezTo>
                <a:cubicBezTo>
                  <a:pt x="1282528" y="1069897"/>
                  <a:pt x="1386824" y="896774"/>
                  <a:pt x="1502027" y="930880"/>
                </a:cubicBezTo>
                <a:cubicBezTo>
                  <a:pt x="1591202" y="1053531"/>
                  <a:pt x="1581474" y="1198177"/>
                  <a:pt x="1541161" y="1339334"/>
                </a:cubicBezTo>
                <a:cubicBezTo>
                  <a:pt x="1531722" y="1372380"/>
                  <a:pt x="1520779" y="1405643"/>
                  <a:pt x="1509995" y="1439180"/>
                </a:cubicBezTo>
                <a:cubicBezTo>
                  <a:pt x="1509941" y="1439180"/>
                  <a:pt x="1509905" y="1439159"/>
                  <a:pt x="1509850" y="1439159"/>
                </a:cubicBezTo>
                <a:cubicBezTo>
                  <a:pt x="1348580" y="1402600"/>
                  <a:pt x="1180068" y="1369869"/>
                  <a:pt x="1019069" y="1426287"/>
                </a:cubicBezTo>
                <a:cubicBezTo>
                  <a:pt x="795213" y="1504723"/>
                  <a:pt x="1099005" y="1624135"/>
                  <a:pt x="924050" y="1706595"/>
                </a:cubicBezTo>
                <a:cubicBezTo>
                  <a:pt x="852225" y="1740426"/>
                  <a:pt x="476211" y="1766742"/>
                  <a:pt x="583375" y="1599900"/>
                </a:cubicBezTo>
                <a:cubicBezTo>
                  <a:pt x="635867" y="1518166"/>
                  <a:pt x="653636" y="1461670"/>
                  <a:pt x="556094" y="1420792"/>
                </a:cubicBezTo>
                <a:cubicBezTo>
                  <a:pt x="482837" y="1390080"/>
                  <a:pt x="402573" y="1387156"/>
                  <a:pt x="325215" y="1395202"/>
                </a:cubicBezTo>
                <a:cubicBezTo>
                  <a:pt x="233262" y="1404759"/>
                  <a:pt x="143595" y="1429622"/>
                  <a:pt x="53441" y="1450287"/>
                </a:cubicBezTo>
                <a:cubicBezTo>
                  <a:pt x="47305" y="1446107"/>
                  <a:pt x="40990" y="1442437"/>
                  <a:pt x="34673" y="1438747"/>
                </a:cubicBezTo>
                <a:cubicBezTo>
                  <a:pt x="29337" y="1321887"/>
                  <a:pt x="-12684" y="1213623"/>
                  <a:pt x="3817" y="1090716"/>
                </a:cubicBezTo>
                <a:cubicBezTo>
                  <a:pt x="13835" y="1015950"/>
                  <a:pt x="64023" y="911120"/>
                  <a:pt x="146265" y="926287"/>
                </a:cubicBezTo>
                <a:cubicBezTo>
                  <a:pt x="200136" y="936218"/>
                  <a:pt x="243081" y="979802"/>
                  <a:pt x="297679" y="987141"/>
                </a:cubicBezTo>
                <a:cubicBezTo>
                  <a:pt x="431834" y="1005137"/>
                  <a:pt x="444647" y="759172"/>
                  <a:pt x="377162" y="679536"/>
                </a:cubicBezTo>
                <a:cubicBezTo>
                  <a:pt x="278693" y="563363"/>
                  <a:pt x="97874" y="828345"/>
                  <a:pt x="25941" y="625434"/>
                </a:cubicBezTo>
                <a:cubicBezTo>
                  <a:pt x="-16676" y="505218"/>
                  <a:pt x="22166" y="376976"/>
                  <a:pt x="58615" y="261154"/>
                </a:cubicBezTo>
                <a:cubicBezTo>
                  <a:pt x="108820" y="272576"/>
                  <a:pt x="158953" y="284351"/>
                  <a:pt x="209230" y="293927"/>
                </a:cubicBezTo>
                <a:cubicBezTo>
                  <a:pt x="284029" y="308173"/>
                  <a:pt x="360082" y="317906"/>
                  <a:pt x="436154" y="314020"/>
                </a:cubicBezTo>
                <a:cubicBezTo>
                  <a:pt x="513603" y="310056"/>
                  <a:pt x="663366" y="308898"/>
                  <a:pt x="614848" y="190862"/>
                </a:cubicBezTo>
                <a:cubicBezTo>
                  <a:pt x="590435" y="131480"/>
                  <a:pt x="529974" y="86090"/>
                  <a:pt x="600274" y="38972"/>
                </a:cubicBezTo>
                <a:cubicBezTo>
                  <a:pt x="646421" y="8065"/>
                  <a:pt x="704944" y="-954"/>
                  <a:pt x="761116" y="78"/>
                </a:cubicBezTo>
                <a:close/>
              </a:path>
            </a:pathLst>
          </a:custGeom>
          <a:ln>
            <a:solidFill>
              <a:schemeClr val="tx1"/>
            </a:solidFill>
          </a:ln>
        </p:spPr>
      </p:pic>
      <p:pic>
        <p:nvPicPr>
          <p:cNvPr id="19" name="Picture 18">
            <a:extLst>
              <a:ext uri="{FF2B5EF4-FFF2-40B4-BE49-F238E27FC236}">
                <a16:creationId xmlns:a16="http://schemas.microsoft.com/office/drawing/2014/main" id="{89CBB0C5-4AF6-CACF-2D46-D3443E16CA1D}"/>
              </a:ext>
            </a:extLst>
          </p:cNvPr>
          <p:cNvPicPr>
            <a:picLocks noChangeAspect="1"/>
          </p:cNvPicPr>
          <p:nvPr/>
        </p:nvPicPr>
        <p:blipFill>
          <a:blip r:embed="rId3">
            <a:extLst>
              <a:ext uri="{28A0092B-C50C-407E-A947-70E740481C1C}">
                <a14:useLocalDpi xmlns:a14="http://schemas.microsoft.com/office/drawing/2010/main" val="0"/>
              </a:ext>
            </a:extLst>
          </a:blip>
          <a:srcRect l="18959" t="21661" r="58694" b="54670"/>
          <a:stretch>
            <a:fillRect/>
          </a:stretch>
        </p:blipFill>
        <p:spPr>
          <a:xfrm>
            <a:off x="3450967" y="1527438"/>
            <a:ext cx="2146290" cy="1523841"/>
          </a:xfrm>
          <a:custGeom>
            <a:avLst/>
            <a:gdLst>
              <a:gd name="csX0" fmla="*/ 1484742 w 2146290"/>
              <a:gd name="csY0" fmla="*/ 7 h 1523841"/>
              <a:gd name="csX1" fmla="*/ 1787844 w 2146290"/>
              <a:gd name="csY1" fmla="*/ 43710 h 1523841"/>
              <a:gd name="csX2" fmla="*/ 1755172 w 2146290"/>
              <a:gd name="csY2" fmla="*/ 407989 h 1523841"/>
              <a:gd name="csX3" fmla="*/ 2106393 w 2146290"/>
              <a:gd name="csY3" fmla="*/ 462092 h 1523841"/>
              <a:gd name="csX4" fmla="*/ 2026910 w 2146290"/>
              <a:gd name="csY4" fmla="*/ 769698 h 1523841"/>
              <a:gd name="csX5" fmla="*/ 1875494 w 2146290"/>
              <a:gd name="csY5" fmla="*/ 708845 h 1523841"/>
              <a:gd name="csX6" fmla="*/ 1733046 w 2146290"/>
              <a:gd name="csY6" fmla="*/ 873273 h 1523841"/>
              <a:gd name="csX7" fmla="*/ 1763902 w 2146290"/>
              <a:gd name="csY7" fmla="*/ 1221304 h 1523841"/>
              <a:gd name="csX8" fmla="*/ 1562717 w 2146290"/>
              <a:gd name="csY8" fmla="*/ 1173028 h 1523841"/>
              <a:gd name="csX9" fmla="*/ 1206870 w 2146290"/>
              <a:gd name="csY9" fmla="*/ 1325172 h 1523841"/>
              <a:gd name="csX10" fmla="*/ 1201188 w 2146290"/>
              <a:gd name="csY10" fmla="*/ 1489131 h 1523841"/>
              <a:gd name="csX11" fmla="*/ 981527 w 2146290"/>
              <a:gd name="csY11" fmla="*/ 1519215 h 1523841"/>
              <a:gd name="csX12" fmla="*/ 838678 w 2146290"/>
              <a:gd name="csY12" fmla="*/ 1418269 h 1523841"/>
              <a:gd name="csX13" fmla="*/ 866813 w 2146290"/>
              <a:gd name="csY13" fmla="*/ 1225620 h 1523841"/>
              <a:gd name="csX14" fmla="*/ 330617 w 2146290"/>
              <a:gd name="csY14" fmla="*/ 1227681 h 1523841"/>
              <a:gd name="csX15" fmla="*/ 373290 w 2146290"/>
              <a:gd name="csY15" fmla="*/ 791226 h 1523841"/>
              <a:gd name="csX16" fmla="*/ 30781 w 2146290"/>
              <a:gd name="csY16" fmla="*/ 708980 h 1523841"/>
              <a:gd name="csX17" fmla="*/ 11451 w 2146290"/>
              <a:gd name="csY17" fmla="*/ 510308 h 1523841"/>
              <a:gd name="csX18" fmla="*/ 236377 w 2146290"/>
              <a:gd name="csY18" fmla="*/ 477634 h 1523841"/>
              <a:gd name="csX19" fmla="*/ 332559 w 2146290"/>
              <a:gd name="csY19" fmla="*/ 51619 h 1523841"/>
              <a:gd name="csX20" fmla="*/ 759232 w 2146290"/>
              <a:gd name="csY20" fmla="*/ 15117 h 1523841"/>
              <a:gd name="csX21" fmla="*/ 902008 w 2146290"/>
              <a:gd name="csY21" fmla="*/ 132253 h 1523841"/>
              <a:gd name="csX22" fmla="*/ 909775 w 2146290"/>
              <a:gd name="csY22" fmla="*/ 323999 h 1523841"/>
              <a:gd name="csX23" fmla="*/ 1265187 w 2146290"/>
              <a:gd name="csY23" fmla="*/ 222601 h 1523841"/>
              <a:gd name="csX24" fmla="*/ 1220484 w 2146290"/>
              <a:gd name="csY24" fmla="*/ 64648 h 1523841"/>
              <a:gd name="csX25" fmla="*/ 1484742 w 2146290"/>
              <a:gd name="csY25" fmla="*/ 7 h 1523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46290" h="1523841">
                <a:moveTo>
                  <a:pt x="1484742" y="7"/>
                </a:moveTo>
                <a:cubicBezTo>
                  <a:pt x="1587313" y="-423"/>
                  <a:pt x="1687740" y="20927"/>
                  <a:pt x="1787844" y="43710"/>
                </a:cubicBezTo>
                <a:cubicBezTo>
                  <a:pt x="1751397" y="159549"/>
                  <a:pt x="1712553" y="287774"/>
                  <a:pt x="1755172" y="407989"/>
                </a:cubicBezTo>
                <a:cubicBezTo>
                  <a:pt x="1827103" y="610900"/>
                  <a:pt x="2007924" y="345918"/>
                  <a:pt x="2106393" y="462092"/>
                </a:cubicBezTo>
                <a:cubicBezTo>
                  <a:pt x="2173878" y="541727"/>
                  <a:pt x="2161063" y="787692"/>
                  <a:pt x="2026910" y="769698"/>
                </a:cubicBezTo>
                <a:cubicBezTo>
                  <a:pt x="1972310" y="762378"/>
                  <a:pt x="1929366" y="718773"/>
                  <a:pt x="1875494" y="708845"/>
                </a:cubicBezTo>
                <a:cubicBezTo>
                  <a:pt x="1793252" y="693675"/>
                  <a:pt x="1743066" y="798505"/>
                  <a:pt x="1733046" y="873273"/>
                </a:cubicBezTo>
                <a:cubicBezTo>
                  <a:pt x="1716564" y="996178"/>
                  <a:pt x="1758566" y="1104442"/>
                  <a:pt x="1763902" y="1221304"/>
                </a:cubicBezTo>
                <a:cubicBezTo>
                  <a:pt x="1702425" y="1185392"/>
                  <a:pt x="1632436" y="1171811"/>
                  <a:pt x="1562717" y="1173028"/>
                </a:cubicBezTo>
                <a:cubicBezTo>
                  <a:pt x="1493363" y="1174225"/>
                  <a:pt x="1148315" y="1200090"/>
                  <a:pt x="1206870" y="1325172"/>
                </a:cubicBezTo>
                <a:cubicBezTo>
                  <a:pt x="1244697" y="1406023"/>
                  <a:pt x="1317155" y="1434479"/>
                  <a:pt x="1201188" y="1489131"/>
                </a:cubicBezTo>
                <a:cubicBezTo>
                  <a:pt x="1132578" y="1521450"/>
                  <a:pt x="1055382" y="1530478"/>
                  <a:pt x="981527" y="1519215"/>
                </a:cubicBezTo>
                <a:cubicBezTo>
                  <a:pt x="946076" y="1513799"/>
                  <a:pt x="815445" y="1487953"/>
                  <a:pt x="838678" y="1418269"/>
                </a:cubicBezTo>
                <a:cubicBezTo>
                  <a:pt x="870552" y="1360907"/>
                  <a:pt x="957476" y="1264986"/>
                  <a:pt x="866813" y="1225620"/>
                </a:cubicBezTo>
                <a:cubicBezTo>
                  <a:pt x="690804" y="1149166"/>
                  <a:pt x="510983" y="1187040"/>
                  <a:pt x="330617" y="1227681"/>
                </a:cubicBezTo>
                <a:cubicBezTo>
                  <a:pt x="377301" y="1083681"/>
                  <a:pt x="433097" y="939523"/>
                  <a:pt x="373290" y="791226"/>
                </a:cubicBezTo>
                <a:cubicBezTo>
                  <a:pt x="289342" y="583093"/>
                  <a:pt x="127308" y="878747"/>
                  <a:pt x="30781" y="708980"/>
                </a:cubicBezTo>
                <a:cubicBezTo>
                  <a:pt x="-2616" y="650247"/>
                  <a:pt x="-8478" y="575342"/>
                  <a:pt x="11451" y="510308"/>
                </a:cubicBezTo>
                <a:cubicBezTo>
                  <a:pt x="46974" y="394350"/>
                  <a:pt x="160544" y="452320"/>
                  <a:pt x="236377" y="477634"/>
                </a:cubicBezTo>
                <a:cubicBezTo>
                  <a:pt x="444079" y="546966"/>
                  <a:pt x="390987" y="270917"/>
                  <a:pt x="332559" y="51619"/>
                </a:cubicBezTo>
                <a:cubicBezTo>
                  <a:pt x="472284" y="20437"/>
                  <a:pt x="616729" y="-11944"/>
                  <a:pt x="759232" y="15117"/>
                </a:cubicBezTo>
                <a:cubicBezTo>
                  <a:pt x="820455" y="26735"/>
                  <a:pt x="931630" y="40296"/>
                  <a:pt x="902008" y="132253"/>
                </a:cubicBezTo>
                <a:cubicBezTo>
                  <a:pt x="868210" y="212063"/>
                  <a:pt x="790707" y="282454"/>
                  <a:pt x="909775" y="323999"/>
                </a:cubicBezTo>
                <a:cubicBezTo>
                  <a:pt x="982161" y="349256"/>
                  <a:pt x="1298749" y="368880"/>
                  <a:pt x="1265187" y="222601"/>
                </a:cubicBezTo>
                <a:cubicBezTo>
                  <a:pt x="1224295" y="174464"/>
                  <a:pt x="1172529" y="127955"/>
                  <a:pt x="1220484" y="64648"/>
                </a:cubicBezTo>
                <a:cubicBezTo>
                  <a:pt x="1302724" y="20495"/>
                  <a:pt x="1393225" y="401"/>
                  <a:pt x="1484742" y="7"/>
                </a:cubicBezTo>
                <a:close/>
              </a:path>
            </a:pathLst>
          </a:custGeom>
          <a:ln>
            <a:solidFill>
              <a:schemeClr val="tx1"/>
            </a:solidFill>
          </a:ln>
        </p:spPr>
      </p:pic>
      <p:pic>
        <p:nvPicPr>
          <p:cNvPr id="17" name="Picture 16">
            <a:extLst>
              <a:ext uri="{FF2B5EF4-FFF2-40B4-BE49-F238E27FC236}">
                <a16:creationId xmlns:a16="http://schemas.microsoft.com/office/drawing/2014/main" id="{66FB9A9A-4409-5EEA-00D5-947B32C9162F}"/>
              </a:ext>
            </a:extLst>
          </p:cNvPr>
          <p:cNvPicPr>
            <a:picLocks noChangeAspect="1"/>
          </p:cNvPicPr>
          <p:nvPr/>
        </p:nvPicPr>
        <p:blipFill>
          <a:blip r:embed="rId3">
            <a:extLst>
              <a:ext uri="{28A0092B-C50C-407E-A947-70E740481C1C}">
                <a14:useLocalDpi xmlns:a14="http://schemas.microsoft.com/office/drawing/2010/main" val="0"/>
              </a:ext>
            </a:extLst>
          </a:blip>
          <a:srcRect l="6669" t="18274" r="76884" b="58463"/>
          <a:stretch>
            <a:fillRect/>
          </a:stretch>
        </p:blipFill>
        <p:spPr>
          <a:xfrm>
            <a:off x="2270688" y="1309391"/>
            <a:ext cx="1579576" cy="1497653"/>
          </a:xfrm>
          <a:custGeom>
            <a:avLst/>
            <a:gdLst>
              <a:gd name="csX0" fmla="*/ 730217 w 1579576"/>
              <a:gd name="csY0" fmla="*/ 934 h 1497653"/>
              <a:gd name="csX1" fmla="*/ 861511 w 1579576"/>
              <a:gd name="csY1" fmla="*/ 11080 h 1497653"/>
              <a:gd name="csX2" fmla="*/ 981488 w 1579576"/>
              <a:gd name="csY2" fmla="*/ 139636 h 1497653"/>
              <a:gd name="csX3" fmla="*/ 1007281 w 1579576"/>
              <a:gd name="csY3" fmla="*/ 298883 h 1497653"/>
              <a:gd name="csX4" fmla="*/ 1496974 w 1579576"/>
              <a:gd name="csY4" fmla="*/ 273136 h 1497653"/>
              <a:gd name="csX5" fmla="*/ 1512838 w 1579576"/>
              <a:gd name="csY5" fmla="*/ 269605 h 1497653"/>
              <a:gd name="csX6" fmla="*/ 1416656 w 1579576"/>
              <a:gd name="csY6" fmla="*/ 695621 h 1497653"/>
              <a:gd name="csX7" fmla="*/ 1191730 w 1579576"/>
              <a:gd name="csY7" fmla="*/ 728294 h 1497653"/>
              <a:gd name="csX8" fmla="*/ 1211062 w 1579576"/>
              <a:gd name="csY8" fmla="*/ 926967 h 1497653"/>
              <a:gd name="csX9" fmla="*/ 1553569 w 1579576"/>
              <a:gd name="csY9" fmla="*/ 1009212 h 1497653"/>
              <a:gd name="csX10" fmla="*/ 1510896 w 1579576"/>
              <a:gd name="csY10" fmla="*/ 1445667 h 1497653"/>
              <a:gd name="csX11" fmla="*/ 1121015 w 1579576"/>
              <a:gd name="csY11" fmla="*/ 1495787 h 1497653"/>
              <a:gd name="csX12" fmla="*/ 930412 w 1579576"/>
              <a:gd name="csY12" fmla="*/ 1381204 h 1497653"/>
              <a:gd name="csX13" fmla="*/ 939052 w 1579576"/>
              <a:gd name="csY13" fmla="*/ 1210435 h 1497653"/>
              <a:gd name="csX14" fmla="*/ 567486 w 1579576"/>
              <a:gd name="csY14" fmla="*/ 1278296 h 1497653"/>
              <a:gd name="csX15" fmla="*/ 630106 w 1579576"/>
              <a:gd name="csY15" fmla="*/ 1402436 h 1497653"/>
              <a:gd name="csX16" fmla="*/ 536102 w 1579576"/>
              <a:gd name="csY16" fmla="*/ 1462505 h 1497653"/>
              <a:gd name="csX17" fmla="*/ 250225 w 1579576"/>
              <a:gd name="csY17" fmla="*/ 1484779 h 1497653"/>
              <a:gd name="csX18" fmla="*/ 71222 w 1579576"/>
              <a:gd name="csY18" fmla="*/ 1487173 h 1497653"/>
              <a:gd name="csX19" fmla="*/ 1540 w 1579576"/>
              <a:gd name="csY19" fmla="*/ 1218462 h 1497653"/>
              <a:gd name="csX20" fmla="*/ 150886 w 1579576"/>
              <a:gd name="csY20" fmla="*/ 926515 h 1497653"/>
              <a:gd name="csX21" fmla="*/ 302319 w 1579576"/>
              <a:gd name="csY21" fmla="*/ 987369 h 1497653"/>
              <a:gd name="csX22" fmla="*/ 421189 w 1579576"/>
              <a:gd name="csY22" fmla="*/ 840564 h 1497653"/>
              <a:gd name="csX23" fmla="*/ 359657 w 1579576"/>
              <a:gd name="csY23" fmla="*/ 655118 h 1497653"/>
              <a:gd name="csX24" fmla="*/ 164191 w 1579576"/>
              <a:gd name="csY24" fmla="*/ 703118 h 1497653"/>
              <a:gd name="csX25" fmla="*/ 32089 w 1579576"/>
              <a:gd name="csY25" fmla="*/ 446239 h 1497653"/>
              <a:gd name="csX26" fmla="*/ 45664 w 1579576"/>
              <a:gd name="csY26" fmla="*/ 309166 h 1497653"/>
              <a:gd name="csX27" fmla="*/ 154044 w 1579576"/>
              <a:gd name="csY27" fmla="*/ 309382 h 1497653"/>
              <a:gd name="csX28" fmla="*/ 440700 w 1579576"/>
              <a:gd name="csY28" fmla="*/ 294998 h 1497653"/>
              <a:gd name="csX29" fmla="*/ 620250 w 1579576"/>
              <a:gd name="csY29" fmla="*/ 191423 h 1497653"/>
              <a:gd name="csX30" fmla="*/ 605674 w 1579576"/>
              <a:gd name="csY30" fmla="*/ 39534 h 1497653"/>
              <a:gd name="csX31" fmla="*/ 730217 w 1579576"/>
              <a:gd name="csY31" fmla="*/ 934 h 14976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579576" h="1497653">
                <a:moveTo>
                  <a:pt x="730217" y="934"/>
                </a:moveTo>
                <a:cubicBezTo>
                  <a:pt x="774959" y="-2181"/>
                  <a:pt x="820827" y="2828"/>
                  <a:pt x="861511" y="11080"/>
                </a:cubicBezTo>
                <a:cubicBezTo>
                  <a:pt x="930649" y="25110"/>
                  <a:pt x="1032984" y="42518"/>
                  <a:pt x="981488" y="139636"/>
                </a:cubicBezTo>
                <a:cubicBezTo>
                  <a:pt x="936385" y="224685"/>
                  <a:pt x="886522" y="265328"/>
                  <a:pt x="1007281" y="298883"/>
                </a:cubicBezTo>
                <a:cubicBezTo>
                  <a:pt x="1169423" y="343960"/>
                  <a:pt x="1336520" y="308832"/>
                  <a:pt x="1496974" y="273136"/>
                </a:cubicBezTo>
                <a:cubicBezTo>
                  <a:pt x="1502256" y="271960"/>
                  <a:pt x="1507539" y="270781"/>
                  <a:pt x="1512838" y="269605"/>
                </a:cubicBezTo>
                <a:cubicBezTo>
                  <a:pt x="1571266" y="488903"/>
                  <a:pt x="1624358" y="764952"/>
                  <a:pt x="1416656" y="695621"/>
                </a:cubicBezTo>
                <a:cubicBezTo>
                  <a:pt x="1340823" y="670306"/>
                  <a:pt x="1227253" y="612357"/>
                  <a:pt x="1191730" y="728294"/>
                </a:cubicBezTo>
                <a:cubicBezTo>
                  <a:pt x="1171782" y="793328"/>
                  <a:pt x="1177665" y="868233"/>
                  <a:pt x="1211062" y="926967"/>
                </a:cubicBezTo>
                <a:cubicBezTo>
                  <a:pt x="1307606" y="1096734"/>
                  <a:pt x="1469621" y="801081"/>
                  <a:pt x="1553569" y="1009212"/>
                </a:cubicBezTo>
                <a:cubicBezTo>
                  <a:pt x="1613376" y="1157509"/>
                  <a:pt x="1557580" y="1301686"/>
                  <a:pt x="1510896" y="1445667"/>
                </a:cubicBezTo>
                <a:cubicBezTo>
                  <a:pt x="1380808" y="1474927"/>
                  <a:pt x="1250430" y="1505600"/>
                  <a:pt x="1121015" y="1495787"/>
                </a:cubicBezTo>
                <a:cubicBezTo>
                  <a:pt x="1046578" y="1490154"/>
                  <a:pt x="911009" y="1488388"/>
                  <a:pt x="930412" y="1381204"/>
                </a:cubicBezTo>
                <a:cubicBezTo>
                  <a:pt x="994248" y="1328690"/>
                  <a:pt x="1031676" y="1244170"/>
                  <a:pt x="939052" y="1210435"/>
                </a:cubicBezTo>
                <a:cubicBezTo>
                  <a:pt x="851093" y="1178408"/>
                  <a:pt x="588305" y="1128250"/>
                  <a:pt x="567486" y="1278296"/>
                </a:cubicBezTo>
                <a:cubicBezTo>
                  <a:pt x="590645" y="1318034"/>
                  <a:pt x="621738" y="1354750"/>
                  <a:pt x="630106" y="1402436"/>
                </a:cubicBezTo>
                <a:cubicBezTo>
                  <a:pt x="647458" y="1476556"/>
                  <a:pt x="582169" y="1456873"/>
                  <a:pt x="536102" y="1462505"/>
                </a:cubicBezTo>
                <a:cubicBezTo>
                  <a:pt x="441156" y="1474102"/>
                  <a:pt x="345736" y="1481245"/>
                  <a:pt x="250225" y="1484779"/>
                </a:cubicBezTo>
                <a:cubicBezTo>
                  <a:pt x="190563" y="1486975"/>
                  <a:pt x="130866" y="1487624"/>
                  <a:pt x="71222" y="1487173"/>
                </a:cubicBezTo>
                <a:cubicBezTo>
                  <a:pt x="41400" y="1369312"/>
                  <a:pt x="5915" y="1260359"/>
                  <a:pt x="1540" y="1218462"/>
                </a:cubicBezTo>
                <a:cubicBezTo>
                  <a:pt x="-8261" y="1124424"/>
                  <a:pt x="27243" y="901829"/>
                  <a:pt x="150886" y="926515"/>
                </a:cubicBezTo>
                <a:cubicBezTo>
                  <a:pt x="204521" y="937231"/>
                  <a:pt x="247575" y="980875"/>
                  <a:pt x="302319" y="987369"/>
                </a:cubicBezTo>
                <a:cubicBezTo>
                  <a:pt x="384906" y="997182"/>
                  <a:pt x="411606" y="912975"/>
                  <a:pt x="421189" y="840564"/>
                </a:cubicBezTo>
                <a:cubicBezTo>
                  <a:pt x="430574" y="769701"/>
                  <a:pt x="413965" y="700155"/>
                  <a:pt x="359657" y="655118"/>
                </a:cubicBezTo>
                <a:cubicBezTo>
                  <a:pt x="289631" y="637122"/>
                  <a:pt x="229515" y="687242"/>
                  <a:pt x="164191" y="703118"/>
                </a:cubicBezTo>
                <a:cubicBezTo>
                  <a:pt x="-13453" y="746291"/>
                  <a:pt x="-93" y="565062"/>
                  <a:pt x="32089" y="446239"/>
                </a:cubicBezTo>
                <a:cubicBezTo>
                  <a:pt x="44902" y="398946"/>
                  <a:pt x="47842" y="353674"/>
                  <a:pt x="45664" y="309166"/>
                </a:cubicBezTo>
                <a:cubicBezTo>
                  <a:pt x="81785" y="309638"/>
                  <a:pt x="117906" y="309834"/>
                  <a:pt x="154044" y="309382"/>
                </a:cubicBezTo>
                <a:cubicBezTo>
                  <a:pt x="249717" y="308206"/>
                  <a:pt x="345355" y="303653"/>
                  <a:pt x="440700" y="294998"/>
                </a:cubicBezTo>
                <a:cubicBezTo>
                  <a:pt x="516663" y="288092"/>
                  <a:pt x="670002" y="312423"/>
                  <a:pt x="620250" y="191423"/>
                </a:cubicBezTo>
                <a:cubicBezTo>
                  <a:pt x="595837" y="132060"/>
                  <a:pt x="535358" y="86632"/>
                  <a:pt x="605674" y="39534"/>
                </a:cubicBezTo>
                <a:cubicBezTo>
                  <a:pt x="641858" y="15289"/>
                  <a:pt x="685475" y="4050"/>
                  <a:pt x="730217" y="934"/>
                </a:cubicBezTo>
                <a:close/>
              </a:path>
            </a:pathLst>
          </a:custGeom>
          <a:ln>
            <a:solidFill>
              <a:schemeClr val="tx1"/>
            </a:solidFill>
          </a:ln>
        </p:spPr>
      </p:pic>
      <p:pic>
        <p:nvPicPr>
          <p:cNvPr id="15" name="Picture 14">
            <a:extLst>
              <a:ext uri="{FF2B5EF4-FFF2-40B4-BE49-F238E27FC236}">
                <a16:creationId xmlns:a16="http://schemas.microsoft.com/office/drawing/2014/main" id="{20444887-3929-2E10-A789-8611A1911118}"/>
              </a:ext>
            </a:extLst>
          </p:cNvPr>
          <p:cNvPicPr>
            <a:picLocks noChangeAspect="1"/>
          </p:cNvPicPr>
          <p:nvPr/>
        </p:nvPicPr>
        <p:blipFill>
          <a:blip r:embed="rId3">
            <a:extLst>
              <a:ext uri="{28A0092B-C50C-407E-A947-70E740481C1C}">
                <a14:useLocalDpi xmlns:a14="http://schemas.microsoft.com/office/drawing/2010/main" val="0"/>
              </a:ext>
            </a:extLst>
          </a:blip>
          <a:srcRect l="67152" t="3385" r="16506" b="76914"/>
          <a:stretch>
            <a:fillRect/>
          </a:stretch>
        </p:blipFill>
        <p:spPr>
          <a:xfrm>
            <a:off x="8079484" y="350831"/>
            <a:ext cx="1569438" cy="1268376"/>
          </a:xfrm>
          <a:custGeom>
            <a:avLst/>
            <a:gdLst>
              <a:gd name="csX0" fmla="*/ 1212059 w 1569438"/>
              <a:gd name="csY0" fmla="*/ 2 h 1268376"/>
              <a:gd name="csX1" fmla="*/ 1509280 w 1569438"/>
              <a:gd name="csY1" fmla="*/ 42528 h 1268376"/>
              <a:gd name="csX2" fmla="*/ 1569432 w 1569438"/>
              <a:gd name="csY2" fmla="*/ 308000 h 1268376"/>
              <a:gd name="csX3" fmla="*/ 1519698 w 1569438"/>
              <a:gd name="csY3" fmla="*/ 485145 h 1268376"/>
              <a:gd name="csX4" fmla="*/ 1288129 w 1569438"/>
              <a:gd name="csY4" fmla="*/ 432866 h 1268376"/>
              <a:gd name="csX5" fmla="*/ 1249668 w 1569438"/>
              <a:gd name="csY5" fmla="*/ 741021 h 1268376"/>
              <a:gd name="csX6" fmla="*/ 1394149 w 1569438"/>
              <a:gd name="csY6" fmla="*/ 735017 h 1268376"/>
              <a:gd name="csX7" fmla="*/ 1558595 w 1569438"/>
              <a:gd name="csY7" fmla="*/ 827327 h 1268376"/>
              <a:gd name="csX8" fmla="*/ 1531696 w 1569438"/>
              <a:gd name="csY8" fmla="*/ 1268376 h 1268376"/>
              <a:gd name="csX9" fmla="*/ 1123991 w 1569438"/>
              <a:gd name="csY9" fmla="*/ 1249321 h 1268376"/>
              <a:gd name="csX10" fmla="*/ 958836 w 1569438"/>
              <a:gd name="csY10" fmla="*/ 1132618 h 1268376"/>
              <a:gd name="csX11" fmla="*/ 900353 w 1569438"/>
              <a:gd name="csY11" fmla="*/ 979197 h 1268376"/>
              <a:gd name="csX12" fmla="*/ 585871 w 1569438"/>
              <a:gd name="csY12" fmla="*/ 1089740 h 1268376"/>
              <a:gd name="csX13" fmla="*/ 630033 w 1569438"/>
              <a:gd name="csY13" fmla="*/ 1230581 h 1268376"/>
              <a:gd name="csX14" fmla="*/ 487747 w 1569438"/>
              <a:gd name="csY14" fmla="*/ 1248888 h 1268376"/>
              <a:gd name="csX15" fmla="*/ 201435 w 1569438"/>
              <a:gd name="csY15" fmla="*/ 1267080 h 1268376"/>
              <a:gd name="csX16" fmla="*/ 74343 w 1569438"/>
              <a:gd name="csY16" fmla="*/ 1268082 h 1268376"/>
              <a:gd name="csX17" fmla="*/ 35718 w 1569438"/>
              <a:gd name="csY17" fmla="*/ 1153202 h 1268376"/>
              <a:gd name="csX18" fmla="*/ 41143 w 1569438"/>
              <a:gd name="csY18" fmla="*/ 782722 h 1268376"/>
              <a:gd name="csX19" fmla="*/ 357750 w 1569438"/>
              <a:gd name="csY19" fmla="*/ 759586 h 1268376"/>
              <a:gd name="csX20" fmla="*/ 324461 w 1569438"/>
              <a:gd name="csY20" fmla="*/ 432376 h 1268376"/>
              <a:gd name="csX21" fmla="*/ 15824 w 1569438"/>
              <a:gd name="csY21" fmla="*/ 345344 h 1268376"/>
              <a:gd name="csX22" fmla="*/ 57499 w 1569438"/>
              <a:gd name="csY22" fmla="*/ 49512 h 1268376"/>
              <a:gd name="csX23" fmla="*/ 522197 w 1569438"/>
              <a:gd name="csY23" fmla="*/ 22531 h 1268376"/>
              <a:gd name="csX24" fmla="*/ 610502 w 1569438"/>
              <a:gd name="csY24" fmla="*/ 168729 h 1268376"/>
              <a:gd name="csX25" fmla="*/ 637492 w 1569438"/>
              <a:gd name="csY25" fmla="*/ 323131 h 1268376"/>
              <a:gd name="csX26" fmla="*/ 972339 w 1569438"/>
              <a:gd name="csY26" fmla="*/ 198753 h 1268376"/>
              <a:gd name="csX27" fmla="*/ 1212059 w 1569438"/>
              <a:gd name="csY27" fmla="*/ 2 h 1268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569438" h="1268376">
                <a:moveTo>
                  <a:pt x="1212059" y="2"/>
                </a:moveTo>
                <a:cubicBezTo>
                  <a:pt x="1312688" y="-214"/>
                  <a:pt x="1411103" y="20312"/>
                  <a:pt x="1509280" y="42528"/>
                </a:cubicBezTo>
                <a:cubicBezTo>
                  <a:pt x="1539248" y="134407"/>
                  <a:pt x="1568962" y="225050"/>
                  <a:pt x="1569432" y="308000"/>
                </a:cubicBezTo>
                <a:cubicBezTo>
                  <a:pt x="1569813" y="371503"/>
                  <a:pt x="1552625" y="432532"/>
                  <a:pt x="1519698" y="485145"/>
                </a:cubicBezTo>
                <a:cubicBezTo>
                  <a:pt x="1437040" y="485988"/>
                  <a:pt x="1363291" y="431455"/>
                  <a:pt x="1288129" y="432866"/>
                </a:cubicBezTo>
                <a:cubicBezTo>
                  <a:pt x="1138603" y="435672"/>
                  <a:pt x="1154757" y="670945"/>
                  <a:pt x="1249668" y="741021"/>
                </a:cubicBezTo>
                <a:cubicBezTo>
                  <a:pt x="1295155" y="774617"/>
                  <a:pt x="1350478" y="769751"/>
                  <a:pt x="1394149" y="735017"/>
                </a:cubicBezTo>
                <a:cubicBezTo>
                  <a:pt x="1479785" y="666961"/>
                  <a:pt x="1536288" y="730699"/>
                  <a:pt x="1558595" y="827327"/>
                </a:cubicBezTo>
                <a:cubicBezTo>
                  <a:pt x="1592648" y="974821"/>
                  <a:pt x="1528557" y="1121216"/>
                  <a:pt x="1531696" y="1268376"/>
                </a:cubicBezTo>
                <a:cubicBezTo>
                  <a:pt x="1395656" y="1267670"/>
                  <a:pt x="1259632" y="1260683"/>
                  <a:pt x="1123991" y="1249321"/>
                </a:cubicBezTo>
                <a:cubicBezTo>
                  <a:pt x="1040099" y="1242295"/>
                  <a:pt x="858334" y="1260879"/>
                  <a:pt x="958836" y="1132618"/>
                </a:cubicBezTo>
                <a:cubicBezTo>
                  <a:pt x="1028099" y="1044212"/>
                  <a:pt x="988929" y="1004276"/>
                  <a:pt x="900353" y="979197"/>
                </a:cubicBezTo>
                <a:cubicBezTo>
                  <a:pt x="839766" y="962045"/>
                  <a:pt x="489980" y="940676"/>
                  <a:pt x="585871" y="1089740"/>
                </a:cubicBezTo>
                <a:cubicBezTo>
                  <a:pt x="610211" y="1127554"/>
                  <a:pt x="644173" y="1180813"/>
                  <a:pt x="630033" y="1230581"/>
                </a:cubicBezTo>
                <a:cubicBezTo>
                  <a:pt x="582732" y="1237802"/>
                  <a:pt x="535284" y="1243886"/>
                  <a:pt x="487747" y="1248888"/>
                </a:cubicBezTo>
                <a:cubicBezTo>
                  <a:pt x="392583" y="1258936"/>
                  <a:pt x="297053" y="1264746"/>
                  <a:pt x="201435" y="1267080"/>
                </a:cubicBezTo>
                <a:cubicBezTo>
                  <a:pt x="159070" y="1268100"/>
                  <a:pt x="116706" y="1268356"/>
                  <a:pt x="74343" y="1268082"/>
                </a:cubicBezTo>
                <a:cubicBezTo>
                  <a:pt x="61327" y="1229128"/>
                  <a:pt x="47460" y="1190783"/>
                  <a:pt x="35718" y="1153202"/>
                </a:cubicBezTo>
                <a:cubicBezTo>
                  <a:pt x="-2600" y="1030612"/>
                  <a:pt x="-22512" y="900171"/>
                  <a:pt x="41143" y="782722"/>
                </a:cubicBezTo>
                <a:cubicBezTo>
                  <a:pt x="134857" y="609797"/>
                  <a:pt x="233562" y="815592"/>
                  <a:pt x="357750" y="759586"/>
                </a:cubicBezTo>
                <a:cubicBezTo>
                  <a:pt x="427214" y="694199"/>
                  <a:pt x="471974" y="428490"/>
                  <a:pt x="324461" y="432376"/>
                </a:cubicBezTo>
                <a:cubicBezTo>
                  <a:pt x="190108" y="435928"/>
                  <a:pt x="49477" y="574943"/>
                  <a:pt x="15824" y="345344"/>
                </a:cubicBezTo>
                <a:cubicBezTo>
                  <a:pt x="1139" y="244987"/>
                  <a:pt x="27095" y="146750"/>
                  <a:pt x="57499" y="49512"/>
                </a:cubicBezTo>
                <a:cubicBezTo>
                  <a:pt x="211998" y="14504"/>
                  <a:pt x="366263" y="-18445"/>
                  <a:pt x="522197" y="22531"/>
                </a:cubicBezTo>
                <a:cubicBezTo>
                  <a:pt x="604475" y="44137"/>
                  <a:pt x="668149" y="71452"/>
                  <a:pt x="610502" y="168729"/>
                </a:cubicBezTo>
                <a:cubicBezTo>
                  <a:pt x="568918" y="238903"/>
                  <a:pt x="544850" y="290809"/>
                  <a:pt x="637492" y="323131"/>
                </a:cubicBezTo>
                <a:cubicBezTo>
                  <a:pt x="704342" y="346463"/>
                  <a:pt x="1096638" y="336514"/>
                  <a:pt x="972339" y="198753"/>
                </a:cubicBezTo>
                <a:cubicBezTo>
                  <a:pt x="827170" y="37876"/>
                  <a:pt x="1108836" y="258"/>
                  <a:pt x="1212059" y="2"/>
                </a:cubicBezTo>
                <a:close/>
              </a:path>
            </a:pathLst>
          </a:custGeom>
          <a:ln>
            <a:solidFill>
              <a:schemeClr val="tx1"/>
            </a:solidFill>
          </a:ln>
        </p:spPr>
      </p:pic>
      <p:pic>
        <p:nvPicPr>
          <p:cNvPr id="13" name="Picture 12">
            <a:extLst>
              <a:ext uri="{FF2B5EF4-FFF2-40B4-BE49-F238E27FC236}">
                <a16:creationId xmlns:a16="http://schemas.microsoft.com/office/drawing/2014/main" id="{774A0B34-B4FA-2BC4-E4BD-5C0E3D6CAFB0}"/>
              </a:ext>
            </a:extLst>
          </p:cNvPr>
          <p:cNvPicPr>
            <a:picLocks noChangeAspect="1"/>
          </p:cNvPicPr>
          <p:nvPr/>
        </p:nvPicPr>
        <p:blipFill>
          <a:blip r:embed="rId3">
            <a:extLst>
              <a:ext uri="{28A0092B-C50C-407E-A947-70E740481C1C}">
                <a14:useLocalDpi xmlns:a14="http://schemas.microsoft.com/office/drawing/2010/main" val="0"/>
              </a:ext>
            </a:extLst>
          </a:blip>
          <a:srcRect l="49169" t="2" r="28448" b="76915"/>
          <a:stretch>
            <a:fillRect/>
          </a:stretch>
        </p:blipFill>
        <p:spPr>
          <a:xfrm>
            <a:off x="6352401" y="133037"/>
            <a:ext cx="2149632" cy="1486087"/>
          </a:xfrm>
          <a:custGeom>
            <a:avLst/>
            <a:gdLst>
              <a:gd name="csX0" fmla="*/ 1014931 w 2149632"/>
              <a:gd name="csY0" fmla="*/ 666 h 1486087"/>
              <a:gd name="csX1" fmla="*/ 1135998 w 2149632"/>
              <a:gd name="csY1" fmla="*/ 10017 h 1486087"/>
              <a:gd name="csX2" fmla="*/ 1255992 w 2149632"/>
              <a:gd name="csY2" fmla="*/ 138573 h 1486087"/>
              <a:gd name="csX3" fmla="*/ 1201795 w 2149632"/>
              <a:gd name="csY3" fmla="*/ 238497 h 1486087"/>
              <a:gd name="csX4" fmla="*/ 1320411 w 2149632"/>
              <a:gd name="csY4" fmla="*/ 307065 h 1486087"/>
              <a:gd name="csX5" fmla="*/ 1784602 w 2149632"/>
              <a:gd name="csY5" fmla="*/ 267306 h 1486087"/>
              <a:gd name="csX6" fmla="*/ 1742928 w 2149632"/>
              <a:gd name="csY6" fmla="*/ 563136 h 1486087"/>
              <a:gd name="csX7" fmla="*/ 2051566 w 2149632"/>
              <a:gd name="csY7" fmla="*/ 650169 h 1486087"/>
              <a:gd name="csX8" fmla="*/ 2084855 w 2149632"/>
              <a:gd name="csY8" fmla="*/ 977379 h 1486087"/>
              <a:gd name="csX9" fmla="*/ 1768248 w 2149632"/>
              <a:gd name="csY9" fmla="*/ 1000516 h 1486087"/>
              <a:gd name="csX10" fmla="*/ 1762821 w 2149632"/>
              <a:gd name="csY10" fmla="*/ 1370995 h 1486087"/>
              <a:gd name="csX11" fmla="*/ 1801445 w 2149632"/>
              <a:gd name="csY11" fmla="*/ 1485873 h 1486087"/>
              <a:gd name="csX12" fmla="*/ 1351250 w 2149632"/>
              <a:gd name="csY12" fmla="*/ 1462817 h 1486087"/>
              <a:gd name="csX13" fmla="*/ 1201831 w 2149632"/>
              <a:gd name="csY13" fmla="*/ 1415954 h 1486087"/>
              <a:gd name="csX14" fmla="*/ 1256028 w 2149632"/>
              <a:gd name="csY14" fmla="*/ 1316030 h 1486087"/>
              <a:gd name="csX15" fmla="*/ 1136034 w 2149632"/>
              <a:gd name="csY15" fmla="*/ 1187472 h 1486087"/>
              <a:gd name="csX16" fmla="*/ 896134 w 2149632"/>
              <a:gd name="csY16" fmla="*/ 1203564 h 1486087"/>
              <a:gd name="csX17" fmla="*/ 879343 w 2149632"/>
              <a:gd name="csY17" fmla="*/ 1337164 h 1486087"/>
              <a:gd name="csX18" fmla="*/ 857726 w 2149632"/>
              <a:gd name="csY18" fmla="*/ 1455260 h 1486087"/>
              <a:gd name="csX19" fmla="*/ 715223 w 2149632"/>
              <a:gd name="csY19" fmla="*/ 1471391 h 1486087"/>
              <a:gd name="csX20" fmla="*/ 428547 w 2149632"/>
              <a:gd name="csY20" fmla="*/ 1485776 h 1486087"/>
              <a:gd name="csX21" fmla="*/ 354656 w 2149632"/>
              <a:gd name="csY21" fmla="*/ 1486031 h 1486087"/>
              <a:gd name="csX22" fmla="*/ 381555 w 2149632"/>
              <a:gd name="csY22" fmla="*/ 1045178 h 1486087"/>
              <a:gd name="csX23" fmla="*/ 217107 w 2149632"/>
              <a:gd name="csY23" fmla="*/ 952868 h 1486087"/>
              <a:gd name="csX24" fmla="*/ 72626 w 2149632"/>
              <a:gd name="csY24" fmla="*/ 958874 h 1486087"/>
              <a:gd name="csX25" fmla="*/ 111089 w 2149632"/>
              <a:gd name="csY25" fmla="*/ 650717 h 1486087"/>
              <a:gd name="csX26" fmla="*/ 342658 w 2149632"/>
              <a:gd name="csY26" fmla="*/ 702996 h 1486087"/>
              <a:gd name="csX27" fmla="*/ 393008 w 2149632"/>
              <a:gd name="csY27" fmla="*/ 525557 h 1486087"/>
              <a:gd name="csX28" fmla="*/ 333019 w 2149632"/>
              <a:gd name="csY28" fmla="*/ 260103 h 1486087"/>
              <a:gd name="csX29" fmla="*/ 526326 w 2149632"/>
              <a:gd name="csY29" fmla="*/ 300707 h 1486087"/>
              <a:gd name="csX30" fmla="*/ 753249 w 2149632"/>
              <a:gd name="csY30" fmla="*/ 310695 h 1486087"/>
              <a:gd name="csX31" fmla="*/ 879307 w 2149632"/>
              <a:gd name="csY31" fmla="*/ 159707 h 1486087"/>
              <a:gd name="csX32" fmla="*/ 896097 w 2149632"/>
              <a:gd name="csY32" fmla="*/ 26108 h 1486087"/>
              <a:gd name="csX33" fmla="*/ 1014931 w 2149632"/>
              <a:gd name="csY33" fmla="*/ 666 h 14860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149632" h="1486087">
                <a:moveTo>
                  <a:pt x="1014931" y="666"/>
                </a:moveTo>
                <a:cubicBezTo>
                  <a:pt x="1055439" y="-1586"/>
                  <a:pt x="1096320" y="1961"/>
                  <a:pt x="1135998" y="10017"/>
                </a:cubicBezTo>
                <a:cubicBezTo>
                  <a:pt x="1205133" y="24047"/>
                  <a:pt x="1307487" y="41455"/>
                  <a:pt x="1255992" y="138573"/>
                </a:cubicBezTo>
                <a:cubicBezTo>
                  <a:pt x="1234667" y="178801"/>
                  <a:pt x="1201269" y="188967"/>
                  <a:pt x="1201795" y="238497"/>
                </a:cubicBezTo>
                <a:cubicBezTo>
                  <a:pt x="1202412" y="294485"/>
                  <a:pt x="1278880" y="298548"/>
                  <a:pt x="1320411" y="307065"/>
                </a:cubicBezTo>
                <a:cubicBezTo>
                  <a:pt x="1476599" y="339091"/>
                  <a:pt x="1630699" y="302178"/>
                  <a:pt x="1784602" y="267306"/>
                </a:cubicBezTo>
                <a:cubicBezTo>
                  <a:pt x="1754198" y="364542"/>
                  <a:pt x="1728224" y="462799"/>
                  <a:pt x="1742928" y="563136"/>
                </a:cubicBezTo>
                <a:cubicBezTo>
                  <a:pt x="1776579" y="792737"/>
                  <a:pt x="1917213" y="653721"/>
                  <a:pt x="2051566" y="650169"/>
                </a:cubicBezTo>
                <a:cubicBezTo>
                  <a:pt x="2199077" y="646284"/>
                  <a:pt x="2154318" y="911991"/>
                  <a:pt x="2084855" y="977379"/>
                </a:cubicBezTo>
                <a:cubicBezTo>
                  <a:pt x="1960684" y="1033404"/>
                  <a:pt x="1861960" y="827588"/>
                  <a:pt x="1768248" y="1000516"/>
                </a:cubicBezTo>
                <a:cubicBezTo>
                  <a:pt x="1704593" y="1117965"/>
                  <a:pt x="1724505" y="1248404"/>
                  <a:pt x="1762821" y="1370995"/>
                </a:cubicBezTo>
                <a:cubicBezTo>
                  <a:pt x="1774582" y="1408576"/>
                  <a:pt x="1788432" y="1446920"/>
                  <a:pt x="1801445" y="1485873"/>
                </a:cubicBezTo>
                <a:cubicBezTo>
                  <a:pt x="1651175" y="1484931"/>
                  <a:pt x="1500975" y="1476336"/>
                  <a:pt x="1351250" y="1462817"/>
                </a:cubicBezTo>
                <a:cubicBezTo>
                  <a:pt x="1307905" y="1458892"/>
                  <a:pt x="1202485" y="1475256"/>
                  <a:pt x="1201831" y="1415954"/>
                </a:cubicBezTo>
                <a:cubicBezTo>
                  <a:pt x="1201286" y="1366423"/>
                  <a:pt x="1234684" y="1356258"/>
                  <a:pt x="1256028" y="1316030"/>
                </a:cubicBezTo>
                <a:cubicBezTo>
                  <a:pt x="1307524" y="1218930"/>
                  <a:pt x="1205189" y="1201504"/>
                  <a:pt x="1136034" y="1187472"/>
                </a:cubicBezTo>
                <a:cubicBezTo>
                  <a:pt x="1056677" y="1171361"/>
                  <a:pt x="972512" y="1173285"/>
                  <a:pt x="896134" y="1203564"/>
                </a:cubicBezTo>
                <a:cubicBezTo>
                  <a:pt x="836761" y="1251721"/>
                  <a:pt x="838685" y="1267284"/>
                  <a:pt x="879343" y="1337164"/>
                </a:cubicBezTo>
                <a:cubicBezTo>
                  <a:pt x="911979" y="1393248"/>
                  <a:pt x="931001" y="1445271"/>
                  <a:pt x="857726" y="1455260"/>
                </a:cubicBezTo>
                <a:cubicBezTo>
                  <a:pt x="810317" y="1461716"/>
                  <a:pt x="762816" y="1467055"/>
                  <a:pt x="715223" y="1471391"/>
                </a:cubicBezTo>
                <a:cubicBezTo>
                  <a:pt x="619876" y="1480047"/>
                  <a:pt x="524222" y="1484598"/>
                  <a:pt x="428547" y="1485776"/>
                </a:cubicBezTo>
                <a:cubicBezTo>
                  <a:pt x="403917" y="1486089"/>
                  <a:pt x="379286" y="1486149"/>
                  <a:pt x="354656" y="1486031"/>
                </a:cubicBezTo>
                <a:cubicBezTo>
                  <a:pt x="351570" y="1338950"/>
                  <a:pt x="415606" y="1192614"/>
                  <a:pt x="381555" y="1045178"/>
                </a:cubicBezTo>
                <a:cubicBezTo>
                  <a:pt x="359229" y="948571"/>
                  <a:pt x="302745" y="884812"/>
                  <a:pt x="217107" y="952868"/>
                </a:cubicBezTo>
                <a:cubicBezTo>
                  <a:pt x="173436" y="987584"/>
                  <a:pt x="118113" y="992469"/>
                  <a:pt x="72626" y="958874"/>
                </a:cubicBezTo>
                <a:cubicBezTo>
                  <a:pt x="-22285" y="888776"/>
                  <a:pt x="-38439" y="653526"/>
                  <a:pt x="111089" y="650717"/>
                </a:cubicBezTo>
                <a:cubicBezTo>
                  <a:pt x="186251" y="649306"/>
                  <a:pt x="259998" y="703841"/>
                  <a:pt x="342658" y="702996"/>
                </a:cubicBezTo>
                <a:cubicBezTo>
                  <a:pt x="375783" y="650347"/>
                  <a:pt x="393227" y="589217"/>
                  <a:pt x="393008" y="525557"/>
                </a:cubicBezTo>
                <a:cubicBezTo>
                  <a:pt x="392718" y="442763"/>
                  <a:pt x="363042" y="352081"/>
                  <a:pt x="333019" y="260103"/>
                </a:cubicBezTo>
                <a:cubicBezTo>
                  <a:pt x="397328" y="274704"/>
                  <a:pt x="461528" y="289991"/>
                  <a:pt x="526326" y="300707"/>
                </a:cubicBezTo>
                <a:cubicBezTo>
                  <a:pt x="601291" y="313107"/>
                  <a:pt x="677614" y="319369"/>
                  <a:pt x="753249" y="310695"/>
                </a:cubicBezTo>
                <a:cubicBezTo>
                  <a:pt x="849829" y="299607"/>
                  <a:pt x="950295" y="281709"/>
                  <a:pt x="879307" y="159707"/>
                </a:cubicBezTo>
                <a:cubicBezTo>
                  <a:pt x="838649" y="89846"/>
                  <a:pt x="836724" y="74266"/>
                  <a:pt x="896097" y="26108"/>
                </a:cubicBezTo>
                <a:cubicBezTo>
                  <a:pt x="934287" y="10968"/>
                  <a:pt x="974423" y="2917"/>
                  <a:pt x="1014931" y="666"/>
                </a:cubicBezTo>
                <a:close/>
              </a:path>
            </a:pathLst>
          </a:custGeom>
          <a:ln>
            <a:solidFill>
              <a:schemeClr val="tx1"/>
            </a:solidFill>
          </a:ln>
        </p:spPr>
      </p:pic>
      <p:pic>
        <p:nvPicPr>
          <p:cNvPr id="11" name="Picture 10">
            <a:extLst>
              <a:ext uri="{FF2B5EF4-FFF2-40B4-BE49-F238E27FC236}">
                <a16:creationId xmlns:a16="http://schemas.microsoft.com/office/drawing/2014/main" id="{10D3B636-11B3-7B9F-748C-8F555908D07D}"/>
              </a:ext>
            </a:extLst>
          </p:cNvPr>
          <p:cNvPicPr>
            <a:picLocks noChangeAspect="1"/>
          </p:cNvPicPr>
          <p:nvPr/>
        </p:nvPicPr>
        <p:blipFill>
          <a:blip r:embed="rId3">
            <a:extLst>
              <a:ext uri="{28A0092B-C50C-407E-A947-70E740481C1C}">
                <a14:useLocalDpi xmlns:a14="http://schemas.microsoft.com/office/drawing/2010/main" val="0"/>
              </a:ext>
            </a:extLst>
          </a:blip>
          <a:srcRect l="34050" t="3384" r="46739" b="76826"/>
          <a:stretch>
            <a:fillRect/>
          </a:stretch>
        </p:blipFill>
        <p:spPr>
          <a:xfrm>
            <a:off x="4900320" y="350791"/>
            <a:ext cx="1845054" cy="1274082"/>
          </a:xfrm>
          <a:custGeom>
            <a:avLst/>
            <a:gdLst>
              <a:gd name="csX0" fmla="*/ 1525613 w 1845054"/>
              <a:gd name="csY0" fmla="*/ 472 h 1274082"/>
              <a:gd name="csX1" fmla="*/ 1785064 w 1845054"/>
              <a:gd name="csY1" fmla="*/ 42330 h 1274082"/>
              <a:gd name="csX2" fmla="*/ 1845052 w 1845054"/>
              <a:gd name="csY2" fmla="*/ 307782 h 1274082"/>
              <a:gd name="csX3" fmla="*/ 1794702 w 1845054"/>
              <a:gd name="csY3" fmla="*/ 485221 h 1274082"/>
              <a:gd name="csX4" fmla="*/ 1563133 w 1845054"/>
              <a:gd name="csY4" fmla="*/ 432944 h 1274082"/>
              <a:gd name="csX5" fmla="*/ 1524670 w 1845054"/>
              <a:gd name="csY5" fmla="*/ 741099 h 1274082"/>
              <a:gd name="csX6" fmla="*/ 1669151 w 1845054"/>
              <a:gd name="csY6" fmla="*/ 735093 h 1274082"/>
              <a:gd name="csX7" fmla="*/ 1833599 w 1845054"/>
              <a:gd name="csY7" fmla="*/ 827405 h 1274082"/>
              <a:gd name="csX8" fmla="*/ 1806700 w 1845054"/>
              <a:gd name="csY8" fmla="*/ 1268257 h 1274082"/>
              <a:gd name="csX9" fmla="*/ 1302976 w 1845054"/>
              <a:gd name="csY9" fmla="*/ 1240548 h 1274082"/>
              <a:gd name="csX10" fmla="*/ 1204942 w 1845054"/>
              <a:gd name="csY10" fmla="*/ 1162405 h 1274082"/>
              <a:gd name="csX11" fmla="*/ 1273008 w 1845054"/>
              <a:gd name="csY11" fmla="*/ 1060225 h 1274082"/>
              <a:gd name="csX12" fmla="*/ 1095855 w 1845054"/>
              <a:gd name="csY12" fmla="*/ 963221 h 1274082"/>
              <a:gd name="csX13" fmla="*/ 880167 w 1845054"/>
              <a:gd name="csY13" fmla="*/ 998172 h 1274082"/>
              <a:gd name="csX14" fmla="*/ 894743 w 1845054"/>
              <a:gd name="csY14" fmla="*/ 1150062 h 1274082"/>
              <a:gd name="csX15" fmla="*/ 716047 w 1845054"/>
              <a:gd name="csY15" fmla="*/ 1273222 h 1274082"/>
              <a:gd name="csX16" fmla="*/ 489125 w 1845054"/>
              <a:gd name="csY16" fmla="*/ 1253126 h 1274082"/>
              <a:gd name="csX17" fmla="*/ 338508 w 1845054"/>
              <a:gd name="csY17" fmla="*/ 1220354 h 1274082"/>
              <a:gd name="csX18" fmla="*/ 340016 w 1845054"/>
              <a:gd name="csY18" fmla="*/ 1215527 h 1274082"/>
              <a:gd name="csX19" fmla="*/ 379875 w 1845054"/>
              <a:gd name="csY19" fmla="*/ 806094 h 1274082"/>
              <a:gd name="csX20" fmla="*/ 217079 w 1845054"/>
              <a:gd name="csY20" fmla="*/ 735093 h 1274082"/>
              <a:gd name="csX21" fmla="*/ 72617 w 1845054"/>
              <a:gd name="csY21" fmla="*/ 741099 h 1274082"/>
              <a:gd name="csX22" fmla="*/ 111097 w 1845054"/>
              <a:gd name="csY22" fmla="*/ 432944 h 1274082"/>
              <a:gd name="csX23" fmla="*/ 342647 w 1845054"/>
              <a:gd name="csY23" fmla="*/ 485221 h 1274082"/>
              <a:gd name="csX24" fmla="*/ 392961 w 1845054"/>
              <a:gd name="csY24" fmla="*/ 307802 h 1274082"/>
              <a:gd name="csX25" fmla="*/ 335713 w 1845054"/>
              <a:gd name="csY25" fmla="*/ 50709 h 1274082"/>
              <a:gd name="csX26" fmla="*/ 356806 w 1845054"/>
              <a:gd name="csY26" fmla="*/ 46018 h 1274082"/>
              <a:gd name="csX27" fmla="*/ 798017 w 1845054"/>
              <a:gd name="csY27" fmla="*/ 22469 h 1274082"/>
              <a:gd name="csX28" fmla="*/ 885469 w 1845054"/>
              <a:gd name="csY28" fmla="*/ 168787 h 1274082"/>
              <a:gd name="csX29" fmla="*/ 947853 w 1845054"/>
              <a:gd name="csY29" fmla="*/ 333706 h 1274082"/>
              <a:gd name="csX30" fmla="*/ 1247324 w 1845054"/>
              <a:gd name="csY30" fmla="*/ 198792 h 1274082"/>
              <a:gd name="csX31" fmla="*/ 1525613 w 1845054"/>
              <a:gd name="csY31" fmla="*/ 472 h 1274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845054" h="1274082">
                <a:moveTo>
                  <a:pt x="1525613" y="472"/>
                </a:moveTo>
                <a:cubicBezTo>
                  <a:pt x="1613374" y="4652"/>
                  <a:pt x="1699300" y="22863"/>
                  <a:pt x="1785064" y="42330"/>
                </a:cubicBezTo>
                <a:cubicBezTo>
                  <a:pt x="1815104" y="134288"/>
                  <a:pt x="1844763" y="224970"/>
                  <a:pt x="1845052" y="307782"/>
                </a:cubicBezTo>
                <a:cubicBezTo>
                  <a:pt x="1845269" y="371462"/>
                  <a:pt x="1827827" y="432572"/>
                  <a:pt x="1794702" y="485221"/>
                </a:cubicBezTo>
                <a:cubicBezTo>
                  <a:pt x="1712043" y="486066"/>
                  <a:pt x="1638296" y="431531"/>
                  <a:pt x="1563133" y="432944"/>
                </a:cubicBezTo>
                <a:cubicBezTo>
                  <a:pt x="1413606" y="435750"/>
                  <a:pt x="1429760" y="671021"/>
                  <a:pt x="1524670" y="741099"/>
                </a:cubicBezTo>
                <a:cubicBezTo>
                  <a:pt x="1570157" y="774696"/>
                  <a:pt x="1625481" y="769829"/>
                  <a:pt x="1669151" y="735093"/>
                </a:cubicBezTo>
                <a:cubicBezTo>
                  <a:pt x="1754787" y="667039"/>
                  <a:pt x="1811291" y="730796"/>
                  <a:pt x="1833599" y="827405"/>
                </a:cubicBezTo>
                <a:cubicBezTo>
                  <a:pt x="1867649" y="974839"/>
                  <a:pt x="1803613" y="1121175"/>
                  <a:pt x="1806700" y="1268257"/>
                </a:cubicBezTo>
                <a:cubicBezTo>
                  <a:pt x="1638530" y="1267414"/>
                  <a:pt x="1470454" y="1256816"/>
                  <a:pt x="1302976" y="1240548"/>
                </a:cubicBezTo>
                <a:cubicBezTo>
                  <a:pt x="1238031" y="1234248"/>
                  <a:pt x="1189114" y="1249614"/>
                  <a:pt x="1204942" y="1162405"/>
                </a:cubicBezTo>
                <a:cubicBezTo>
                  <a:pt x="1236743" y="1136246"/>
                  <a:pt x="1258070" y="1099687"/>
                  <a:pt x="1273008" y="1060225"/>
                </a:cubicBezTo>
                <a:cubicBezTo>
                  <a:pt x="1268688" y="979353"/>
                  <a:pt x="1156189" y="970523"/>
                  <a:pt x="1095855" y="963221"/>
                </a:cubicBezTo>
                <a:cubicBezTo>
                  <a:pt x="1025230" y="954667"/>
                  <a:pt x="941699" y="956962"/>
                  <a:pt x="880167" y="998172"/>
                </a:cubicBezTo>
                <a:cubicBezTo>
                  <a:pt x="809870" y="1045290"/>
                  <a:pt x="870331" y="1090679"/>
                  <a:pt x="894743" y="1150062"/>
                </a:cubicBezTo>
                <a:cubicBezTo>
                  <a:pt x="943260" y="1268080"/>
                  <a:pt x="793498" y="1269258"/>
                  <a:pt x="716047" y="1273222"/>
                </a:cubicBezTo>
                <a:cubicBezTo>
                  <a:pt x="639977" y="1277108"/>
                  <a:pt x="563924" y="1267373"/>
                  <a:pt x="489125" y="1253126"/>
                </a:cubicBezTo>
                <a:cubicBezTo>
                  <a:pt x="438865" y="1243571"/>
                  <a:pt x="388715" y="1231776"/>
                  <a:pt x="338508" y="1220354"/>
                </a:cubicBezTo>
                <a:cubicBezTo>
                  <a:pt x="338998" y="1218765"/>
                  <a:pt x="339507" y="1217138"/>
                  <a:pt x="340016" y="1215527"/>
                </a:cubicBezTo>
                <a:cubicBezTo>
                  <a:pt x="381019" y="1085244"/>
                  <a:pt x="428792" y="942028"/>
                  <a:pt x="379875" y="806094"/>
                </a:cubicBezTo>
                <a:cubicBezTo>
                  <a:pt x="348728" y="719493"/>
                  <a:pt x="295091" y="673082"/>
                  <a:pt x="217079" y="735093"/>
                </a:cubicBezTo>
                <a:cubicBezTo>
                  <a:pt x="173408" y="769809"/>
                  <a:pt x="118085" y="774696"/>
                  <a:pt x="72617" y="741099"/>
                </a:cubicBezTo>
                <a:cubicBezTo>
                  <a:pt x="-22276" y="671003"/>
                  <a:pt x="-38449" y="435750"/>
                  <a:pt x="111097" y="432944"/>
                </a:cubicBezTo>
                <a:cubicBezTo>
                  <a:pt x="186241" y="431531"/>
                  <a:pt x="259988" y="486066"/>
                  <a:pt x="342647" y="485221"/>
                </a:cubicBezTo>
                <a:cubicBezTo>
                  <a:pt x="375773" y="432572"/>
                  <a:pt x="393216" y="371444"/>
                  <a:pt x="392961" y="307802"/>
                </a:cubicBezTo>
                <a:cubicBezTo>
                  <a:pt x="392708" y="227502"/>
                  <a:pt x="364792" y="139801"/>
                  <a:pt x="335713" y="50709"/>
                </a:cubicBezTo>
                <a:cubicBezTo>
                  <a:pt x="342756" y="49139"/>
                  <a:pt x="349799" y="47569"/>
                  <a:pt x="356806" y="46018"/>
                </a:cubicBezTo>
                <a:cubicBezTo>
                  <a:pt x="501104" y="14129"/>
                  <a:pt x="652120" y="-16189"/>
                  <a:pt x="798017" y="22469"/>
                </a:cubicBezTo>
                <a:cubicBezTo>
                  <a:pt x="880114" y="44234"/>
                  <a:pt x="942826" y="72002"/>
                  <a:pt x="885469" y="168787"/>
                </a:cubicBezTo>
                <a:cubicBezTo>
                  <a:pt x="830145" y="262157"/>
                  <a:pt x="839056" y="306723"/>
                  <a:pt x="947853" y="333706"/>
                </a:cubicBezTo>
                <a:cubicBezTo>
                  <a:pt x="1012344" y="349700"/>
                  <a:pt x="1364744" y="328936"/>
                  <a:pt x="1247324" y="198792"/>
                </a:cubicBezTo>
                <a:cubicBezTo>
                  <a:pt x="1091282" y="25846"/>
                  <a:pt x="1423679" y="-4376"/>
                  <a:pt x="1525613" y="472"/>
                </a:cubicBezTo>
                <a:close/>
              </a:path>
            </a:pathLst>
          </a:custGeom>
          <a:ln>
            <a:solidFill>
              <a:schemeClr val="tx1"/>
            </a:solidFill>
          </a:ln>
        </p:spPr>
      </p:pic>
      <p:pic>
        <p:nvPicPr>
          <p:cNvPr id="9" name="Picture 8">
            <a:extLst>
              <a:ext uri="{FF2B5EF4-FFF2-40B4-BE49-F238E27FC236}">
                <a16:creationId xmlns:a16="http://schemas.microsoft.com/office/drawing/2014/main" id="{D6F062F2-25D1-4BBA-7AEA-A28A9FC34B77}"/>
              </a:ext>
            </a:extLst>
          </p:cNvPr>
          <p:cNvPicPr>
            <a:picLocks noChangeAspect="1"/>
          </p:cNvPicPr>
          <p:nvPr/>
        </p:nvPicPr>
        <p:blipFill>
          <a:blip r:embed="rId3">
            <a:extLst>
              <a:ext uri="{28A0092B-C50C-407E-A947-70E740481C1C}">
                <a14:useLocalDpi xmlns:a14="http://schemas.microsoft.com/office/drawing/2010/main" val="0"/>
              </a:ext>
            </a:extLst>
          </a:blip>
          <a:srcRect l="21788" r="61779" b="73033"/>
          <a:stretch>
            <a:fillRect/>
          </a:stretch>
        </p:blipFill>
        <p:spPr>
          <a:xfrm>
            <a:off x="3722742" y="132907"/>
            <a:ext cx="1578159" cy="1736109"/>
          </a:xfrm>
          <a:custGeom>
            <a:avLst/>
            <a:gdLst>
              <a:gd name="csX0" fmla="*/ 760583 w 1578159"/>
              <a:gd name="csY0" fmla="*/ 19 h 1736109"/>
              <a:gd name="csX1" fmla="*/ 900862 w 1578159"/>
              <a:gd name="csY1" fmla="*/ 19645 h 1736109"/>
              <a:gd name="csX2" fmla="*/ 959326 w 1578159"/>
              <a:gd name="csY2" fmla="*/ 173066 h 1736109"/>
              <a:gd name="csX3" fmla="*/ 1044998 w 1578159"/>
              <a:gd name="csY3" fmla="*/ 306999 h 1736109"/>
              <a:gd name="csX4" fmla="*/ 1513310 w 1578159"/>
              <a:gd name="csY4" fmla="*/ 268536 h 1736109"/>
              <a:gd name="csX5" fmla="*/ 1570559 w 1578159"/>
              <a:gd name="csY5" fmla="*/ 525629 h 1736109"/>
              <a:gd name="csX6" fmla="*/ 1520207 w 1578159"/>
              <a:gd name="csY6" fmla="*/ 703069 h 1736109"/>
              <a:gd name="csX7" fmla="*/ 1288657 w 1578159"/>
              <a:gd name="csY7" fmla="*/ 650790 h 1736109"/>
              <a:gd name="csX8" fmla="*/ 1250177 w 1578159"/>
              <a:gd name="csY8" fmla="*/ 958944 h 1736109"/>
              <a:gd name="csX9" fmla="*/ 1394639 w 1578159"/>
              <a:gd name="csY9" fmla="*/ 952941 h 1736109"/>
              <a:gd name="csX10" fmla="*/ 1557435 w 1578159"/>
              <a:gd name="csY10" fmla="*/ 1023939 h 1736109"/>
              <a:gd name="csX11" fmla="*/ 1517575 w 1578159"/>
              <a:gd name="csY11" fmla="*/ 1433374 h 1736109"/>
              <a:gd name="csX12" fmla="*/ 1516070 w 1578159"/>
              <a:gd name="csY12" fmla="*/ 1438201 h 1736109"/>
              <a:gd name="csX13" fmla="*/ 1212968 w 1578159"/>
              <a:gd name="csY13" fmla="*/ 1394499 h 1736109"/>
              <a:gd name="csX14" fmla="*/ 948708 w 1578159"/>
              <a:gd name="csY14" fmla="*/ 1459140 h 1736109"/>
              <a:gd name="csX15" fmla="*/ 993413 w 1578159"/>
              <a:gd name="csY15" fmla="*/ 1617093 h 1736109"/>
              <a:gd name="csX16" fmla="*/ 638001 w 1578159"/>
              <a:gd name="csY16" fmla="*/ 1718489 h 1736109"/>
              <a:gd name="csX17" fmla="*/ 630232 w 1578159"/>
              <a:gd name="csY17" fmla="*/ 1526745 h 1736109"/>
              <a:gd name="csX18" fmla="*/ 487458 w 1578159"/>
              <a:gd name="csY18" fmla="*/ 1409609 h 1736109"/>
              <a:gd name="csX19" fmla="*/ 60803 w 1578159"/>
              <a:gd name="csY19" fmla="*/ 1446051 h 1736109"/>
              <a:gd name="csX20" fmla="*/ 1540 w 1578159"/>
              <a:gd name="csY20" fmla="*/ 1217490 h 1736109"/>
              <a:gd name="csX21" fmla="*/ 150886 w 1578159"/>
              <a:gd name="csY21" fmla="*/ 925525 h 1736109"/>
              <a:gd name="csX22" fmla="*/ 302319 w 1578159"/>
              <a:gd name="csY22" fmla="*/ 986379 h 1736109"/>
              <a:gd name="csX23" fmla="*/ 421189 w 1578159"/>
              <a:gd name="csY23" fmla="*/ 839573 h 1736109"/>
              <a:gd name="csX24" fmla="*/ 359657 w 1578159"/>
              <a:gd name="csY24" fmla="*/ 654125 h 1736109"/>
              <a:gd name="csX25" fmla="*/ 164191 w 1578159"/>
              <a:gd name="csY25" fmla="*/ 702127 h 1736109"/>
              <a:gd name="csX26" fmla="*/ 23340 w 1578159"/>
              <a:gd name="csY26" fmla="*/ 407846 h 1736109"/>
              <a:gd name="csX27" fmla="*/ 64143 w 1578159"/>
              <a:gd name="csY27" fmla="*/ 260765 h 1736109"/>
              <a:gd name="csX28" fmla="*/ 290285 w 1578159"/>
              <a:gd name="csY28" fmla="*/ 305979 h 1736109"/>
              <a:gd name="csX29" fmla="*/ 517170 w 1578159"/>
              <a:gd name="csY29" fmla="*/ 304939 h 1736109"/>
              <a:gd name="csX30" fmla="*/ 604822 w 1578159"/>
              <a:gd name="csY30" fmla="*/ 159779 h 1736109"/>
              <a:gd name="csX31" fmla="*/ 621611 w 1578159"/>
              <a:gd name="csY31" fmla="*/ 26180 h 1736109"/>
              <a:gd name="csX32" fmla="*/ 760583 w 1578159"/>
              <a:gd name="csY32" fmla="*/ 19 h 17361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578159" h="1736109">
                <a:moveTo>
                  <a:pt x="760583" y="19"/>
                </a:moveTo>
                <a:cubicBezTo>
                  <a:pt x="807912" y="-416"/>
                  <a:pt x="855458" y="6781"/>
                  <a:pt x="900862" y="19645"/>
                </a:cubicBezTo>
                <a:cubicBezTo>
                  <a:pt x="989421" y="44724"/>
                  <a:pt x="1028608" y="84660"/>
                  <a:pt x="959326" y="173066"/>
                </a:cubicBezTo>
                <a:cubicBezTo>
                  <a:pt x="887231" y="265081"/>
                  <a:pt x="960325" y="289652"/>
                  <a:pt x="1044998" y="306999"/>
                </a:cubicBezTo>
                <a:cubicBezTo>
                  <a:pt x="1201586" y="339083"/>
                  <a:pt x="1359663" y="302740"/>
                  <a:pt x="1513310" y="268536"/>
                </a:cubicBezTo>
                <a:cubicBezTo>
                  <a:pt x="1542371" y="357628"/>
                  <a:pt x="1570286" y="445327"/>
                  <a:pt x="1570559" y="525629"/>
                </a:cubicBezTo>
                <a:cubicBezTo>
                  <a:pt x="1570776" y="589308"/>
                  <a:pt x="1553332" y="650417"/>
                  <a:pt x="1520207" y="703069"/>
                </a:cubicBezTo>
                <a:cubicBezTo>
                  <a:pt x="1437547" y="703911"/>
                  <a:pt x="1363820" y="649378"/>
                  <a:pt x="1288657" y="650790"/>
                </a:cubicBezTo>
                <a:cubicBezTo>
                  <a:pt x="1139093" y="653596"/>
                  <a:pt x="1155266" y="888848"/>
                  <a:pt x="1250177" y="958944"/>
                </a:cubicBezTo>
                <a:cubicBezTo>
                  <a:pt x="1295645" y="992541"/>
                  <a:pt x="1350968" y="987675"/>
                  <a:pt x="1394639" y="952941"/>
                </a:cubicBezTo>
                <a:cubicBezTo>
                  <a:pt x="1472652" y="890929"/>
                  <a:pt x="1526288" y="937339"/>
                  <a:pt x="1557435" y="1023939"/>
                </a:cubicBezTo>
                <a:cubicBezTo>
                  <a:pt x="1606371" y="1159875"/>
                  <a:pt x="1558597" y="1303090"/>
                  <a:pt x="1517575" y="1433374"/>
                </a:cubicBezTo>
                <a:cubicBezTo>
                  <a:pt x="1517086" y="1434963"/>
                  <a:pt x="1516577" y="1436592"/>
                  <a:pt x="1516070" y="1438201"/>
                </a:cubicBezTo>
                <a:cubicBezTo>
                  <a:pt x="1415966" y="1415417"/>
                  <a:pt x="1315539" y="1394066"/>
                  <a:pt x="1212968" y="1394499"/>
                </a:cubicBezTo>
                <a:cubicBezTo>
                  <a:pt x="1121451" y="1394890"/>
                  <a:pt x="1030950" y="1414986"/>
                  <a:pt x="948708" y="1459140"/>
                </a:cubicBezTo>
                <a:cubicBezTo>
                  <a:pt x="900754" y="1522447"/>
                  <a:pt x="952538" y="1568955"/>
                  <a:pt x="993413" y="1617093"/>
                </a:cubicBezTo>
                <a:cubicBezTo>
                  <a:pt x="1026975" y="1763369"/>
                  <a:pt x="710387" y="1743766"/>
                  <a:pt x="638001" y="1718489"/>
                </a:cubicBezTo>
                <a:cubicBezTo>
                  <a:pt x="518931" y="1676946"/>
                  <a:pt x="596455" y="1606555"/>
                  <a:pt x="630232" y="1526745"/>
                </a:cubicBezTo>
                <a:cubicBezTo>
                  <a:pt x="659854" y="1434787"/>
                  <a:pt x="548698" y="1421227"/>
                  <a:pt x="487458" y="1409609"/>
                </a:cubicBezTo>
                <a:cubicBezTo>
                  <a:pt x="344955" y="1382548"/>
                  <a:pt x="200529" y="1414927"/>
                  <a:pt x="60803" y="1446051"/>
                </a:cubicBezTo>
                <a:cubicBezTo>
                  <a:pt x="33686" y="1344223"/>
                  <a:pt x="5407" y="1254579"/>
                  <a:pt x="1540" y="1217490"/>
                </a:cubicBezTo>
                <a:cubicBezTo>
                  <a:pt x="-8261" y="1123433"/>
                  <a:pt x="27241" y="900839"/>
                  <a:pt x="150886" y="925525"/>
                </a:cubicBezTo>
                <a:cubicBezTo>
                  <a:pt x="204521" y="936240"/>
                  <a:pt x="247577" y="979885"/>
                  <a:pt x="302319" y="986379"/>
                </a:cubicBezTo>
                <a:cubicBezTo>
                  <a:pt x="384906" y="996192"/>
                  <a:pt x="411606" y="911985"/>
                  <a:pt x="421189" y="839573"/>
                </a:cubicBezTo>
                <a:cubicBezTo>
                  <a:pt x="430572" y="768711"/>
                  <a:pt x="413965" y="699163"/>
                  <a:pt x="359657" y="654125"/>
                </a:cubicBezTo>
                <a:cubicBezTo>
                  <a:pt x="289631" y="636131"/>
                  <a:pt x="229515" y="686251"/>
                  <a:pt x="164191" y="702127"/>
                </a:cubicBezTo>
                <a:cubicBezTo>
                  <a:pt x="8111" y="740061"/>
                  <a:pt x="488" y="520409"/>
                  <a:pt x="23340" y="407846"/>
                </a:cubicBezTo>
                <a:cubicBezTo>
                  <a:pt x="33505" y="357825"/>
                  <a:pt x="48587" y="309216"/>
                  <a:pt x="64143" y="260765"/>
                </a:cubicBezTo>
                <a:cubicBezTo>
                  <a:pt x="139250" y="277817"/>
                  <a:pt x="214251" y="295715"/>
                  <a:pt x="290285" y="305979"/>
                </a:cubicBezTo>
                <a:cubicBezTo>
                  <a:pt x="365539" y="316142"/>
                  <a:pt x="442135" y="318596"/>
                  <a:pt x="517170" y="304939"/>
                </a:cubicBezTo>
                <a:cubicBezTo>
                  <a:pt x="608361" y="288337"/>
                  <a:pt x="664937" y="263041"/>
                  <a:pt x="604822" y="159779"/>
                </a:cubicBezTo>
                <a:cubicBezTo>
                  <a:pt x="564164" y="89939"/>
                  <a:pt x="562240" y="74318"/>
                  <a:pt x="621611" y="26180"/>
                </a:cubicBezTo>
                <a:cubicBezTo>
                  <a:pt x="666144" y="8518"/>
                  <a:pt x="713255" y="453"/>
                  <a:pt x="760583" y="19"/>
                </a:cubicBezTo>
                <a:close/>
              </a:path>
            </a:pathLst>
          </a:custGeom>
          <a:ln>
            <a:solidFill>
              <a:schemeClr val="tx1"/>
            </a:solidFill>
          </a:ln>
        </p:spPr>
      </p:pic>
      <p:pic>
        <p:nvPicPr>
          <p:cNvPr id="7" name="Picture 6">
            <a:extLst>
              <a:ext uri="{FF2B5EF4-FFF2-40B4-BE49-F238E27FC236}">
                <a16:creationId xmlns:a16="http://schemas.microsoft.com/office/drawing/2014/main" id="{5361F61B-58A0-C946-5064-B0B2046C9643}"/>
              </a:ext>
            </a:extLst>
          </p:cNvPr>
          <p:cNvPicPr>
            <a:picLocks noChangeAspect="1"/>
          </p:cNvPicPr>
          <p:nvPr/>
        </p:nvPicPr>
        <p:blipFill>
          <a:blip r:embed="rId3">
            <a:extLst>
              <a:ext uri="{28A0092B-C50C-407E-A947-70E740481C1C}">
                <a14:useLocalDpi xmlns:a14="http://schemas.microsoft.com/office/drawing/2010/main" val="0"/>
              </a:ext>
            </a:extLst>
          </a:blip>
          <a:srcRect l="6727" t="3379" r="73801" b="76753"/>
          <a:stretch>
            <a:fillRect/>
          </a:stretch>
        </p:blipFill>
        <p:spPr>
          <a:xfrm>
            <a:off x="2276263" y="350435"/>
            <a:ext cx="1870106" cy="1279136"/>
          </a:xfrm>
          <a:custGeom>
            <a:avLst/>
            <a:gdLst>
              <a:gd name="csX0" fmla="*/ 1245145 w 1870106"/>
              <a:gd name="csY0" fmla="*/ 340 h 1279136"/>
              <a:gd name="csX1" fmla="*/ 1510585 w 1870106"/>
              <a:gd name="csY1" fmla="*/ 43276 h 1279136"/>
              <a:gd name="csX2" fmla="*/ 1469780 w 1870106"/>
              <a:gd name="csY2" fmla="*/ 190357 h 1279136"/>
              <a:gd name="csX3" fmla="*/ 1610631 w 1870106"/>
              <a:gd name="csY3" fmla="*/ 484638 h 1279136"/>
              <a:gd name="csX4" fmla="*/ 1806099 w 1870106"/>
              <a:gd name="csY4" fmla="*/ 436639 h 1279136"/>
              <a:gd name="csX5" fmla="*/ 1867631 w 1870106"/>
              <a:gd name="csY5" fmla="*/ 622084 h 1279136"/>
              <a:gd name="csX6" fmla="*/ 1748761 w 1870106"/>
              <a:gd name="csY6" fmla="*/ 768892 h 1279136"/>
              <a:gd name="csX7" fmla="*/ 1597328 w 1870106"/>
              <a:gd name="csY7" fmla="*/ 708038 h 1279136"/>
              <a:gd name="csX8" fmla="*/ 1447982 w 1870106"/>
              <a:gd name="csY8" fmla="*/ 1000003 h 1279136"/>
              <a:gd name="csX9" fmla="*/ 1507245 w 1870106"/>
              <a:gd name="csY9" fmla="*/ 1228562 h 1279136"/>
              <a:gd name="csX10" fmla="*/ 1491380 w 1870106"/>
              <a:gd name="csY10" fmla="*/ 1232095 h 1279136"/>
              <a:gd name="csX11" fmla="*/ 1001687 w 1870106"/>
              <a:gd name="csY11" fmla="*/ 1257842 h 1279136"/>
              <a:gd name="csX12" fmla="*/ 975895 w 1870106"/>
              <a:gd name="csY12" fmla="*/ 1098593 h 1279136"/>
              <a:gd name="csX13" fmla="*/ 855918 w 1870106"/>
              <a:gd name="csY13" fmla="*/ 970037 h 1279136"/>
              <a:gd name="csX14" fmla="*/ 600081 w 1870106"/>
              <a:gd name="csY14" fmla="*/ 998491 h 1279136"/>
              <a:gd name="csX15" fmla="*/ 614657 w 1870106"/>
              <a:gd name="csY15" fmla="*/ 1150382 h 1279136"/>
              <a:gd name="csX16" fmla="*/ 435106 w 1870106"/>
              <a:gd name="csY16" fmla="*/ 1253957 h 1279136"/>
              <a:gd name="csX17" fmla="*/ 148450 w 1870106"/>
              <a:gd name="csY17" fmla="*/ 1268339 h 1279136"/>
              <a:gd name="csX18" fmla="*/ 40053 w 1870106"/>
              <a:gd name="csY18" fmla="*/ 1268125 h 1279136"/>
              <a:gd name="csX19" fmla="*/ 901 w 1870106"/>
              <a:gd name="csY19" fmla="*/ 978416 h 1279136"/>
              <a:gd name="csX20" fmla="*/ 54846 w 1870106"/>
              <a:gd name="csY20" fmla="*/ 751996 h 1279136"/>
              <a:gd name="csX21" fmla="*/ 220800 w 1870106"/>
              <a:gd name="csY21" fmla="*/ 740063 h 1279136"/>
              <a:gd name="csX22" fmla="*/ 416811 w 1870106"/>
              <a:gd name="csY22" fmla="*/ 554638 h 1279136"/>
              <a:gd name="csX23" fmla="*/ 73396 w 1870106"/>
              <a:gd name="csY23" fmla="*/ 475101 h 1279136"/>
              <a:gd name="csX24" fmla="*/ 46351 w 1870106"/>
              <a:gd name="csY24" fmla="*/ 50831 h 1279136"/>
              <a:gd name="csX25" fmla="*/ 553506 w 1870106"/>
              <a:gd name="csY25" fmla="*/ 33720 h 1279136"/>
              <a:gd name="csX26" fmla="*/ 583109 w 1870106"/>
              <a:gd name="csY26" fmla="*/ 204526 h 1279136"/>
              <a:gd name="csX27" fmla="*/ 667766 w 1870106"/>
              <a:gd name="csY27" fmla="*/ 334044 h 1279136"/>
              <a:gd name="csX28" fmla="*/ 888753 w 1870106"/>
              <a:gd name="csY28" fmla="*/ 325469 h 1279136"/>
              <a:gd name="csX29" fmla="*/ 946272 w 1870106"/>
              <a:gd name="csY29" fmla="*/ 174306 h 1279136"/>
              <a:gd name="csX30" fmla="*/ 1245145 w 1870106"/>
              <a:gd name="csY30" fmla="*/ 340 h 1279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870106" h="1279136">
                <a:moveTo>
                  <a:pt x="1245145" y="340"/>
                </a:moveTo>
                <a:cubicBezTo>
                  <a:pt x="1334974" y="4539"/>
                  <a:pt x="1422843" y="23339"/>
                  <a:pt x="1510585" y="43276"/>
                </a:cubicBezTo>
                <a:cubicBezTo>
                  <a:pt x="1495030" y="91729"/>
                  <a:pt x="1479945" y="140337"/>
                  <a:pt x="1469780" y="190357"/>
                </a:cubicBezTo>
                <a:cubicBezTo>
                  <a:pt x="1446928" y="302922"/>
                  <a:pt x="1454553" y="522572"/>
                  <a:pt x="1610631" y="484638"/>
                </a:cubicBezTo>
                <a:cubicBezTo>
                  <a:pt x="1675975" y="468762"/>
                  <a:pt x="1736091" y="418642"/>
                  <a:pt x="1806099" y="436639"/>
                </a:cubicBezTo>
                <a:cubicBezTo>
                  <a:pt x="1860407" y="481676"/>
                  <a:pt x="1877014" y="551222"/>
                  <a:pt x="1867631" y="622084"/>
                </a:cubicBezTo>
                <a:cubicBezTo>
                  <a:pt x="1858048" y="694496"/>
                  <a:pt x="1831346" y="778703"/>
                  <a:pt x="1748761" y="768892"/>
                </a:cubicBezTo>
                <a:cubicBezTo>
                  <a:pt x="1694017" y="762396"/>
                  <a:pt x="1650983" y="718751"/>
                  <a:pt x="1597328" y="708038"/>
                </a:cubicBezTo>
                <a:cubicBezTo>
                  <a:pt x="1473683" y="683350"/>
                  <a:pt x="1438180" y="905965"/>
                  <a:pt x="1447982" y="1000003"/>
                </a:cubicBezTo>
                <a:cubicBezTo>
                  <a:pt x="1451849" y="1037092"/>
                  <a:pt x="1480109" y="1126734"/>
                  <a:pt x="1507245" y="1228562"/>
                </a:cubicBezTo>
                <a:cubicBezTo>
                  <a:pt x="1501962" y="1229741"/>
                  <a:pt x="1496663" y="1230917"/>
                  <a:pt x="1491380" y="1232095"/>
                </a:cubicBezTo>
                <a:cubicBezTo>
                  <a:pt x="1330945" y="1267791"/>
                  <a:pt x="1163848" y="1302919"/>
                  <a:pt x="1001687" y="1257842"/>
                </a:cubicBezTo>
                <a:cubicBezTo>
                  <a:pt x="880929" y="1224285"/>
                  <a:pt x="930789" y="1183644"/>
                  <a:pt x="975895" y="1098593"/>
                </a:cubicBezTo>
                <a:cubicBezTo>
                  <a:pt x="1027407" y="1001495"/>
                  <a:pt x="925055" y="984067"/>
                  <a:pt x="855918" y="970037"/>
                </a:cubicBezTo>
                <a:cubicBezTo>
                  <a:pt x="774546" y="953532"/>
                  <a:pt x="672431" y="950019"/>
                  <a:pt x="600081" y="998491"/>
                </a:cubicBezTo>
                <a:cubicBezTo>
                  <a:pt x="529764" y="1045589"/>
                  <a:pt x="590242" y="1091019"/>
                  <a:pt x="614657" y="1150382"/>
                </a:cubicBezTo>
                <a:cubicBezTo>
                  <a:pt x="664408" y="1271382"/>
                  <a:pt x="511087" y="1247049"/>
                  <a:pt x="435106" y="1253957"/>
                </a:cubicBezTo>
                <a:cubicBezTo>
                  <a:pt x="339778" y="1262610"/>
                  <a:pt x="244123" y="1267163"/>
                  <a:pt x="148450" y="1268339"/>
                </a:cubicBezTo>
                <a:cubicBezTo>
                  <a:pt x="112312" y="1268793"/>
                  <a:pt x="76191" y="1268616"/>
                  <a:pt x="40053" y="1268125"/>
                </a:cubicBezTo>
                <a:cubicBezTo>
                  <a:pt x="35352" y="1172321"/>
                  <a:pt x="6764" y="1080009"/>
                  <a:pt x="901" y="978416"/>
                </a:cubicBezTo>
                <a:cubicBezTo>
                  <a:pt x="-3728" y="898468"/>
                  <a:pt x="8797" y="816989"/>
                  <a:pt x="54846" y="751996"/>
                </a:cubicBezTo>
                <a:cubicBezTo>
                  <a:pt x="107193" y="688276"/>
                  <a:pt x="154712" y="704917"/>
                  <a:pt x="220800" y="740063"/>
                </a:cubicBezTo>
                <a:cubicBezTo>
                  <a:pt x="354808" y="811337"/>
                  <a:pt x="433799" y="702739"/>
                  <a:pt x="416811" y="554638"/>
                </a:cubicBezTo>
                <a:cubicBezTo>
                  <a:pt x="390201" y="322624"/>
                  <a:pt x="189779" y="524455"/>
                  <a:pt x="73396" y="475101"/>
                </a:cubicBezTo>
                <a:cubicBezTo>
                  <a:pt x="-37543" y="428062"/>
                  <a:pt x="-1967" y="235669"/>
                  <a:pt x="46351" y="50831"/>
                </a:cubicBezTo>
                <a:cubicBezTo>
                  <a:pt x="215899" y="12407"/>
                  <a:pt x="384901" y="-24661"/>
                  <a:pt x="553506" y="33720"/>
                </a:cubicBezTo>
                <a:cubicBezTo>
                  <a:pt x="653390" y="68316"/>
                  <a:pt x="636836" y="120890"/>
                  <a:pt x="583109" y="204526"/>
                </a:cubicBezTo>
                <a:cubicBezTo>
                  <a:pt x="533285" y="282119"/>
                  <a:pt x="601151" y="317521"/>
                  <a:pt x="667766" y="334044"/>
                </a:cubicBezTo>
                <a:cubicBezTo>
                  <a:pt x="740314" y="352040"/>
                  <a:pt x="817691" y="350058"/>
                  <a:pt x="888753" y="325469"/>
                </a:cubicBezTo>
                <a:cubicBezTo>
                  <a:pt x="989381" y="290636"/>
                  <a:pt x="1010619" y="259061"/>
                  <a:pt x="946272" y="174306"/>
                </a:cubicBezTo>
                <a:cubicBezTo>
                  <a:pt x="828763" y="19513"/>
                  <a:pt x="1168094" y="-3253"/>
                  <a:pt x="1245145" y="340"/>
                </a:cubicBezTo>
                <a:close/>
              </a:path>
            </a:pathLst>
          </a:custGeom>
          <a:ln>
            <a:solidFill>
              <a:schemeClr val="tx1"/>
            </a:solidFill>
          </a:ln>
        </p:spPr>
      </p:pic>
    </p:spTree>
    <p:extLst>
      <p:ext uri="{BB962C8B-B14F-4D97-AF65-F5344CB8AC3E}">
        <p14:creationId xmlns:p14="http://schemas.microsoft.com/office/powerpoint/2010/main" val="5099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50" fill="hold"/>
                                        <p:tgtEl>
                                          <p:spTgt spid="37"/>
                                        </p:tgtEl>
                                        <p:attrNameLst>
                                          <p:attrName>ppt_x</p:attrName>
                                        </p:attrNameLst>
                                      </p:cBhvr>
                                      <p:tavLst>
                                        <p:tav tm="0">
                                          <p:val>
                                            <p:strVal val="0-#ppt_w/2"/>
                                          </p:val>
                                        </p:tav>
                                        <p:tav tm="100000">
                                          <p:val>
                                            <p:strVal val="#ppt_x"/>
                                          </p:val>
                                        </p:tav>
                                      </p:tavLst>
                                    </p:anim>
                                    <p:anim calcmode="lin" valueType="num">
                                      <p:cBhvr additive="base">
                                        <p:cTn id="8" dur="25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250" fill="hold"/>
                                        <p:tgtEl>
                                          <p:spTgt spid="17"/>
                                        </p:tgtEl>
                                        <p:attrNameLst>
                                          <p:attrName>ppt_x</p:attrName>
                                        </p:attrNameLst>
                                      </p:cBhvr>
                                      <p:tavLst>
                                        <p:tav tm="0">
                                          <p:val>
                                            <p:strVal val="#ppt_x"/>
                                          </p:val>
                                        </p:tav>
                                        <p:tav tm="100000">
                                          <p:val>
                                            <p:strVal val="#ppt_x"/>
                                          </p:val>
                                        </p:tav>
                                      </p:tavLst>
                                    </p:anim>
                                    <p:anim calcmode="lin" valueType="num">
                                      <p:cBhvr additive="base">
                                        <p:cTn id="13" dur="25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1+#ppt_w/2"/>
                                          </p:val>
                                        </p:tav>
                                        <p:tav tm="100000">
                                          <p:val>
                                            <p:strVal val="#ppt_x"/>
                                          </p:val>
                                        </p:tav>
                                      </p:tavLst>
                                    </p:anim>
                                    <p:anim calcmode="lin" valueType="num">
                                      <p:cBhvr additive="base">
                                        <p:cTn id="18" dur="25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250" fill="hold"/>
                                        <p:tgtEl>
                                          <p:spTgt spid="47"/>
                                        </p:tgtEl>
                                        <p:attrNameLst>
                                          <p:attrName>ppt_x</p:attrName>
                                        </p:attrNameLst>
                                      </p:cBhvr>
                                      <p:tavLst>
                                        <p:tav tm="0">
                                          <p:val>
                                            <p:strVal val="#ppt_x"/>
                                          </p:val>
                                        </p:tav>
                                        <p:tav tm="100000">
                                          <p:val>
                                            <p:strVal val="#ppt_x"/>
                                          </p:val>
                                        </p:tav>
                                      </p:tavLst>
                                    </p:anim>
                                    <p:anim calcmode="lin" valueType="num">
                                      <p:cBhvr additive="base">
                                        <p:cTn id="23" dur="250" fill="hold"/>
                                        <p:tgtEl>
                                          <p:spTgt spid="47"/>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8"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0-#ppt_w/2"/>
                                          </p:val>
                                        </p:tav>
                                        <p:tav tm="100000">
                                          <p:val>
                                            <p:strVal val="#ppt_x"/>
                                          </p:val>
                                        </p:tav>
                                      </p:tavLst>
                                    </p:anim>
                                    <p:anim calcmode="lin" valueType="num">
                                      <p:cBhvr additive="base">
                                        <p:cTn id="33" dur="250" fill="hold"/>
                                        <p:tgtEl>
                                          <p:spTgt spid="27"/>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1"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50" fill="hold"/>
                                        <p:tgtEl>
                                          <p:spTgt spid="55"/>
                                        </p:tgtEl>
                                        <p:attrNameLst>
                                          <p:attrName>ppt_x</p:attrName>
                                        </p:attrNameLst>
                                      </p:cBhvr>
                                      <p:tavLst>
                                        <p:tav tm="0">
                                          <p:val>
                                            <p:strVal val="#ppt_x"/>
                                          </p:val>
                                        </p:tav>
                                        <p:tav tm="100000">
                                          <p:val>
                                            <p:strVal val="#ppt_x"/>
                                          </p:val>
                                        </p:tav>
                                      </p:tavLst>
                                    </p:anim>
                                    <p:anim calcmode="lin" valueType="num">
                                      <p:cBhvr additive="base">
                                        <p:cTn id="38" dur="250" fill="hold"/>
                                        <p:tgtEl>
                                          <p:spTgt spid="55"/>
                                        </p:tgtEl>
                                        <p:attrNameLst>
                                          <p:attrName>ppt_y</p:attrName>
                                        </p:attrNameLst>
                                      </p:cBhvr>
                                      <p:tavLst>
                                        <p:tav tm="0">
                                          <p:val>
                                            <p:strVal val="0-#ppt_h/2"/>
                                          </p:val>
                                        </p:tav>
                                        <p:tav tm="100000">
                                          <p:val>
                                            <p:strVal val="#ppt_y"/>
                                          </p:val>
                                        </p:tav>
                                      </p:tavLst>
                                    </p:anim>
                                  </p:childTnLst>
                                </p:cTn>
                              </p:par>
                            </p:childTnLst>
                          </p:cTn>
                        </p:par>
                        <p:par>
                          <p:cTn id="39" fill="hold">
                            <p:stCondLst>
                              <p:cond delay="1750"/>
                            </p:stCondLst>
                            <p:childTnLst>
                              <p:par>
                                <p:cTn id="40" presetID="2" presetClass="entr" presetSubtype="2"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250" fill="hold"/>
                                        <p:tgtEl>
                                          <p:spTgt spid="45"/>
                                        </p:tgtEl>
                                        <p:attrNameLst>
                                          <p:attrName>ppt_x</p:attrName>
                                        </p:attrNameLst>
                                      </p:cBhvr>
                                      <p:tavLst>
                                        <p:tav tm="0">
                                          <p:val>
                                            <p:strVal val="1+#ppt_w/2"/>
                                          </p:val>
                                        </p:tav>
                                        <p:tav tm="100000">
                                          <p:val>
                                            <p:strVal val="#ppt_x"/>
                                          </p:val>
                                        </p:tav>
                                      </p:tavLst>
                                    </p:anim>
                                    <p:anim calcmode="lin" valueType="num">
                                      <p:cBhvr additive="base">
                                        <p:cTn id="43" dur="25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250" fill="hold"/>
                                        <p:tgtEl>
                                          <p:spTgt spid="25"/>
                                        </p:tgtEl>
                                        <p:attrNameLst>
                                          <p:attrName>ppt_x</p:attrName>
                                        </p:attrNameLst>
                                      </p:cBhvr>
                                      <p:tavLst>
                                        <p:tav tm="0">
                                          <p:val>
                                            <p:strVal val="#ppt_x"/>
                                          </p:val>
                                        </p:tav>
                                        <p:tav tm="100000">
                                          <p:val>
                                            <p:strVal val="#ppt_x"/>
                                          </p:val>
                                        </p:tav>
                                      </p:tavLst>
                                    </p:anim>
                                    <p:anim calcmode="lin" valueType="num">
                                      <p:cBhvr additive="base">
                                        <p:cTn id="48" dur="250" fill="hold"/>
                                        <p:tgtEl>
                                          <p:spTgt spid="25"/>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0-#ppt_w/2"/>
                                          </p:val>
                                        </p:tav>
                                        <p:tav tm="100000">
                                          <p:val>
                                            <p:strVal val="#ppt_x"/>
                                          </p:val>
                                        </p:tav>
                                      </p:tavLst>
                                    </p:anim>
                                    <p:anim calcmode="lin" valueType="num">
                                      <p:cBhvr additive="base">
                                        <p:cTn id="53" dur="250" fill="hold"/>
                                        <p:tgtEl>
                                          <p:spTgt spid="15"/>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2" presetClass="entr" presetSubtype="1"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250" fill="hold"/>
                                        <p:tgtEl>
                                          <p:spTgt spid="35"/>
                                        </p:tgtEl>
                                        <p:attrNameLst>
                                          <p:attrName>ppt_x</p:attrName>
                                        </p:attrNameLst>
                                      </p:cBhvr>
                                      <p:tavLst>
                                        <p:tav tm="0">
                                          <p:val>
                                            <p:strVal val="#ppt_x"/>
                                          </p:val>
                                        </p:tav>
                                        <p:tav tm="100000">
                                          <p:val>
                                            <p:strVal val="#ppt_x"/>
                                          </p:val>
                                        </p:tav>
                                      </p:tavLst>
                                    </p:anim>
                                    <p:anim calcmode="lin" valueType="num">
                                      <p:cBhvr additive="base">
                                        <p:cTn id="58" dur="250" fill="hold"/>
                                        <p:tgtEl>
                                          <p:spTgt spid="35"/>
                                        </p:tgtEl>
                                        <p:attrNameLst>
                                          <p:attrName>ppt_y</p:attrName>
                                        </p:attrNameLst>
                                      </p:cBhvr>
                                      <p:tavLst>
                                        <p:tav tm="0">
                                          <p:val>
                                            <p:strVal val="0-#ppt_h/2"/>
                                          </p:val>
                                        </p:tav>
                                        <p:tav tm="100000">
                                          <p:val>
                                            <p:strVal val="#ppt_y"/>
                                          </p:val>
                                        </p:tav>
                                      </p:tavLst>
                                    </p:anim>
                                  </p:childTnLst>
                                </p:cTn>
                              </p:par>
                            </p:childTnLst>
                          </p:cTn>
                        </p:par>
                        <p:par>
                          <p:cTn id="59" fill="hold">
                            <p:stCondLst>
                              <p:cond delay="2750"/>
                            </p:stCondLst>
                            <p:childTnLst>
                              <p:par>
                                <p:cTn id="60" presetID="2" presetClass="entr" presetSubtype="2"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250" fill="hold"/>
                                        <p:tgtEl>
                                          <p:spTgt spid="33"/>
                                        </p:tgtEl>
                                        <p:attrNameLst>
                                          <p:attrName>ppt_x</p:attrName>
                                        </p:attrNameLst>
                                      </p:cBhvr>
                                      <p:tavLst>
                                        <p:tav tm="0">
                                          <p:val>
                                            <p:strVal val="1+#ppt_w/2"/>
                                          </p:val>
                                        </p:tav>
                                        <p:tav tm="100000">
                                          <p:val>
                                            <p:strVal val="#ppt_x"/>
                                          </p:val>
                                        </p:tav>
                                      </p:tavLst>
                                    </p:anim>
                                    <p:anim calcmode="lin" valueType="num">
                                      <p:cBhvr additive="base">
                                        <p:cTn id="63" dur="250" fill="hold"/>
                                        <p:tgtEl>
                                          <p:spTgt spid="33"/>
                                        </p:tgtEl>
                                        <p:attrNameLst>
                                          <p:attrName>ppt_y</p:attrName>
                                        </p:attrNameLst>
                                      </p:cBhvr>
                                      <p:tavLst>
                                        <p:tav tm="0">
                                          <p:val>
                                            <p:strVal val="#ppt_y"/>
                                          </p:val>
                                        </p:tav>
                                        <p:tav tm="100000">
                                          <p:val>
                                            <p:strVal val="#ppt_y"/>
                                          </p:val>
                                        </p:tav>
                                      </p:tavLst>
                                    </p:anim>
                                  </p:childTnLst>
                                </p:cTn>
                              </p:par>
                            </p:childTnLst>
                          </p:cTn>
                        </p:par>
                        <p:par>
                          <p:cTn id="64" fill="hold">
                            <p:stCondLst>
                              <p:cond delay="3000"/>
                            </p:stCondLst>
                            <p:childTnLst>
                              <p:par>
                                <p:cTn id="65" presetID="2" presetClass="entr" presetSubtype="4" fill="hold" nodeType="after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250" fill="hold"/>
                                        <p:tgtEl>
                                          <p:spTgt spid="53"/>
                                        </p:tgtEl>
                                        <p:attrNameLst>
                                          <p:attrName>ppt_x</p:attrName>
                                        </p:attrNameLst>
                                      </p:cBhvr>
                                      <p:tavLst>
                                        <p:tav tm="0">
                                          <p:val>
                                            <p:strVal val="#ppt_x"/>
                                          </p:val>
                                        </p:tav>
                                        <p:tav tm="100000">
                                          <p:val>
                                            <p:strVal val="#ppt_x"/>
                                          </p:val>
                                        </p:tav>
                                      </p:tavLst>
                                    </p:anim>
                                    <p:anim calcmode="lin" valueType="num">
                                      <p:cBhvr additive="base">
                                        <p:cTn id="68" dur="250" fill="hold"/>
                                        <p:tgtEl>
                                          <p:spTgt spid="53"/>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8"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250" fill="hold"/>
                                        <p:tgtEl>
                                          <p:spTgt spid="23"/>
                                        </p:tgtEl>
                                        <p:attrNameLst>
                                          <p:attrName>ppt_x</p:attrName>
                                        </p:attrNameLst>
                                      </p:cBhvr>
                                      <p:tavLst>
                                        <p:tav tm="0">
                                          <p:val>
                                            <p:strVal val="0-#ppt_w/2"/>
                                          </p:val>
                                        </p:tav>
                                        <p:tav tm="100000">
                                          <p:val>
                                            <p:strVal val="#ppt_x"/>
                                          </p:val>
                                        </p:tav>
                                      </p:tavLst>
                                    </p:anim>
                                    <p:anim calcmode="lin" valueType="num">
                                      <p:cBhvr additive="base">
                                        <p:cTn id="73" dur="250" fill="hold"/>
                                        <p:tgtEl>
                                          <p:spTgt spid="23"/>
                                        </p:tgtEl>
                                        <p:attrNameLst>
                                          <p:attrName>ppt_y</p:attrName>
                                        </p:attrNameLst>
                                      </p:cBhvr>
                                      <p:tavLst>
                                        <p:tav tm="0">
                                          <p:val>
                                            <p:strVal val="#ppt_y"/>
                                          </p:val>
                                        </p:tav>
                                        <p:tav tm="100000">
                                          <p:val>
                                            <p:strVal val="#ppt_y"/>
                                          </p:val>
                                        </p:tav>
                                      </p:tavLst>
                                    </p:anim>
                                  </p:childTnLst>
                                </p:cTn>
                              </p:par>
                            </p:childTnLst>
                          </p:cTn>
                        </p:par>
                        <p:par>
                          <p:cTn id="74" fill="hold">
                            <p:stCondLst>
                              <p:cond delay="3500"/>
                            </p:stCondLst>
                            <p:childTnLst>
                              <p:par>
                                <p:cTn id="75" presetID="2" presetClass="entr" presetSubtype="1"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250" fill="hold"/>
                                        <p:tgtEl>
                                          <p:spTgt spid="43"/>
                                        </p:tgtEl>
                                        <p:attrNameLst>
                                          <p:attrName>ppt_x</p:attrName>
                                        </p:attrNameLst>
                                      </p:cBhvr>
                                      <p:tavLst>
                                        <p:tav tm="0">
                                          <p:val>
                                            <p:strVal val="#ppt_x"/>
                                          </p:val>
                                        </p:tav>
                                        <p:tav tm="100000">
                                          <p:val>
                                            <p:strVal val="#ppt_x"/>
                                          </p:val>
                                        </p:tav>
                                      </p:tavLst>
                                    </p:anim>
                                    <p:anim calcmode="lin" valueType="num">
                                      <p:cBhvr additive="base">
                                        <p:cTn id="78" dur="250" fill="hold"/>
                                        <p:tgtEl>
                                          <p:spTgt spid="43"/>
                                        </p:tgtEl>
                                        <p:attrNameLst>
                                          <p:attrName>ppt_y</p:attrName>
                                        </p:attrNameLst>
                                      </p:cBhvr>
                                      <p:tavLst>
                                        <p:tav tm="0">
                                          <p:val>
                                            <p:strVal val="0-#ppt_h/2"/>
                                          </p:val>
                                        </p:tav>
                                        <p:tav tm="100000">
                                          <p:val>
                                            <p:strVal val="#ppt_y"/>
                                          </p:val>
                                        </p:tav>
                                      </p:tavLst>
                                    </p:anim>
                                  </p:childTnLst>
                                </p:cTn>
                              </p:par>
                            </p:childTnLst>
                          </p:cTn>
                        </p:par>
                        <p:par>
                          <p:cTn id="79" fill="hold">
                            <p:stCondLst>
                              <p:cond delay="3750"/>
                            </p:stCondLst>
                            <p:childTnLst>
                              <p:par>
                                <p:cTn id="80" presetID="2" presetClass="entr" presetSubtype="2"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additive="base">
                                        <p:cTn id="82" dur="250" fill="hold"/>
                                        <p:tgtEl>
                                          <p:spTgt spid="39"/>
                                        </p:tgtEl>
                                        <p:attrNameLst>
                                          <p:attrName>ppt_x</p:attrName>
                                        </p:attrNameLst>
                                      </p:cBhvr>
                                      <p:tavLst>
                                        <p:tav tm="0">
                                          <p:val>
                                            <p:strVal val="1+#ppt_w/2"/>
                                          </p:val>
                                        </p:tav>
                                        <p:tav tm="100000">
                                          <p:val>
                                            <p:strVal val="#ppt_x"/>
                                          </p:val>
                                        </p:tav>
                                      </p:tavLst>
                                    </p:anim>
                                    <p:anim calcmode="lin" valueType="num">
                                      <p:cBhvr additive="base">
                                        <p:cTn id="83" dur="250" fill="hold"/>
                                        <p:tgtEl>
                                          <p:spTgt spid="39"/>
                                        </p:tgtEl>
                                        <p:attrNameLst>
                                          <p:attrName>ppt_y</p:attrName>
                                        </p:attrNameLst>
                                      </p:cBhvr>
                                      <p:tavLst>
                                        <p:tav tm="0">
                                          <p:val>
                                            <p:strVal val="#ppt_y"/>
                                          </p:val>
                                        </p:tav>
                                        <p:tav tm="100000">
                                          <p:val>
                                            <p:strVal val="#ppt_y"/>
                                          </p:val>
                                        </p:tav>
                                      </p:tavLst>
                                    </p:anim>
                                  </p:childTnLst>
                                </p:cTn>
                              </p:par>
                            </p:childTnLst>
                          </p:cTn>
                        </p:par>
                        <p:par>
                          <p:cTn id="84" fill="hold">
                            <p:stCondLst>
                              <p:cond delay="4000"/>
                            </p:stCondLst>
                            <p:childTnLst>
                              <p:par>
                                <p:cTn id="85" presetID="2" presetClass="entr" presetSubtype="4"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250" fill="hold"/>
                                        <p:tgtEl>
                                          <p:spTgt spid="49"/>
                                        </p:tgtEl>
                                        <p:attrNameLst>
                                          <p:attrName>ppt_x</p:attrName>
                                        </p:attrNameLst>
                                      </p:cBhvr>
                                      <p:tavLst>
                                        <p:tav tm="0">
                                          <p:val>
                                            <p:strVal val="#ppt_x"/>
                                          </p:val>
                                        </p:tav>
                                        <p:tav tm="100000">
                                          <p:val>
                                            <p:strVal val="#ppt_x"/>
                                          </p:val>
                                        </p:tav>
                                      </p:tavLst>
                                    </p:anim>
                                    <p:anim calcmode="lin" valueType="num">
                                      <p:cBhvr additive="base">
                                        <p:cTn id="88" dur="250" fill="hold"/>
                                        <p:tgtEl>
                                          <p:spTgt spid="49"/>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8"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50" fill="hold"/>
                                        <p:tgtEl>
                                          <p:spTgt spid="29"/>
                                        </p:tgtEl>
                                        <p:attrNameLst>
                                          <p:attrName>ppt_x</p:attrName>
                                        </p:attrNameLst>
                                      </p:cBhvr>
                                      <p:tavLst>
                                        <p:tav tm="0">
                                          <p:val>
                                            <p:strVal val="0-#ppt_w/2"/>
                                          </p:val>
                                        </p:tav>
                                        <p:tav tm="100000">
                                          <p:val>
                                            <p:strVal val="#ppt_x"/>
                                          </p:val>
                                        </p:tav>
                                      </p:tavLst>
                                    </p:anim>
                                    <p:anim calcmode="lin" valueType="num">
                                      <p:cBhvr additive="base">
                                        <p:cTn id="93" dur="250" fill="hold"/>
                                        <p:tgtEl>
                                          <p:spTgt spid="29"/>
                                        </p:tgtEl>
                                        <p:attrNameLst>
                                          <p:attrName>ppt_y</p:attrName>
                                        </p:attrNameLst>
                                      </p:cBhvr>
                                      <p:tavLst>
                                        <p:tav tm="0">
                                          <p:val>
                                            <p:strVal val="#ppt_y"/>
                                          </p:val>
                                        </p:tav>
                                        <p:tav tm="100000">
                                          <p:val>
                                            <p:strVal val="#ppt_y"/>
                                          </p:val>
                                        </p:tav>
                                      </p:tavLst>
                                    </p:anim>
                                  </p:childTnLst>
                                </p:cTn>
                              </p:par>
                            </p:childTnLst>
                          </p:cTn>
                        </p:par>
                        <p:par>
                          <p:cTn id="94" fill="hold">
                            <p:stCondLst>
                              <p:cond delay="4500"/>
                            </p:stCondLst>
                            <p:childTnLst>
                              <p:par>
                                <p:cTn id="95" presetID="2" presetClass="entr" presetSubtype="1" fill="hold" nodeType="after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250" fill="hold"/>
                                        <p:tgtEl>
                                          <p:spTgt spid="19"/>
                                        </p:tgtEl>
                                        <p:attrNameLst>
                                          <p:attrName>ppt_x</p:attrName>
                                        </p:attrNameLst>
                                      </p:cBhvr>
                                      <p:tavLst>
                                        <p:tav tm="0">
                                          <p:val>
                                            <p:strVal val="#ppt_x"/>
                                          </p:val>
                                        </p:tav>
                                        <p:tav tm="100000">
                                          <p:val>
                                            <p:strVal val="#ppt_x"/>
                                          </p:val>
                                        </p:tav>
                                      </p:tavLst>
                                    </p:anim>
                                    <p:anim calcmode="lin" valueType="num">
                                      <p:cBhvr additive="base">
                                        <p:cTn id="98" dur="250" fill="hold"/>
                                        <p:tgtEl>
                                          <p:spTgt spid="19"/>
                                        </p:tgtEl>
                                        <p:attrNameLst>
                                          <p:attrName>ppt_y</p:attrName>
                                        </p:attrNameLst>
                                      </p:cBhvr>
                                      <p:tavLst>
                                        <p:tav tm="0">
                                          <p:val>
                                            <p:strVal val="0-#ppt_h/2"/>
                                          </p:val>
                                        </p:tav>
                                        <p:tav tm="100000">
                                          <p:val>
                                            <p:strVal val="#ppt_y"/>
                                          </p:val>
                                        </p:tav>
                                      </p:tavLst>
                                    </p:anim>
                                  </p:childTnLst>
                                </p:cTn>
                              </p:par>
                            </p:childTnLst>
                          </p:cTn>
                        </p:par>
                        <p:par>
                          <p:cTn id="99" fill="hold">
                            <p:stCondLst>
                              <p:cond delay="4750"/>
                            </p:stCondLst>
                            <p:childTnLst>
                              <p:par>
                                <p:cTn id="100" presetID="2" presetClass="entr" presetSubtype="2" fill="hold" nodeType="afterEffect">
                                  <p:stCondLst>
                                    <p:cond delay="0"/>
                                  </p:stCondLst>
                                  <p:childTnLst>
                                    <p:set>
                                      <p:cBhvr>
                                        <p:cTn id="101" dur="1" fill="hold">
                                          <p:stCondLst>
                                            <p:cond delay="0"/>
                                          </p:stCondLst>
                                        </p:cTn>
                                        <p:tgtEl>
                                          <p:spTgt spid="51"/>
                                        </p:tgtEl>
                                        <p:attrNameLst>
                                          <p:attrName>style.visibility</p:attrName>
                                        </p:attrNameLst>
                                      </p:cBhvr>
                                      <p:to>
                                        <p:strVal val="visible"/>
                                      </p:to>
                                    </p:set>
                                    <p:anim calcmode="lin" valueType="num">
                                      <p:cBhvr additive="base">
                                        <p:cTn id="102" dur="250" fill="hold"/>
                                        <p:tgtEl>
                                          <p:spTgt spid="51"/>
                                        </p:tgtEl>
                                        <p:attrNameLst>
                                          <p:attrName>ppt_x</p:attrName>
                                        </p:attrNameLst>
                                      </p:cBhvr>
                                      <p:tavLst>
                                        <p:tav tm="0">
                                          <p:val>
                                            <p:strVal val="1+#ppt_w/2"/>
                                          </p:val>
                                        </p:tav>
                                        <p:tav tm="100000">
                                          <p:val>
                                            <p:strVal val="#ppt_x"/>
                                          </p:val>
                                        </p:tav>
                                      </p:tavLst>
                                    </p:anim>
                                    <p:anim calcmode="lin" valueType="num">
                                      <p:cBhvr additive="base">
                                        <p:cTn id="103" dur="250" fill="hold"/>
                                        <p:tgtEl>
                                          <p:spTgt spid="51"/>
                                        </p:tgtEl>
                                        <p:attrNameLst>
                                          <p:attrName>ppt_y</p:attrName>
                                        </p:attrNameLst>
                                      </p:cBhvr>
                                      <p:tavLst>
                                        <p:tav tm="0">
                                          <p:val>
                                            <p:strVal val="#ppt_y"/>
                                          </p:val>
                                        </p:tav>
                                        <p:tav tm="100000">
                                          <p:val>
                                            <p:strVal val="#ppt_y"/>
                                          </p:val>
                                        </p:tav>
                                      </p:tavLst>
                                    </p:anim>
                                  </p:childTnLst>
                                </p:cTn>
                              </p:par>
                            </p:childTnLst>
                          </p:cTn>
                        </p:par>
                        <p:par>
                          <p:cTn id="104" fill="hold">
                            <p:stCondLst>
                              <p:cond delay="5000"/>
                            </p:stCondLst>
                            <p:childTnLst>
                              <p:par>
                                <p:cTn id="105" presetID="2" presetClass="entr" presetSubtype="4" fill="hold" nodeType="afterEffect">
                                  <p:stCondLst>
                                    <p:cond delay="0"/>
                                  </p:stCondLst>
                                  <p:childTnLst>
                                    <p:set>
                                      <p:cBhvr>
                                        <p:cTn id="106" dur="1" fill="hold">
                                          <p:stCondLst>
                                            <p:cond delay="0"/>
                                          </p:stCondLst>
                                        </p:cTn>
                                        <p:tgtEl>
                                          <p:spTgt spid="41"/>
                                        </p:tgtEl>
                                        <p:attrNameLst>
                                          <p:attrName>style.visibility</p:attrName>
                                        </p:attrNameLst>
                                      </p:cBhvr>
                                      <p:to>
                                        <p:strVal val="visible"/>
                                      </p:to>
                                    </p:set>
                                    <p:anim calcmode="lin" valueType="num">
                                      <p:cBhvr additive="base">
                                        <p:cTn id="107" dur="250" fill="hold"/>
                                        <p:tgtEl>
                                          <p:spTgt spid="41"/>
                                        </p:tgtEl>
                                        <p:attrNameLst>
                                          <p:attrName>ppt_x</p:attrName>
                                        </p:attrNameLst>
                                      </p:cBhvr>
                                      <p:tavLst>
                                        <p:tav tm="0">
                                          <p:val>
                                            <p:strVal val="#ppt_x"/>
                                          </p:val>
                                        </p:tav>
                                        <p:tav tm="100000">
                                          <p:val>
                                            <p:strVal val="#ppt_x"/>
                                          </p:val>
                                        </p:tav>
                                      </p:tavLst>
                                    </p:anim>
                                    <p:anim calcmode="lin" valueType="num">
                                      <p:cBhvr additive="base">
                                        <p:cTn id="108" dur="250" fill="hold"/>
                                        <p:tgtEl>
                                          <p:spTgt spid="41"/>
                                        </p:tgtEl>
                                        <p:attrNameLst>
                                          <p:attrName>ppt_y</p:attrName>
                                        </p:attrNameLst>
                                      </p:cBhvr>
                                      <p:tavLst>
                                        <p:tav tm="0">
                                          <p:val>
                                            <p:strVal val="1+#ppt_h/2"/>
                                          </p:val>
                                        </p:tav>
                                        <p:tav tm="100000">
                                          <p:val>
                                            <p:strVal val="#ppt_y"/>
                                          </p:val>
                                        </p:tav>
                                      </p:tavLst>
                                    </p:anim>
                                  </p:childTnLst>
                                </p:cTn>
                              </p:par>
                            </p:childTnLst>
                          </p:cTn>
                        </p:par>
                        <p:par>
                          <p:cTn id="109" fill="hold">
                            <p:stCondLst>
                              <p:cond delay="5250"/>
                            </p:stCondLst>
                            <p:childTnLst>
                              <p:par>
                                <p:cTn id="110" presetID="2" presetClass="entr" presetSubtype="8" fill="hold" nodeType="after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additive="base">
                                        <p:cTn id="112" dur="250" fill="hold"/>
                                        <p:tgtEl>
                                          <p:spTgt spid="31"/>
                                        </p:tgtEl>
                                        <p:attrNameLst>
                                          <p:attrName>ppt_x</p:attrName>
                                        </p:attrNameLst>
                                      </p:cBhvr>
                                      <p:tavLst>
                                        <p:tav tm="0">
                                          <p:val>
                                            <p:strVal val="0-#ppt_w/2"/>
                                          </p:val>
                                        </p:tav>
                                        <p:tav tm="100000">
                                          <p:val>
                                            <p:strVal val="#ppt_x"/>
                                          </p:val>
                                        </p:tav>
                                      </p:tavLst>
                                    </p:anim>
                                    <p:anim calcmode="lin" valueType="num">
                                      <p:cBhvr additive="base">
                                        <p:cTn id="113" dur="250" fill="hold"/>
                                        <p:tgtEl>
                                          <p:spTgt spid="31"/>
                                        </p:tgtEl>
                                        <p:attrNameLst>
                                          <p:attrName>ppt_y</p:attrName>
                                        </p:attrNameLst>
                                      </p:cBhvr>
                                      <p:tavLst>
                                        <p:tav tm="0">
                                          <p:val>
                                            <p:strVal val="#ppt_y"/>
                                          </p:val>
                                        </p:tav>
                                        <p:tav tm="100000">
                                          <p:val>
                                            <p:strVal val="#ppt_y"/>
                                          </p:val>
                                        </p:tav>
                                      </p:tavLst>
                                    </p:anim>
                                  </p:childTnLst>
                                </p:cTn>
                              </p:par>
                            </p:childTnLst>
                          </p:cTn>
                        </p:par>
                        <p:par>
                          <p:cTn id="114" fill="hold">
                            <p:stCondLst>
                              <p:cond delay="5500"/>
                            </p:stCondLst>
                            <p:childTnLst>
                              <p:par>
                                <p:cTn id="115" presetID="2" presetClass="entr" presetSubtype="1" fill="hold" nodeType="afterEffect">
                                  <p:stCondLst>
                                    <p:cond delay="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250" fill="hold"/>
                                        <p:tgtEl>
                                          <p:spTgt spid="21"/>
                                        </p:tgtEl>
                                        <p:attrNameLst>
                                          <p:attrName>ppt_x</p:attrName>
                                        </p:attrNameLst>
                                      </p:cBhvr>
                                      <p:tavLst>
                                        <p:tav tm="0">
                                          <p:val>
                                            <p:strVal val="#ppt_x"/>
                                          </p:val>
                                        </p:tav>
                                        <p:tav tm="100000">
                                          <p:val>
                                            <p:strVal val="#ppt_x"/>
                                          </p:val>
                                        </p:tav>
                                      </p:tavLst>
                                    </p:anim>
                                    <p:anim calcmode="lin" valueType="num">
                                      <p:cBhvr additive="base">
                                        <p:cTn id="118" dur="250" fill="hold"/>
                                        <p:tgtEl>
                                          <p:spTgt spid="21"/>
                                        </p:tgtEl>
                                        <p:attrNameLst>
                                          <p:attrName>ppt_y</p:attrName>
                                        </p:attrNameLst>
                                      </p:cBhvr>
                                      <p:tavLst>
                                        <p:tav tm="0">
                                          <p:val>
                                            <p:strVal val="0-#ppt_h/2"/>
                                          </p:val>
                                        </p:tav>
                                        <p:tav tm="100000">
                                          <p:val>
                                            <p:strVal val="#ppt_y"/>
                                          </p:val>
                                        </p:tav>
                                      </p:tavLst>
                                    </p:anim>
                                  </p:childTnLst>
                                </p:cTn>
                              </p:par>
                            </p:childTnLst>
                          </p:cTn>
                        </p:par>
                        <p:par>
                          <p:cTn id="119" fill="hold">
                            <p:stCondLst>
                              <p:cond delay="5750"/>
                            </p:stCondLst>
                            <p:childTnLst>
                              <p:par>
                                <p:cTn id="120" presetID="2" presetClass="entr" presetSubtype="2" fill="hold" nodeType="afterEffect">
                                  <p:stCondLst>
                                    <p:cond delay="0"/>
                                  </p:stCondLst>
                                  <p:childTnLst>
                                    <p:set>
                                      <p:cBhvr>
                                        <p:cTn id="121" dur="1" fill="hold">
                                          <p:stCondLst>
                                            <p:cond delay="0"/>
                                          </p:stCondLst>
                                        </p:cTn>
                                        <p:tgtEl>
                                          <p:spTgt spid="11"/>
                                        </p:tgtEl>
                                        <p:attrNameLst>
                                          <p:attrName>style.visibility</p:attrName>
                                        </p:attrNameLst>
                                      </p:cBhvr>
                                      <p:to>
                                        <p:strVal val="visible"/>
                                      </p:to>
                                    </p:set>
                                    <p:anim calcmode="lin" valueType="num">
                                      <p:cBhvr additive="base">
                                        <p:cTn id="122" dur="250" fill="hold"/>
                                        <p:tgtEl>
                                          <p:spTgt spid="11"/>
                                        </p:tgtEl>
                                        <p:attrNameLst>
                                          <p:attrName>ppt_x</p:attrName>
                                        </p:attrNameLst>
                                      </p:cBhvr>
                                      <p:tavLst>
                                        <p:tav tm="0">
                                          <p:val>
                                            <p:strVal val="1+#ppt_w/2"/>
                                          </p:val>
                                        </p:tav>
                                        <p:tav tm="100000">
                                          <p:val>
                                            <p:strVal val="#ppt_x"/>
                                          </p:val>
                                        </p:tav>
                                      </p:tavLst>
                                    </p:anim>
                                    <p:anim calcmode="lin" valueType="num">
                                      <p:cBhvr additive="base">
                                        <p:cTn id="123" dur="250" fill="hold"/>
                                        <p:tgtEl>
                                          <p:spTgt spid="11"/>
                                        </p:tgtEl>
                                        <p:attrNameLst>
                                          <p:attrName>ppt_y</p:attrName>
                                        </p:attrNameLst>
                                      </p:cBhvr>
                                      <p:tavLst>
                                        <p:tav tm="0">
                                          <p:val>
                                            <p:strVal val="#ppt_y"/>
                                          </p:val>
                                        </p:tav>
                                        <p:tav tm="100000">
                                          <p:val>
                                            <p:strVal val="#ppt_y"/>
                                          </p:val>
                                        </p:tav>
                                      </p:tavLst>
                                    </p:anim>
                                  </p:childTnLst>
                                </p:cTn>
                              </p:par>
                            </p:childTnLst>
                          </p:cTn>
                        </p:par>
                        <p:par>
                          <p:cTn id="124" fill="hold">
                            <p:stCondLst>
                              <p:cond delay="6000"/>
                            </p:stCondLst>
                            <p:childTnLst>
                              <p:par>
                                <p:cTn id="125" presetID="2" presetClass="entr" presetSubtype="4" fill="hold" nodeType="afterEffect">
                                  <p:stCondLst>
                                    <p:cond delay="0"/>
                                  </p:stCondLst>
                                  <p:childTnLst>
                                    <p:set>
                                      <p:cBhvr>
                                        <p:cTn id="126" dur="1" fill="hold">
                                          <p:stCondLst>
                                            <p:cond delay="0"/>
                                          </p:stCondLst>
                                        </p:cTn>
                                        <p:tgtEl>
                                          <p:spTgt spid="13"/>
                                        </p:tgtEl>
                                        <p:attrNameLst>
                                          <p:attrName>style.visibility</p:attrName>
                                        </p:attrNameLst>
                                      </p:cBhvr>
                                      <p:to>
                                        <p:strVal val="visible"/>
                                      </p:to>
                                    </p:set>
                                    <p:anim calcmode="lin" valueType="num">
                                      <p:cBhvr additive="base">
                                        <p:cTn id="127" dur="250" fill="hold"/>
                                        <p:tgtEl>
                                          <p:spTgt spid="13"/>
                                        </p:tgtEl>
                                        <p:attrNameLst>
                                          <p:attrName>ppt_x</p:attrName>
                                        </p:attrNameLst>
                                      </p:cBhvr>
                                      <p:tavLst>
                                        <p:tav tm="0">
                                          <p:val>
                                            <p:strVal val="#ppt_x"/>
                                          </p:val>
                                        </p:tav>
                                        <p:tav tm="100000">
                                          <p:val>
                                            <p:strVal val="#ppt_x"/>
                                          </p:val>
                                        </p:tav>
                                      </p:tavLst>
                                    </p:anim>
                                    <p:anim calcmode="lin" valueType="num">
                                      <p:cBhvr additive="base">
                                        <p:cTn id="128"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1D883-E1F9-56E8-1891-6314B3A8F459}"/>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38432FB3-061E-5264-9920-F72A7E614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990" y="209994"/>
            <a:ext cx="9604020" cy="6438013"/>
          </a:xfrm>
          <a:prstGeom prst="rect">
            <a:avLst/>
          </a:prstGeom>
        </p:spPr>
      </p:pic>
      <p:sp>
        <p:nvSpPr>
          <p:cNvPr id="4" name="TextBox 3">
            <a:extLst>
              <a:ext uri="{FF2B5EF4-FFF2-40B4-BE49-F238E27FC236}">
                <a16:creationId xmlns:a16="http://schemas.microsoft.com/office/drawing/2014/main" id="{D6D1DA55-E2F0-4518-2648-D37940DFB643}"/>
              </a:ext>
            </a:extLst>
          </p:cNvPr>
          <p:cNvSpPr txBox="1"/>
          <p:nvPr/>
        </p:nvSpPr>
        <p:spPr>
          <a:xfrm>
            <a:off x="2430427" y="3167390"/>
            <a:ext cx="7331147" cy="523220"/>
          </a:xfrm>
          <a:prstGeom prst="rect">
            <a:avLst/>
          </a:prstGeom>
          <a:solidFill>
            <a:schemeClr val="tx1"/>
          </a:solidFill>
        </p:spPr>
        <p:txBody>
          <a:bodyPr wrap="square">
            <a:spAutoFit/>
          </a:bodyPr>
          <a:lstStyle/>
          <a:p>
            <a:pPr algn="ctr"/>
            <a:r>
              <a:rPr lang="en-GB" sz="2800" b="0" i="0" u="none" strike="noStrike" kern="1200" dirty="0">
                <a:solidFill>
                  <a:schemeClr val="bg1"/>
                </a:solidFill>
                <a:effectLst/>
                <a:latin typeface="+mn-lt"/>
                <a:ea typeface="+mn-ea"/>
                <a:cs typeface="+mn-cs"/>
              </a:rPr>
              <a:t>…But </a:t>
            </a:r>
            <a:r>
              <a:rPr lang="en-GB" sz="2800" b="0" i="0" u="sng" strike="noStrike" kern="1200" dirty="0">
                <a:solidFill>
                  <a:schemeClr val="bg1"/>
                </a:solidFill>
                <a:effectLst/>
                <a:latin typeface="+mn-lt"/>
                <a:ea typeface="+mn-ea"/>
                <a:cs typeface="+mn-cs"/>
              </a:rPr>
              <a:t>we</a:t>
            </a:r>
            <a:r>
              <a:rPr lang="en-GB" sz="2800" b="0" i="0" u="none" strike="noStrike" kern="1200" dirty="0">
                <a:solidFill>
                  <a:schemeClr val="bg1"/>
                </a:solidFill>
                <a:effectLst/>
              </a:rPr>
              <a:t> have the mind of Christ. (1 Cor 2:16)</a:t>
            </a:r>
            <a:endParaRPr lang="en-GB" sz="2800" b="0" dirty="0">
              <a:solidFill>
                <a:schemeClr val="bg1"/>
              </a:solidFill>
              <a:effectLst/>
            </a:endParaRPr>
          </a:p>
        </p:txBody>
      </p:sp>
    </p:spTree>
    <p:extLst>
      <p:ext uri="{BB962C8B-B14F-4D97-AF65-F5344CB8AC3E}">
        <p14:creationId xmlns:p14="http://schemas.microsoft.com/office/powerpoint/2010/main" val="319255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80A5E-B74C-6DE6-494B-9D025EB62E68}"/>
              </a:ext>
            </a:extLst>
          </p:cNvPr>
          <p:cNvSpPr>
            <a:spLocks noGrp="1"/>
          </p:cNvSpPr>
          <p:nvPr>
            <p:ph type="title"/>
          </p:nvPr>
        </p:nvSpPr>
        <p:spPr>
          <a:xfrm>
            <a:off x="838200" y="179055"/>
            <a:ext cx="10515600" cy="1325563"/>
          </a:xfrm>
        </p:spPr>
        <p:txBody>
          <a:bodyPr/>
          <a:lstStyle/>
          <a:p>
            <a:pPr algn="ctr"/>
            <a:r>
              <a:rPr lang="en-GB" b="1" dirty="0"/>
              <a:t>How does this work out in practice?</a:t>
            </a:r>
          </a:p>
        </p:txBody>
      </p:sp>
      <p:sp>
        <p:nvSpPr>
          <p:cNvPr id="4" name="TextBox 3">
            <a:extLst>
              <a:ext uri="{FF2B5EF4-FFF2-40B4-BE49-F238E27FC236}">
                <a16:creationId xmlns:a16="http://schemas.microsoft.com/office/drawing/2014/main" id="{9C045DEC-035C-8553-76AA-9E39490B84D2}"/>
              </a:ext>
            </a:extLst>
          </p:cNvPr>
          <p:cNvSpPr txBox="1"/>
          <p:nvPr/>
        </p:nvSpPr>
        <p:spPr>
          <a:xfrm>
            <a:off x="659218" y="1820099"/>
            <a:ext cx="2838894" cy="1341656"/>
          </a:xfrm>
          <a:prstGeom prst="ellipse">
            <a:avLst/>
          </a:prstGeom>
          <a:solidFill>
            <a:schemeClr val="tx1"/>
          </a:solidFill>
        </p:spPr>
        <p:txBody>
          <a:bodyPr wrap="square">
            <a:spAutoFit/>
          </a:bodyPr>
          <a:lstStyle/>
          <a:p>
            <a:pPr algn="ctr"/>
            <a:r>
              <a:rPr lang="en-GB" sz="2800" b="0" dirty="0">
                <a:solidFill>
                  <a:schemeClr val="bg1"/>
                </a:solidFill>
                <a:effectLst/>
              </a:rPr>
              <a:t>Contagious faith </a:t>
            </a:r>
            <a:endParaRPr lang="en-GB" sz="2800" dirty="0">
              <a:solidFill>
                <a:schemeClr val="bg1"/>
              </a:solidFill>
            </a:endParaRPr>
          </a:p>
        </p:txBody>
      </p:sp>
      <p:sp>
        <p:nvSpPr>
          <p:cNvPr id="6" name="TextBox 5">
            <a:extLst>
              <a:ext uri="{FF2B5EF4-FFF2-40B4-BE49-F238E27FC236}">
                <a16:creationId xmlns:a16="http://schemas.microsoft.com/office/drawing/2014/main" id="{2715EEC6-67E7-5299-B8D6-F3A60C9AB8E8}"/>
              </a:ext>
            </a:extLst>
          </p:cNvPr>
          <p:cNvSpPr txBox="1"/>
          <p:nvPr/>
        </p:nvSpPr>
        <p:spPr>
          <a:xfrm>
            <a:off x="4888760" y="1583162"/>
            <a:ext cx="2107905" cy="1947565"/>
          </a:xfrm>
          <a:prstGeom prst="ellipse">
            <a:avLst/>
          </a:prstGeom>
          <a:solidFill>
            <a:schemeClr val="tx1"/>
          </a:solidFill>
        </p:spPr>
        <p:txBody>
          <a:bodyPr wrap="square">
            <a:spAutoFit/>
          </a:bodyPr>
          <a:lstStyle/>
          <a:p>
            <a:pPr algn="ctr" rtl="0"/>
            <a:r>
              <a:rPr lang="en-GB" sz="2800" b="0" i="0" u="none" strike="noStrike" kern="1200" dirty="0">
                <a:solidFill>
                  <a:schemeClr val="bg1"/>
                </a:solidFill>
                <a:effectLst/>
                <a:latin typeface="+mn-lt"/>
                <a:ea typeface="+mn-ea"/>
                <a:cs typeface="+mn-cs"/>
              </a:rPr>
              <a:t>hope and strength</a:t>
            </a:r>
            <a:endParaRPr lang="en-GB" sz="2800" b="0" dirty="0">
              <a:solidFill>
                <a:schemeClr val="bg1"/>
              </a:solidFill>
              <a:effectLst/>
            </a:endParaRPr>
          </a:p>
        </p:txBody>
      </p:sp>
      <p:sp>
        <p:nvSpPr>
          <p:cNvPr id="8" name="TextBox 7">
            <a:extLst>
              <a:ext uri="{FF2B5EF4-FFF2-40B4-BE49-F238E27FC236}">
                <a16:creationId xmlns:a16="http://schemas.microsoft.com/office/drawing/2014/main" id="{1FB79E93-EF79-E453-F3DF-E16C1B82124B}"/>
              </a:ext>
            </a:extLst>
          </p:cNvPr>
          <p:cNvSpPr txBox="1"/>
          <p:nvPr/>
        </p:nvSpPr>
        <p:spPr>
          <a:xfrm>
            <a:off x="8484780" y="1583162"/>
            <a:ext cx="3125972" cy="1947565"/>
          </a:xfrm>
          <a:prstGeom prst="ellipse">
            <a:avLst/>
          </a:prstGeom>
          <a:solidFill>
            <a:schemeClr val="tx1"/>
          </a:solidFill>
        </p:spPr>
        <p:txBody>
          <a:bodyPr wrap="square">
            <a:spAutoFit/>
          </a:bodyPr>
          <a:lstStyle/>
          <a:p>
            <a:pPr algn="ctr"/>
            <a:r>
              <a:rPr lang="en-GB" sz="2800" b="0" i="0" u="none" strike="noStrike" kern="1200" dirty="0">
                <a:solidFill>
                  <a:schemeClr val="bg1"/>
                </a:solidFill>
                <a:effectLst/>
                <a:latin typeface="+mn-lt"/>
                <a:ea typeface="+mn-ea"/>
                <a:cs typeface="+mn-cs"/>
              </a:rPr>
              <a:t>catch God’s will through your insight </a:t>
            </a:r>
            <a:endParaRPr lang="en-GB" sz="2800" dirty="0">
              <a:solidFill>
                <a:schemeClr val="bg1"/>
              </a:solidFill>
            </a:endParaRPr>
          </a:p>
        </p:txBody>
      </p:sp>
      <p:sp>
        <p:nvSpPr>
          <p:cNvPr id="12" name="TextBox 11">
            <a:extLst>
              <a:ext uri="{FF2B5EF4-FFF2-40B4-BE49-F238E27FC236}">
                <a16:creationId xmlns:a16="http://schemas.microsoft.com/office/drawing/2014/main" id="{46C4F1E8-2DE0-6679-450F-FCDD8D3960B0}"/>
              </a:ext>
            </a:extLst>
          </p:cNvPr>
          <p:cNvSpPr txBox="1"/>
          <p:nvPr/>
        </p:nvSpPr>
        <p:spPr>
          <a:xfrm>
            <a:off x="3911009" y="4658642"/>
            <a:ext cx="4169736" cy="523220"/>
          </a:xfrm>
          <a:prstGeom prst="rect">
            <a:avLst/>
          </a:prstGeom>
          <a:noFill/>
        </p:spPr>
        <p:txBody>
          <a:bodyPr wrap="square">
            <a:spAutoFit/>
          </a:bodyPr>
          <a:lstStyle/>
          <a:p>
            <a:pPr rtl="0"/>
            <a:r>
              <a:rPr lang="en-GB" sz="2800" b="0" i="0" u="none" strike="noStrike" kern="1200" dirty="0">
                <a:solidFill>
                  <a:schemeClr val="tx1"/>
                </a:solidFill>
                <a:effectLst/>
                <a:latin typeface="+mn-lt"/>
                <a:ea typeface="+mn-ea"/>
                <a:cs typeface="+mn-cs"/>
              </a:rPr>
              <a:t>When the church prays…</a:t>
            </a:r>
            <a:endParaRPr lang="en-GB" sz="2800" b="0" dirty="0">
              <a:effectLst/>
            </a:endParaRPr>
          </a:p>
        </p:txBody>
      </p:sp>
      <p:pic>
        <p:nvPicPr>
          <p:cNvPr id="18434" name="Picture 2" descr="Stick Figure Released Jail | Great PowerPoint ClipArt for Presentations -  PresenterMedia.com">
            <a:extLst>
              <a:ext uri="{FF2B5EF4-FFF2-40B4-BE49-F238E27FC236}">
                <a16:creationId xmlns:a16="http://schemas.microsoft.com/office/drawing/2014/main" id="{75E88D9B-0069-55AC-86F3-EB08555FF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61" y="4276874"/>
            <a:ext cx="3260651" cy="23435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person with chains on their hands&#10;&#10;AI-generated content may be incorrect.">
            <a:extLst>
              <a:ext uri="{FF2B5EF4-FFF2-40B4-BE49-F238E27FC236}">
                <a16:creationId xmlns:a16="http://schemas.microsoft.com/office/drawing/2014/main" id="{333D73EB-D0F6-4F7C-950B-2D95150908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5898" y="4276874"/>
            <a:ext cx="2503967" cy="2503967"/>
          </a:xfrm>
          <a:prstGeom prst="rect">
            <a:avLst/>
          </a:prstGeom>
        </p:spPr>
      </p:pic>
    </p:spTree>
    <p:extLst>
      <p:ext uri="{BB962C8B-B14F-4D97-AF65-F5344CB8AC3E}">
        <p14:creationId xmlns:p14="http://schemas.microsoft.com/office/powerpoint/2010/main" val="319191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80">
                                          <p:stCondLst>
                                            <p:cond delay="0"/>
                                          </p:stCondLst>
                                        </p:cTn>
                                        <p:tgtEl>
                                          <p:spTgt spid="8"/>
                                        </p:tgtEl>
                                      </p:cBhvr>
                                    </p:animEffect>
                                    <p:anim calcmode="lin" valueType="num">
                                      <p:cBhvr>
                                        <p:cTn id="4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gtEl>
                                      </p:cBhvr>
                                      <p:to x="100000" y="60000"/>
                                    </p:animScale>
                                    <p:animScale>
                                      <p:cBhvr>
                                        <p:cTn id="50" dur="166" decel="50000">
                                          <p:stCondLst>
                                            <p:cond delay="676"/>
                                          </p:stCondLst>
                                        </p:cTn>
                                        <p:tgtEl>
                                          <p:spTgt spid="8"/>
                                        </p:tgtEl>
                                      </p:cBhvr>
                                      <p:to x="100000" y="100000"/>
                                    </p:animScale>
                                    <p:animScale>
                                      <p:cBhvr>
                                        <p:cTn id="51" dur="26">
                                          <p:stCondLst>
                                            <p:cond delay="1312"/>
                                          </p:stCondLst>
                                        </p:cTn>
                                        <p:tgtEl>
                                          <p:spTgt spid="8"/>
                                        </p:tgtEl>
                                      </p:cBhvr>
                                      <p:to x="100000" y="80000"/>
                                    </p:animScale>
                                    <p:animScale>
                                      <p:cBhvr>
                                        <p:cTn id="52" dur="166" decel="50000">
                                          <p:stCondLst>
                                            <p:cond delay="1338"/>
                                          </p:stCondLst>
                                        </p:cTn>
                                        <p:tgtEl>
                                          <p:spTgt spid="8"/>
                                        </p:tgtEl>
                                      </p:cBhvr>
                                      <p:to x="100000" y="100000"/>
                                    </p:animScale>
                                    <p:animScale>
                                      <p:cBhvr>
                                        <p:cTn id="53" dur="26">
                                          <p:stCondLst>
                                            <p:cond delay="1642"/>
                                          </p:stCondLst>
                                        </p:cTn>
                                        <p:tgtEl>
                                          <p:spTgt spid="8"/>
                                        </p:tgtEl>
                                      </p:cBhvr>
                                      <p:to x="100000" y="90000"/>
                                    </p:animScale>
                                    <p:animScale>
                                      <p:cBhvr>
                                        <p:cTn id="54" dur="166" decel="50000">
                                          <p:stCondLst>
                                            <p:cond delay="1668"/>
                                          </p:stCondLst>
                                        </p:cTn>
                                        <p:tgtEl>
                                          <p:spTgt spid="8"/>
                                        </p:tgtEl>
                                      </p:cBhvr>
                                      <p:to x="100000" y="100000"/>
                                    </p:animScale>
                                    <p:animScale>
                                      <p:cBhvr>
                                        <p:cTn id="55" dur="26">
                                          <p:stCondLst>
                                            <p:cond delay="1808"/>
                                          </p:stCondLst>
                                        </p:cTn>
                                        <p:tgtEl>
                                          <p:spTgt spid="8"/>
                                        </p:tgtEl>
                                      </p:cBhvr>
                                      <p:to x="100000" y="95000"/>
                                    </p:animScale>
                                    <p:animScale>
                                      <p:cBhvr>
                                        <p:cTn id="56" dur="166" decel="50000">
                                          <p:stCondLst>
                                            <p:cond delay="1834"/>
                                          </p:stCondLst>
                                        </p:cTn>
                                        <p:tgtEl>
                                          <p:spTgt spid="8"/>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nodeType="clickEffect">
                                  <p:stCondLst>
                                    <p:cond delay="0"/>
                                  </p:stCondLst>
                                  <p:childTnLst>
                                    <p:set>
                                      <p:cBhvr>
                                        <p:cTn id="64" dur="1" fill="hold">
                                          <p:stCondLst>
                                            <p:cond delay="0"/>
                                          </p:stCondLst>
                                        </p:cTn>
                                        <p:tgtEl>
                                          <p:spTgt spid="18434"/>
                                        </p:tgtEl>
                                        <p:attrNameLst>
                                          <p:attrName>style.visibility</p:attrName>
                                        </p:attrNameLst>
                                      </p:cBhvr>
                                      <p:to>
                                        <p:strVal val="visible"/>
                                      </p:to>
                                    </p:set>
                                    <p:animEffect transition="in" filter="barn(inVertical)">
                                      <p:cBhvr>
                                        <p:cTn id="65" dur="500"/>
                                        <p:tgtEl>
                                          <p:spTgt spid="18434"/>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barn(inVertical)">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B5B47C17-0E02-A565-ADEC-BEEFEB8F7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D6C365-557F-9515-3B9C-2CEEB2F7E7B2}"/>
              </a:ext>
            </a:extLst>
          </p:cNvPr>
          <p:cNvSpPr>
            <a:spLocks noGrp="1"/>
          </p:cNvSpPr>
          <p:nvPr>
            <p:ph type="title"/>
          </p:nvPr>
        </p:nvSpPr>
        <p:spPr>
          <a:xfrm>
            <a:off x="838200" y="2766218"/>
            <a:ext cx="10515600" cy="1325563"/>
          </a:xfrm>
        </p:spPr>
        <p:txBody>
          <a:bodyPr>
            <a:normAutofit/>
          </a:bodyPr>
          <a:lstStyle/>
          <a:p>
            <a:pPr algn="ctr"/>
            <a:r>
              <a:rPr lang="en-GB" kern="100" dirty="0">
                <a:latin typeface="Aptos" panose="020B0004020202020204" pitchFamily="34" charset="0"/>
                <a:ea typeface="Aptos" panose="020B0004020202020204" pitchFamily="34" charset="0"/>
                <a:cs typeface="Times New Roman" panose="02020603050405020304" pitchFamily="18" charset="0"/>
              </a:rPr>
              <a:t>4. Can we make corporate prayer more entertaining?</a:t>
            </a:r>
            <a:endParaRPr lang="en-GB" dirty="0"/>
          </a:p>
        </p:txBody>
      </p:sp>
    </p:spTree>
    <p:extLst>
      <p:ext uri="{BB962C8B-B14F-4D97-AF65-F5344CB8AC3E}">
        <p14:creationId xmlns:p14="http://schemas.microsoft.com/office/powerpoint/2010/main" val="1403984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A0946B13-28FA-D1AF-CF3E-2330988C885D}"/>
              </a:ext>
            </a:extLst>
          </p:cNvPr>
          <p:cNvPicPr>
            <a:picLocks noChangeAspect="1"/>
          </p:cNvPicPr>
          <p:nvPr/>
        </p:nvPicPr>
        <p:blipFill>
          <a:blip r:embed="rId3">
            <a:extLst>
              <a:ext uri="{28A0092B-C50C-407E-A947-70E740481C1C}">
                <a14:useLocalDpi xmlns:a14="http://schemas.microsoft.com/office/drawing/2010/main" val="0"/>
              </a:ext>
            </a:extLst>
          </a:blip>
          <a:srcRect t="17817" b="4878"/>
          <a:stretch>
            <a:fillRect/>
          </a:stretch>
        </p:blipFill>
        <p:spPr>
          <a:xfrm>
            <a:off x="20" y="1282"/>
            <a:ext cx="12191980" cy="6856718"/>
          </a:xfrm>
          <a:prstGeom prst="rect">
            <a:avLst/>
          </a:prstGeom>
        </p:spPr>
      </p:pic>
      <p:sp>
        <p:nvSpPr>
          <p:cNvPr id="8" name="TextBox 7">
            <a:extLst>
              <a:ext uri="{FF2B5EF4-FFF2-40B4-BE49-F238E27FC236}">
                <a16:creationId xmlns:a16="http://schemas.microsoft.com/office/drawing/2014/main" id="{B8F17494-538F-F11F-AEA3-364D3694F762}"/>
              </a:ext>
            </a:extLst>
          </p:cNvPr>
          <p:cNvSpPr txBox="1"/>
          <p:nvPr/>
        </p:nvSpPr>
        <p:spPr>
          <a:xfrm>
            <a:off x="1303772" y="5774640"/>
            <a:ext cx="9584456" cy="954107"/>
          </a:xfrm>
          <a:prstGeom prst="rect">
            <a:avLst/>
          </a:prstGeom>
          <a:solidFill>
            <a:schemeClr val="bg1"/>
          </a:solidFill>
        </p:spPr>
        <p:txBody>
          <a:bodyPr wrap="square">
            <a:spAutoFit/>
          </a:bodyPr>
          <a:lstStyle/>
          <a:p>
            <a:r>
              <a:rPr lang="en-GB" sz="2800" b="0" i="0" dirty="0">
                <a:solidFill>
                  <a:srgbClr val="000000"/>
                </a:solidFill>
                <a:effectLst/>
              </a:rPr>
              <a:t>No one serving as a soldier gets entangled in civilian affairs, but rather tries to please his commanding officer. (2 Tim 2:4)</a:t>
            </a:r>
            <a:endParaRPr lang="en-GB" sz="2800" dirty="0"/>
          </a:p>
        </p:txBody>
      </p:sp>
    </p:spTree>
    <p:extLst>
      <p:ext uri="{BB962C8B-B14F-4D97-AF65-F5344CB8AC3E}">
        <p14:creationId xmlns:p14="http://schemas.microsoft.com/office/powerpoint/2010/main" val="448413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12445</TotalTime>
  <Words>1548</Words>
  <Application>Microsoft Macintosh PowerPoint</Application>
  <PresentationFormat>Widescreen</PresentationFormat>
  <Paragraphs>151</Paragraphs>
  <Slides>21</Slides>
  <Notes>21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Corporate Prayer: Part 2</vt:lpstr>
      <vt:lpstr>Why this topic?</vt:lpstr>
      <vt:lpstr>God’s Grand Plan</vt:lpstr>
      <vt:lpstr>PowerPoint Presentation</vt:lpstr>
      <vt:lpstr>PowerPoint Presentation</vt:lpstr>
      <vt:lpstr>PowerPoint Presentation</vt:lpstr>
      <vt:lpstr>Young People Questions</vt:lpstr>
      <vt:lpstr>PowerPoint Presentation</vt:lpstr>
      <vt:lpstr>1. What is the Spirit realm? How do we know there is a war going on in there?</vt:lpstr>
      <vt:lpstr>A Realm @ War</vt:lpstr>
      <vt:lpstr>PowerPoint Presentation</vt:lpstr>
      <vt:lpstr>2. If God knows, why pray?</vt:lpstr>
      <vt:lpstr>Do not be like them, for your Father knows what you need before you ask him.  (Matt 6:8)   If He knows the answer, why do I need to tell him?  </vt:lpstr>
      <vt:lpstr>PowerPoint Presentation</vt:lpstr>
      <vt:lpstr>3. Can’t I just pray on my own?</vt:lpstr>
      <vt:lpstr>Power of Agreement</vt:lpstr>
      <vt:lpstr>PowerPoint Presentation</vt:lpstr>
      <vt:lpstr>PowerPoint Presentation</vt:lpstr>
      <vt:lpstr>How does this work out in practice?</vt:lpstr>
      <vt:lpstr>4. Can we make corporate prayer more entertaining?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3</cp:revision>
  <dcterms:created xsi:type="dcterms:W3CDTF">2025-12-29T17:11:51Z</dcterms:created>
  <dcterms:modified xsi:type="dcterms:W3CDTF">2026-02-02T11:33:17Z</dcterms:modified>
</cp:coreProperties>
</file>