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5.xml" ContentType="application/vnd.openxmlformats-officedocument.presentationml.notesSlide+xml"/>
  <Override PartName="/ppt/notesSlides/notesSlide14.xml" ContentType="application/vnd.openxmlformats-officedocument.presentationml.notesSlide+xml"/>
  <Override PartName="/ppt/notesSlides/notesSlide16.xml" ContentType="application/vnd.openxmlformats-officedocument.presentationml.notesSlide+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257" r:id="rId2"/>
    <p:sldId id="274" r:id="rId3"/>
    <p:sldId id="256" r:id="rId4"/>
    <p:sldId id="258" r:id="rId5"/>
    <p:sldId id="259" r:id="rId6"/>
    <p:sldId id="260" r:id="rId7"/>
    <p:sldId id="267" r:id="rId8"/>
    <p:sldId id="261" r:id="rId9"/>
    <p:sldId id="262" r:id="rId10"/>
    <p:sldId id="273" r:id="rId11"/>
    <p:sldId id="276" r:id="rId12"/>
    <p:sldId id="264" r:id="rId13"/>
    <p:sldId id="268" r:id="rId14"/>
    <p:sldId id="265" r:id="rId15"/>
    <p:sldId id="266" r:id="rId16"/>
    <p:sldId id="277" r:id="rId17"/>
    <p:sldId id="271" r:id="rId18"/>
    <p:sldId id="269" r:id="rId19"/>
    <p:sldId id="275" r:id="rId20"/>
    <p:sldId id="272"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66067" autoAdjust="0"/>
  </p:normalViewPr>
  <p:slideViewPr>
    <p:cSldViewPr snapToGrid="0">
      <p:cViewPr varScale="1">
        <p:scale>
          <a:sx n="74" d="100"/>
          <a:sy n="74" d="100"/>
        </p:scale>
        <p:origin x="1992" y="54"/>
      </p:cViewPr>
      <p:guideLst/>
    </p:cSldViewPr>
  </p:slideViewPr>
  <p:notesTextViewPr>
    <p:cViewPr>
      <p:scale>
        <a:sx n="1" d="1"/>
        <a:sy n="1" d="1"/>
      </p:scale>
      <p:origin x="0" y="0"/>
    </p:cViewPr>
  </p:notesTextViewPr>
  <p:notesViewPr>
    <p:cSldViewPr snapToGrid="0">
      <p:cViewPr varScale="1">
        <p:scale>
          <a:sx n="85" d="100"/>
          <a:sy n="85" d="100"/>
        </p:scale>
        <p:origin x="3888" y="9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customXml" Target="../customXml/item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28" Type="http://schemas.openxmlformats.org/officeDocument/2006/relationships/customXml" Target="../customXml/item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customXml" Target="../customXml/item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r>
              <a:rPr lang="en-GB" dirty="0"/>
              <a:t>Neil Jaques</a:t>
            </a: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72A17FA-E799-4DE6-8E45-2191FA2523B9}" type="datetimeFigureOut">
              <a:rPr lang="en-GB" smtClean="0"/>
              <a:t>08/03/2026</a:t>
            </a:fld>
            <a:endParaRPr lang="en-GB"/>
          </a:p>
        </p:txBody>
      </p:sp>
      <p:sp>
        <p:nvSpPr>
          <p:cNvPr id="4" name="Slide Image Placeholder 3"/>
          <p:cNvSpPr>
            <a:spLocks noGrp="1" noRot="1" noChangeAspect="1"/>
          </p:cNvSpPr>
          <p:nvPr>
            <p:ph type="sldImg" idx="2"/>
          </p:nvPr>
        </p:nvSpPr>
        <p:spPr>
          <a:xfrm>
            <a:off x="777521" y="229394"/>
            <a:ext cx="5541745" cy="3117231"/>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149578" y="3429705"/>
            <a:ext cx="6558844" cy="517242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3B169F6-2D2F-44DC-8C0D-A13D86909A73}" type="slidenum">
              <a:rPr lang="en-GB" smtClean="0"/>
              <a:t>‹#›</a:t>
            </a:fld>
            <a:endParaRPr lang="en-GB"/>
          </a:p>
        </p:txBody>
      </p:sp>
    </p:spTree>
    <p:extLst>
      <p:ext uri="{BB962C8B-B14F-4D97-AF65-F5344CB8AC3E}">
        <p14:creationId xmlns:p14="http://schemas.microsoft.com/office/powerpoint/2010/main" val="3517737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8" Type="http://schemas.openxmlformats.org/officeDocument/2006/relationships/hyperlink" Target="http://biblehub.com/deuteronomy/1-24.htm" TargetMode="External"/><Relationship Id="rId3" Type="http://schemas.openxmlformats.org/officeDocument/2006/relationships/hyperlink" Target="http://biblehub.com/deuteronomy/1-19.htm" TargetMode="External"/><Relationship Id="rId7" Type="http://schemas.openxmlformats.org/officeDocument/2006/relationships/hyperlink" Target="http://biblehub.com/deuteronomy/1-23.htm" TargetMode="External"/><Relationship Id="rId2" Type="http://schemas.openxmlformats.org/officeDocument/2006/relationships/slide" Target="../slides/slide4.xml"/><Relationship Id="rId1" Type="http://schemas.openxmlformats.org/officeDocument/2006/relationships/notesMaster" Target="../notesMasters/notesMaster1.xml"/><Relationship Id="rId6" Type="http://schemas.openxmlformats.org/officeDocument/2006/relationships/hyperlink" Target="http://biblehub.com/deuteronomy/1-22.htm" TargetMode="External"/><Relationship Id="rId5" Type="http://schemas.openxmlformats.org/officeDocument/2006/relationships/hyperlink" Target="http://biblehub.com/deuteronomy/1-21.htm" TargetMode="External"/><Relationship Id="rId4" Type="http://schemas.openxmlformats.org/officeDocument/2006/relationships/hyperlink" Target="http://biblehub.com/deuteronomy/1-20.htm" TargetMode="External"/><Relationship Id="rId9" Type="http://schemas.openxmlformats.org/officeDocument/2006/relationships/hyperlink" Target="http://biblehub.com/deuteronomy/1-25.htm" TargetMode="Externa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www.blueletterbible.org/search/preSearch.cfm?Criteria=Numbers+13.33&amp;t=NKJV" TargetMode="External"/><Relationship Id="rId2" Type="http://schemas.openxmlformats.org/officeDocument/2006/relationships/slide" Target="../slides/slide5.xml"/><Relationship Id="rId1" Type="http://schemas.openxmlformats.org/officeDocument/2006/relationships/notesMaster" Target="../notesMasters/notesMaster1.xml"/><Relationship Id="rId4" Type="http://schemas.openxmlformats.org/officeDocument/2006/relationships/hyperlink" Target="https://www.blueletterbible.org/search/preSearch.cfm?Criteria=Deuteronomy+9.2&amp;t=NKJV" TargetMode="Externa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www.blueletterbible.org/search/preSearch.cfm?Criteria=Numbers+13.23&amp;t=NKJV"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www.blueletterbible.org/search/preSearch.cfm?Criteria=Romans+3.4&amp;t=NKJV" TargetMode="External"/><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www.blueletterbible.org/search/preSearch.cfm?Criteria=Numbers+13.30&amp;t=NKJV" TargetMode="External"/><Relationship Id="rId2" Type="http://schemas.openxmlformats.org/officeDocument/2006/relationships/slide" Target="../slides/slide8.xml"/><Relationship Id="rId1" Type="http://schemas.openxmlformats.org/officeDocument/2006/relationships/notesMaster" Target="../notesMasters/notesMaster1.xml"/><Relationship Id="rId4" Type="http://schemas.openxmlformats.org/officeDocument/2006/relationships/hyperlink" Target="https://www.blueletterbible.org/search/preSearch.cfm?Criteria=Numbers+13.31-33&amp;t=NKJV" TargetMode="Externa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www.etymonline.com/word/talent" TargetMode="External"/><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s://www.biblegateway.com/passage/?search=1%20John%201&amp;version=NIV#fen-NIV-30548b" TargetMode="External"/><Relationship Id="rId2" Type="http://schemas.openxmlformats.org/officeDocument/2006/relationships/slide" Target="../slides/slide18.xml"/><Relationship Id="rId1" Type="http://schemas.openxmlformats.org/officeDocument/2006/relationships/notesMaster" Target="../notesMasters/notesMaster1.xml"/><Relationship Id="rId4" Type="http://schemas.openxmlformats.org/officeDocument/2006/relationships/hyperlink" Target="http://biblehub.com/deuteronomy/1-21.htm" TargetMode="Externa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3" Type="http://schemas.openxmlformats.org/officeDocument/2006/relationships/hyperlink" Target="https://www.biblegateway.com/passage/?search=Ephesians%204&amp;version=NIV#fen-NIV-29299d" TargetMode="External"/><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GB" b="0" i="0" dirty="0">
                <a:solidFill>
                  <a:srgbClr val="000000"/>
                </a:solidFill>
                <a:effectLst/>
                <a:latin typeface="Lato" panose="020F0502020204030203" pitchFamily="34" charset="0"/>
              </a:rPr>
              <a:t>Time to accelerate</a:t>
            </a:r>
          </a:p>
          <a:p>
            <a:pPr algn="l"/>
            <a:r>
              <a:rPr lang="en-GB" b="0" i="0" dirty="0">
                <a:solidFill>
                  <a:srgbClr val="000000"/>
                </a:solidFill>
                <a:effectLst/>
                <a:latin typeface="Lato" panose="020F0502020204030203" pitchFamily="34" charset="0"/>
              </a:rPr>
              <a:t>I was listening to the Bible in one year on my way to work and this was a thing that Nicky Gumbel was talking about it being time to accelerate. I started getting excited. God was speaking to me. It’s time to leave the slow lane. We are entering into  a new phase.. </a:t>
            </a:r>
          </a:p>
          <a:p>
            <a:pPr algn="l"/>
            <a:r>
              <a:rPr lang="en-GB" b="0" i="0" dirty="0">
                <a:solidFill>
                  <a:srgbClr val="000000"/>
                </a:solidFill>
                <a:effectLst/>
                <a:latin typeface="Lato" panose="020F0502020204030203" pitchFamily="34" charset="0"/>
              </a:rPr>
              <a:t>I was driving along, I reached about 10 minutes from school when the traffic stopped. I waited for 15 mins, but the only way I could get through, was to turn about and go back the way I had come. as soon as the word accelerate into my head the world around me stopped. sometimes our prayers can be a bit like that,</a:t>
            </a:r>
          </a:p>
          <a:p>
            <a:endParaRPr lang="en-GB" dirty="0"/>
          </a:p>
        </p:txBody>
      </p:sp>
      <p:sp>
        <p:nvSpPr>
          <p:cNvPr id="4" name="Slide Number Placeholder 3"/>
          <p:cNvSpPr>
            <a:spLocks noGrp="1"/>
          </p:cNvSpPr>
          <p:nvPr>
            <p:ph type="sldNum" sz="quarter" idx="5"/>
          </p:nvPr>
        </p:nvSpPr>
        <p:spPr/>
        <p:txBody>
          <a:bodyPr/>
          <a:lstStyle/>
          <a:p>
            <a:fld id="{D3B169F6-2D2F-44DC-8C0D-A13D86909A73}" type="slidenum">
              <a:rPr lang="en-GB" smtClean="0"/>
              <a:t>1</a:t>
            </a:fld>
            <a:endParaRPr lang="en-GB"/>
          </a:p>
        </p:txBody>
      </p:sp>
    </p:spTree>
    <p:extLst>
      <p:ext uri="{BB962C8B-B14F-4D97-AF65-F5344CB8AC3E}">
        <p14:creationId xmlns:p14="http://schemas.microsoft.com/office/powerpoint/2010/main" val="19148277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D3B169F6-2D2F-44DC-8C0D-A13D86909A73}" type="slidenum">
              <a:rPr lang="en-GB" smtClean="0"/>
              <a:t>2</a:t>
            </a:fld>
            <a:endParaRPr lang="en-GB"/>
          </a:p>
        </p:txBody>
      </p:sp>
    </p:spTree>
    <p:extLst>
      <p:ext uri="{BB962C8B-B14F-4D97-AF65-F5344CB8AC3E}">
        <p14:creationId xmlns:p14="http://schemas.microsoft.com/office/powerpoint/2010/main" val="15571081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D3B169F6-2D2F-44DC-8C0D-A13D86909A73}" type="slidenum">
              <a:rPr lang="en-GB" smtClean="0"/>
              <a:t>3</a:t>
            </a:fld>
            <a:endParaRPr lang="en-GB"/>
          </a:p>
        </p:txBody>
      </p:sp>
    </p:spTree>
    <p:extLst>
      <p:ext uri="{BB962C8B-B14F-4D97-AF65-F5344CB8AC3E}">
        <p14:creationId xmlns:p14="http://schemas.microsoft.com/office/powerpoint/2010/main" val="26139924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i="0" kern="1200" dirty="0">
                <a:solidFill>
                  <a:schemeClr val="tx1"/>
                </a:solidFill>
                <a:effectLst/>
                <a:latin typeface="+mn-lt"/>
                <a:ea typeface="+mn-ea"/>
                <a:cs typeface="+mn-cs"/>
              </a:rPr>
              <a:t>Spies Sent Out</a:t>
            </a:r>
          </a:p>
          <a:p>
            <a:r>
              <a:rPr lang="en-GB" sz="1200" b="1" i="0" u="none" strike="noStrike" kern="1200" dirty="0" err="1">
                <a:solidFill>
                  <a:schemeClr val="tx1"/>
                </a:solidFill>
                <a:effectLst/>
                <a:latin typeface="+mn-lt"/>
                <a:ea typeface="+mn-ea"/>
                <a:cs typeface="+mn-cs"/>
                <a:hlinkClick r:id="rId3"/>
              </a:rPr>
              <a:t>Deut</a:t>
            </a:r>
            <a:r>
              <a:rPr lang="en-GB" sz="1200" b="1" i="0" u="none" strike="noStrike" kern="1200" dirty="0">
                <a:solidFill>
                  <a:schemeClr val="tx1"/>
                </a:solidFill>
                <a:effectLst/>
                <a:latin typeface="+mn-lt"/>
                <a:ea typeface="+mn-ea"/>
                <a:cs typeface="+mn-cs"/>
                <a:hlinkClick r:id="rId3"/>
              </a:rPr>
              <a:t> 1:19</a:t>
            </a:r>
            <a:r>
              <a:rPr lang="en-GB" sz="1200" b="0" i="0" kern="1200" dirty="0">
                <a:solidFill>
                  <a:schemeClr val="tx1"/>
                </a:solidFill>
                <a:effectLst/>
                <a:latin typeface="+mn-lt"/>
                <a:ea typeface="+mn-ea"/>
                <a:cs typeface="+mn-cs"/>
              </a:rPr>
              <a:t>Then, as the </a:t>
            </a:r>
            <a:r>
              <a:rPr lang="en-GB" sz="1200" b="0" i="0" kern="1200" cap="small" dirty="0">
                <a:solidFill>
                  <a:schemeClr val="tx1"/>
                </a:solidFill>
                <a:effectLst/>
                <a:latin typeface="+mn-lt"/>
                <a:ea typeface="+mn-ea"/>
                <a:cs typeface="+mn-cs"/>
              </a:rPr>
              <a:t>Lord</a:t>
            </a:r>
            <a:r>
              <a:rPr lang="en-GB" sz="1200" b="0" i="0" kern="1200" dirty="0">
                <a:solidFill>
                  <a:schemeClr val="tx1"/>
                </a:solidFill>
                <a:effectLst/>
                <a:latin typeface="+mn-lt"/>
                <a:ea typeface="+mn-ea"/>
                <a:cs typeface="+mn-cs"/>
              </a:rPr>
              <a:t> our God commanded us, we set out from Horeb and went toward the hill country of the Amorites through all that vast and dreadful wilderness that you have seen, and so we reached Kadesh Barnea. </a:t>
            </a:r>
            <a:r>
              <a:rPr lang="en-GB" sz="1200" b="1" i="0" u="sng" strike="noStrike" kern="1200" dirty="0">
                <a:solidFill>
                  <a:schemeClr val="tx1"/>
                </a:solidFill>
                <a:effectLst/>
                <a:latin typeface="+mn-lt"/>
                <a:ea typeface="+mn-ea"/>
                <a:cs typeface="+mn-cs"/>
                <a:hlinkClick r:id="rId4"/>
              </a:rPr>
              <a:t>20</a:t>
            </a:r>
            <a:r>
              <a:rPr lang="en-GB" sz="1200" b="0" i="0" u="sng" kern="1200" dirty="0">
                <a:solidFill>
                  <a:schemeClr val="tx1"/>
                </a:solidFill>
                <a:effectLst/>
                <a:latin typeface="+mn-lt"/>
                <a:ea typeface="+mn-ea"/>
                <a:cs typeface="+mn-cs"/>
              </a:rPr>
              <a:t>Then I said to you, “You have reached the hill country of the Amorites, which the </a:t>
            </a:r>
            <a:r>
              <a:rPr lang="en-GB" sz="1200" b="0" i="0" u="sng" kern="1200" cap="small" dirty="0">
                <a:solidFill>
                  <a:schemeClr val="tx1"/>
                </a:solidFill>
                <a:effectLst/>
                <a:latin typeface="+mn-lt"/>
                <a:ea typeface="+mn-ea"/>
                <a:cs typeface="+mn-cs"/>
              </a:rPr>
              <a:t>Lord</a:t>
            </a:r>
            <a:r>
              <a:rPr lang="en-GB" sz="1200" b="0" i="0" u="sng" kern="1200" dirty="0">
                <a:solidFill>
                  <a:schemeClr val="tx1"/>
                </a:solidFill>
                <a:effectLst/>
                <a:latin typeface="+mn-lt"/>
                <a:ea typeface="+mn-ea"/>
                <a:cs typeface="+mn-cs"/>
              </a:rPr>
              <a:t> our God is giving us. </a:t>
            </a:r>
            <a:r>
              <a:rPr lang="en-GB" sz="1200" b="1" i="0" u="sng" strike="noStrike" kern="1200" dirty="0">
                <a:solidFill>
                  <a:schemeClr val="tx1"/>
                </a:solidFill>
                <a:effectLst/>
                <a:latin typeface="+mn-lt"/>
                <a:ea typeface="+mn-ea"/>
                <a:cs typeface="+mn-cs"/>
                <a:hlinkClick r:id="rId5"/>
              </a:rPr>
              <a:t>21</a:t>
            </a:r>
            <a:r>
              <a:rPr lang="en-GB" sz="1200" b="0" i="0" u="sng" kern="1200" dirty="0">
                <a:solidFill>
                  <a:schemeClr val="tx1"/>
                </a:solidFill>
                <a:effectLst/>
                <a:latin typeface="+mn-lt"/>
                <a:ea typeface="+mn-ea"/>
                <a:cs typeface="+mn-cs"/>
              </a:rPr>
              <a:t>See, the </a:t>
            </a:r>
            <a:r>
              <a:rPr lang="en-GB" sz="1200" b="0" i="0" u="sng" kern="1200" cap="small" dirty="0">
                <a:solidFill>
                  <a:schemeClr val="tx1"/>
                </a:solidFill>
                <a:effectLst/>
                <a:latin typeface="+mn-lt"/>
                <a:ea typeface="+mn-ea"/>
                <a:cs typeface="+mn-cs"/>
              </a:rPr>
              <a:t>Lord</a:t>
            </a:r>
            <a:r>
              <a:rPr lang="en-GB" sz="1200" b="0" i="0" u="sng" kern="1200" dirty="0">
                <a:solidFill>
                  <a:schemeClr val="tx1"/>
                </a:solidFill>
                <a:effectLst/>
                <a:latin typeface="+mn-lt"/>
                <a:ea typeface="+mn-ea"/>
                <a:cs typeface="+mn-cs"/>
              </a:rPr>
              <a:t> your God has given you the land. Go up and take possession of it as the </a:t>
            </a:r>
            <a:r>
              <a:rPr lang="en-GB" sz="1200" b="0" i="0" u="sng" kern="1200" cap="small" dirty="0">
                <a:solidFill>
                  <a:schemeClr val="tx1"/>
                </a:solidFill>
                <a:effectLst/>
                <a:latin typeface="+mn-lt"/>
                <a:ea typeface="+mn-ea"/>
                <a:cs typeface="+mn-cs"/>
              </a:rPr>
              <a:t>Lord</a:t>
            </a:r>
            <a:r>
              <a:rPr lang="en-GB" sz="1200" b="0" i="0" u="sng" kern="1200" dirty="0">
                <a:solidFill>
                  <a:schemeClr val="tx1"/>
                </a:solidFill>
                <a:effectLst/>
                <a:latin typeface="+mn-lt"/>
                <a:ea typeface="+mn-ea"/>
                <a:cs typeface="+mn-cs"/>
              </a:rPr>
              <a:t>, the God of your ancestors, told you. Do not be afraid; do not be discouraged.”</a:t>
            </a:r>
          </a:p>
          <a:p>
            <a:r>
              <a:rPr lang="en-GB" sz="1200" b="1" i="0" u="sng" strike="noStrike" kern="1200" dirty="0">
                <a:solidFill>
                  <a:schemeClr val="tx1"/>
                </a:solidFill>
                <a:effectLst/>
                <a:latin typeface="+mn-lt"/>
                <a:ea typeface="+mn-ea"/>
                <a:cs typeface="+mn-cs"/>
                <a:hlinkClick r:id="rId6"/>
              </a:rPr>
              <a:t>22</a:t>
            </a:r>
            <a:r>
              <a:rPr lang="en-GB" sz="1200" b="0" i="0" u="sng" kern="1200" dirty="0">
                <a:solidFill>
                  <a:schemeClr val="tx1"/>
                </a:solidFill>
                <a:effectLst/>
                <a:latin typeface="+mn-lt"/>
                <a:ea typeface="+mn-ea"/>
                <a:cs typeface="+mn-cs"/>
              </a:rPr>
              <a:t>Then all of you came to me and said, “Let us send men ahead to spy out the land for us and bring back a report about the route we are to take and the towns we will come to.”</a:t>
            </a:r>
          </a:p>
          <a:p>
            <a:r>
              <a:rPr lang="en-GB" sz="1200" b="1" i="0" u="none" strike="noStrike" kern="1200" dirty="0">
                <a:solidFill>
                  <a:schemeClr val="tx1"/>
                </a:solidFill>
                <a:effectLst/>
                <a:latin typeface="+mn-lt"/>
                <a:ea typeface="+mn-ea"/>
                <a:cs typeface="+mn-cs"/>
                <a:hlinkClick r:id="rId7"/>
              </a:rPr>
              <a:t>23</a:t>
            </a:r>
            <a:r>
              <a:rPr lang="en-GB" sz="1200" b="0" i="0" kern="1200" dirty="0">
                <a:solidFill>
                  <a:schemeClr val="tx1"/>
                </a:solidFill>
                <a:effectLst/>
                <a:latin typeface="+mn-lt"/>
                <a:ea typeface="+mn-ea"/>
                <a:cs typeface="+mn-cs"/>
              </a:rPr>
              <a:t>The idea seemed good to me; so I selected twelve of you, one man from each tribe. </a:t>
            </a:r>
            <a:r>
              <a:rPr lang="en-GB" sz="1200" b="1" i="0" u="none" strike="noStrike" kern="1200" dirty="0">
                <a:solidFill>
                  <a:schemeClr val="tx1"/>
                </a:solidFill>
                <a:effectLst/>
                <a:latin typeface="+mn-lt"/>
                <a:ea typeface="+mn-ea"/>
                <a:cs typeface="+mn-cs"/>
                <a:hlinkClick r:id="rId8"/>
              </a:rPr>
              <a:t>24</a:t>
            </a:r>
            <a:r>
              <a:rPr lang="en-GB" sz="1200" b="0" i="0" kern="1200" dirty="0">
                <a:solidFill>
                  <a:schemeClr val="tx1"/>
                </a:solidFill>
                <a:effectLst/>
                <a:latin typeface="+mn-lt"/>
                <a:ea typeface="+mn-ea"/>
                <a:cs typeface="+mn-cs"/>
              </a:rPr>
              <a:t>They left and went up into the hill country, and came to the Valley of Eshkol and explored it. </a:t>
            </a:r>
            <a:r>
              <a:rPr lang="en-GB" sz="1200" b="1" i="0" u="none" strike="noStrike" kern="1200" dirty="0">
                <a:solidFill>
                  <a:schemeClr val="tx1"/>
                </a:solidFill>
                <a:effectLst/>
                <a:latin typeface="+mn-lt"/>
                <a:ea typeface="+mn-ea"/>
                <a:cs typeface="+mn-cs"/>
                <a:hlinkClick r:id="rId9"/>
              </a:rPr>
              <a:t>25</a:t>
            </a:r>
            <a:r>
              <a:rPr lang="en-GB" sz="1200" b="0" i="0" kern="1200" dirty="0">
                <a:solidFill>
                  <a:schemeClr val="tx1"/>
                </a:solidFill>
                <a:effectLst/>
                <a:latin typeface="+mn-lt"/>
                <a:ea typeface="+mn-ea"/>
                <a:cs typeface="+mn-cs"/>
              </a:rPr>
              <a:t>Taking with them some of the fruit of the land, they brought it down to us and reported, “It is a good land that the </a:t>
            </a:r>
            <a:r>
              <a:rPr lang="en-GB" sz="1200" b="0" i="0" kern="1200" cap="small" dirty="0">
                <a:solidFill>
                  <a:schemeClr val="tx1"/>
                </a:solidFill>
                <a:effectLst/>
                <a:latin typeface="+mn-lt"/>
                <a:ea typeface="+mn-ea"/>
                <a:cs typeface="+mn-cs"/>
              </a:rPr>
              <a:t>Lord</a:t>
            </a:r>
            <a:r>
              <a:rPr lang="en-GB" sz="1200" b="0" i="0" kern="1200" dirty="0">
                <a:solidFill>
                  <a:schemeClr val="tx1"/>
                </a:solidFill>
                <a:effectLst/>
                <a:latin typeface="+mn-lt"/>
                <a:ea typeface="+mn-ea"/>
                <a:cs typeface="+mn-cs"/>
              </a:rPr>
              <a:t> our God is giving us.”</a:t>
            </a:r>
          </a:p>
          <a:p>
            <a:endParaRPr lang="en-GB" dirty="0"/>
          </a:p>
        </p:txBody>
      </p:sp>
      <p:sp>
        <p:nvSpPr>
          <p:cNvPr id="4" name="Slide Number Placeholder 3"/>
          <p:cNvSpPr>
            <a:spLocks noGrp="1"/>
          </p:cNvSpPr>
          <p:nvPr>
            <p:ph type="sldNum" sz="quarter" idx="5"/>
          </p:nvPr>
        </p:nvSpPr>
        <p:spPr/>
        <p:txBody>
          <a:bodyPr/>
          <a:lstStyle/>
          <a:p>
            <a:fld id="{D3B169F6-2D2F-44DC-8C0D-A13D86909A73}" type="slidenum">
              <a:rPr lang="en-GB" smtClean="0"/>
              <a:t>4</a:t>
            </a:fld>
            <a:endParaRPr lang="en-GB"/>
          </a:p>
        </p:txBody>
      </p:sp>
    </p:spTree>
    <p:extLst>
      <p:ext uri="{BB962C8B-B14F-4D97-AF65-F5344CB8AC3E}">
        <p14:creationId xmlns:p14="http://schemas.microsoft.com/office/powerpoint/2010/main" val="4368260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r>
              <a:rPr lang="en-GB" sz="1200" b="1" i="0" kern="1200" dirty="0">
                <a:solidFill>
                  <a:schemeClr val="tx1"/>
                </a:solidFill>
                <a:effectLst/>
                <a:latin typeface="+mn-lt"/>
                <a:ea typeface="+mn-ea"/>
                <a:cs typeface="+mn-cs"/>
              </a:rPr>
              <a:t>So they went up and spied out the land</a:t>
            </a:r>
            <a:r>
              <a:rPr lang="en-GB" sz="1200" b="0" i="0" kern="1200" dirty="0">
                <a:solidFill>
                  <a:schemeClr val="tx1"/>
                </a:solidFill>
                <a:effectLst/>
                <a:latin typeface="+mn-lt"/>
                <a:ea typeface="+mn-ea"/>
                <a:cs typeface="+mn-cs"/>
              </a:rPr>
              <a:t>: As these spies toured the land, they saw some of the people and the produce of the land. This spectacular produce included clusters of grapes so big that they had to be carried between two men </a:t>
            </a:r>
            <a:r>
              <a:rPr lang="en-GB" sz="1200" b="1" i="0" kern="1200" dirty="0">
                <a:solidFill>
                  <a:schemeClr val="tx1"/>
                </a:solidFill>
                <a:effectLst/>
                <a:latin typeface="+mn-lt"/>
                <a:ea typeface="+mn-ea"/>
                <a:cs typeface="+mn-cs"/>
              </a:rPr>
              <a:t>on a pole</a:t>
            </a:r>
            <a:r>
              <a:rPr lang="en-GB" sz="1200" b="0" i="0" kern="1200" dirty="0">
                <a:solidFill>
                  <a:schemeClr val="tx1"/>
                </a:solidFill>
                <a:effectLst/>
                <a:latin typeface="+mn-lt"/>
                <a:ea typeface="+mn-ea"/>
                <a:cs typeface="+mn-cs"/>
              </a:rPr>
              <a:t>. This was a good land.</a:t>
            </a:r>
          </a:p>
          <a:p>
            <a:pPr fontAlgn="base"/>
            <a:r>
              <a:rPr lang="en-GB" sz="1200" b="0" i="0" kern="1200" dirty="0">
                <a:solidFill>
                  <a:schemeClr val="tx1"/>
                </a:solidFill>
                <a:effectLst/>
                <a:latin typeface="+mn-lt"/>
                <a:ea typeface="+mn-ea"/>
                <a:cs typeface="+mn-cs"/>
              </a:rPr>
              <a:t> </a:t>
            </a:r>
            <a:r>
              <a:rPr lang="en-GB" sz="1200" b="1" i="0" kern="1200" dirty="0">
                <a:solidFill>
                  <a:schemeClr val="tx1"/>
                </a:solidFill>
                <a:effectLst/>
                <a:latin typeface="+mn-lt"/>
                <a:ea typeface="+mn-ea"/>
                <a:cs typeface="+mn-cs"/>
              </a:rPr>
              <a:t>And came to Hebron</a:t>
            </a:r>
            <a:r>
              <a:rPr lang="en-GB" sz="1200" b="0" i="0" kern="1200" dirty="0">
                <a:solidFill>
                  <a:schemeClr val="tx1"/>
                </a:solidFill>
                <a:effectLst/>
                <a:latin typeface="+mn-lt"/>
                <a:ea typeface="+mn-ea"/>
                <a:cs typeface="+mn-cs"/>
              </a:rPr>
              <a:t>: God promised all the land of Canaan to Abraham, but the only piece he owned (in the eyes of the Canaanites) was the burial cave in Hebron. They came to Hebron, but no mention is made of the tombs of Abraham, Sarah, Isaac, Rebekah, Jacob, and Leah.</a:t>
            </a:r>
          </a:p>
          <a:p>
            <a:pPr fontAlgn="base"/>
            <a:r>
              <a:rPr lang="en-GB" sz="1200" b="0" i="0" kern="1200" dirty="0">
                <a:solidFill>
                  <a:schemeClr val="tx1"/>
                </a:solidFill>
                <a:effectLst/>
                <a:latin typeface="+mn-lt"/>
                <a:ea typeface="+mn-ea"/>
                <a:cs typeface="+mn-cs"/>
              </a:rPr>
              <a:t>c. </a:t>
            </a:r>
            <a:r>
              <a:rPr lang="en-GB" sz="1200" b="1" i="0" kern="1200" dirty="0">
                <a:solidFill>
                  <a:schemeClr val="tx1"/>
                </a:solidFill>
                <a:effectLst/>
                <a:latin typeface="+mn-lt"/>
                <a:ea typeface="+mn-ea"/>
                <a:cs typeface="+mn-cs"/>
              </a:rPr>
              <a:t>The descendants of Anak, were there</a:t>
            </a:r>
            <a:r>
              <a:rPr lang="en-GB" sz="1200" b="0" i="0" kern="1200" dirty="0">
                <a:solidFill>
                  <a:schemeClr val="tx1"/>
                </a:solidFill>
                <a:effectLst/>
                <a:latin typeface="+mn-lt"/>
                <a:ea typeface="+mn-ea"/>
                <a:cs typeface="+mn-cs"/>
              </a:rPr>
              <a:t>: This is the first Biblical mention of these people. They were a people of great stature (</a:t>
            </a:r>
            <a:r>
              <a:rPr lang="en-GB" sz="1200" b="0" i="0" u="none" strike="noStrike" kern="1200" dirty="0">
                <a:solidFill>
                  <a:schemeClr val="tx1"/>
                </a:solidFill>
                <a:effectLst/>
                <a:latin typeface="+mn-lt"/>
                <a:ea typeface="+mn-ea"/>
                <a:cs typeface="+mn-cs"/>
                <a:hlinkClick r:id="rId3"/>
              </a:rPr>
              <a:t>Numbers 13:33</a:t>
            </a:r>
            <a:r>
              <a:rPr lang="en-GB" sz="1200" b="0" i="0" kern="1200" dirty="0">
                <a:solidFill>
                  <a:schemeClr val="tx1"/>
                </a:solidFill>
                <a:effectLst/>
                <a:latin typeface="+mn-lt"/>
                <a:ea typeface="+mn-ea"/>
                <a:cs typeface="+mn-cs"/>
              </a:rPr>
              <a:t>) and thought to be fierce warriors (</a:t>
            </a:r>
            <a:r>
              <a:rPr lang="en-GB" sz="1200" b="0" i="0" u="none" strike="noStrike" kern="1200" dirty="0">
                <a:solidFill>
                  <a:schemeClr val="tx1"/>
                </a:solidFill>
                <a:effectLst/>
                <a:latin typeface="+mn-lt"/>
                <a:ea typeface="+mn-ea"/>
                <a:cs typeface="+mn-cs"/>
                <a:hlinkClick r:id="rId4"/>
              </a:rPr>
              <a:t>Deuteronomy 9:2</a:t>
            </a:r>
            <a:r>
              <a:rPr lang="en-GB" sz="1200" b="0" i="0" kern="1200" dirty="0">
                <a:solidFill>
                  <a:schemeClr val="tx1"/>
                </a:solidFill>
                <a:effectLst/>
                <a:latin typeface="+mn-lt"/>
                <a:ea typeface="+mn-ea"/>
                <a:cs typeface="+mn-cs"/>
              </a:rPr>
              <a:t>).</a:t>
            </a:r>
          </a:p>
          <a:p>
            <a:pPr fontAlgn="base"/>
            <a:r>
              <a:rPr lang="en-GB" sz="1200" b="0" i="0" kern="1200" dirty="0" err="1">
                <a:solidFill>
                  <a:schemeClr val="tx1"/>
                </a:solidFill>
                <a:effectLst/>
                <a:latin typeface="+mn-lt"/>
                <a:ea typeface="+mn-ea"/>
                <a:cs typeface="+mn-cs"/>
              </a:rPr>
              <a:t>i</a:t>
            </a:r>
            <a:r>
              <a:rPr lang="en-GB" sz="1200" b="0" i="0" kern="1200" dirty="0">
                <a:solidFill>
                  <a:schemeClr val="tx1"/>
                </a:solidFill>
                <a:effectLst/>
                <a:latin typeface="+mn-lt"/>
                <a:ea typeface="+mn-ea"/>
                <a:cs typeface="+mn-cs"/>
              </a:rPr>
              <a:t>. They saw the </a:t>
            </a:r>
            <a:r>
              <a:rPr lang="en-GB" sz="1200" b="1" i="0" kern="1200" dirty="0">
                <a:solidFill>
                  <a:schemeClr val="tx1"/>
                </a:solidFill>
                <a:effectLst/>
                <a:latin typeface="+mn-lt"/>
                <a:ea typeface="+mn-ea"/>
                <a:cs typeface="+mn-cs"/>
              </a:rPr>
              <a:t>descendants of Anak</a:t>
            </a:r>
            <a:r>
              <a:rPr lang="en-GB" sz="1200" b="0" i="0" kern="1200" dirty="0">
                <a:solidFill>
                  <a:schemeClr val="tx1"/>
                </a:solidFill>
                <a:effectLst/>
                <a:latin typeface="+mn-lt"/>
                <a:ea typeface="+mn-ea"/>
                <a:cs typeface="+mn-cs"/>
              </a:rPr>
              <a:t> in </a:t>
            </a:r>
            <a:r>
              <a:rPr lang="en-GB" sz="1200" b="1" i="0" kern="1200" dirty="0">
                <a:solidFill>
                  <a:schemeClr val="tx1"/>
                </a:solidFill>
                <a:effectLst/>
                <a:latin typeface="+mn-lt"/>
                <a:ea typeface="+mn-ea"/>
                <a:cs typeface="+mn-cs"/>
              </a:rPr>
              <a:t>Hebron</a:t>
            </a:r>
            <a:r>
              <a:rPr lang="en-GB" sz="1200" b="0" i="0" kern="1200" dirty="0">
                <a:solidFill>
                  <a:schemeClr val="tx1"/>
                </a:solidFill>
                <a:effectLst/>
                <a:latin typeface="+mn-lt"/>
                <a:ea typeface="+mn-ea"/>
                <a:cs typeface="+mn-cs"/>
              </a:rPr>
              <a:t>. “Instead of looking to the patriarchs and the promises, the spies noticed sizes of buildings and statures of persons…. they averted their glance from the tombs of the fathers, and they neglected the promise of God; they were too preoccupied with the sandal sizes of three huge men who lived in Hebron.” (Allen)</a:t>
            </a:r>
          </a:p>
          <a:p>
            <a:pPr fontAlgn="base"/>
            <a:r>
              <a:rPr lang="en-GB" sz="1200" b="0" i="0" kern="1200" dirty="0">
                <a:solidFill>
                  <a:schemeClr val="tx1"/>
                </a:solidFill>
                <a:effectLst/>
                <a:latin typeface="+mn-lt"/>
                <a:ea typeface="+mn-ea"/>
                <a:cs typeface="+mn-cs"/>
              </a:rPr>
              <a:t>d. </a:t>
            </a:r>
            <a:r>
              <a:rPr lang="en-GB" sz="1200" b="1" i="0" kern="1200" dirty="0">
                <a:solidFill>
                  <a:schemeClr val="tx1"/>
                </a:solidFill>
                <a:effectLst/>
                <a:latin typeface="+mn-lt"/>
                <a:ea typeface="+mn-ea"/>
                <a:cs typeface="+mn-cs"/>
              </a:rPr>
              <a:t>And they returned from spying out the land after forty days</a:t>
            </a:r>
            <a:r>
              <a:rPr lang="en-GB" sz="1200" b="0" i="0" kern="1200" dirty="0">
                <a:solidFill>
                  <a:schemeClr val="tx1"/>
                </a:solidFill>
                <a:effectLst/>
                <a:latin typeface="+mn-lt"/>
                <a:ea typeface="+mn-ea"/>
                <a:cs typeface="+mn-cs"/>
              </a:rPr>
              <a:t>: The discovery tour covered some 250 miles (400 </a:t>
            </a:r>
            <a:r>
              <a:rPr lang="en-GB" sz="1200" b="0" i="0" kern="1200" dirty="0" err="1">
                <a:solidFill>
                  <a:schemeClr val="tx1"/>
                </a:solidFill>
                <a:effectLst/>
                <a:latin typeface="+mn-lt"/>
                <a:ea typeface="+mn-ea"/>
                <a:cs typeface="+mn-cs"/>
              </a:rPr>
              <a:t>kilometers</a:t>
            </a:r>
            <a:r>
              <a:rPr lang="en-GB" sz="1200" b="0" i="0" kern="1200" dirty="0">
                <a:solidFill>
                  <a:schemeClr val="tx1"/>
                </a:solidFill>
                <a:effectLst/>
                <a:latin typeface="+mn-lt"/>
                <a:ea typeface="+mn-ea"/>
                <a:cs typeface="+mn-cs"/>
              </a:rPr>
              <a:t>) and took </a:t>
            </a:r>
            <a:r>
              <a:rPr lang="en-GB" sz="1200" b="1" i="0" kern="1200" dirty="0">
                <a:solidFill>
                  <a:schemeClr val="tx1"/>
                </a:solidFill>
                <a:effectLst/>
                <a:latin typeface="+mn-lt"/>
                <a:ea typeface="+mn-ea"/>
                <a:cs typeface="+mn-cs"/>
              </a:rPr>
              <a:t>forty days</a:t>
            </a:r>
            <a:r>
              <a:rPr lang="en-GB" sz="1200" b="0" i="0" kern="1200" dirty="0">
                <a:solidFill>
                  <a:schemeClr val="tx1"/>
                </a:solidFill>
                <a:effectLst/>
                <a:latin typeface="+mn-lt"/>
                <a:ea typeface="+mn-ea"/>
                <a:cs typeface="+mn-cs"/>
              </a:rPr>
              <a:t>. In the Bible, a period of </a:t>
            </a:r>
            <a:r>
              <a:rPr lang="en-GB" sz="1200" b="1" i="0" kern="1200" dirty="0">
                <a:solidFill>
                  <a:schemeClr val="tx1"/>
                </a:solidFill>
                <a:effectLst/>
                <a:latin typeface="+mn-lt"/>
                <a:ea typeface="+mn-ea"/>
                <a:cs typeface="+mn-cs"/>
              </a:rPr>
              <a:t>forty </a:t>
            </a:r>
            <a:r>
              <a:rPr lang="en-GB" sz="1200" b="0" i="0" kern="1200" dirty="0">
                <a:solidFill>
                  <a:schemeClr val="tx1"/>
                </a:solidFill>
                <a:effectLst/>
                <a:latin typeface="+mn-lt"/>
                <a:ea typeface="+mn-ea"/>
                <a:cs typeface="+mn-cs"/>
              </a:rPr>
              <a:t>(such as forty days or forty years) is often associated with testing.</a:t>
            </a:r>
          </a:p>
          <a:p>
            <a:endParaRPr lang="en-GB" dirty="0"/>
          </a:p>
        </p:txBody>
      </p:sp>
      <p:sp>
        <p:nvSpPr>
          <p:cNvPr id="4" name="Slide Number Placeholder 3"/>
          <p:cNvSpPr>
            <a:spLocks noGrp="1"/>
          </p:cNvSpPr>
          <p:nvPr>
            <p:ph type="sldNum" sz="quarter" idx="5"/>
          </p:nvPr>
        </p:nvSpPr>
        <p:spPr/>
        <p:txBody>
          <a:bodyPr/>
          <a:lstStyle/>
          <a:p>
            <a:fld id="{D3B169F6-2D2F-44DC-8C0D-A13D86909A73}" type="slidenum">
              <a:rPr lang="en-GB" smtClean="0"/>
              <a:t>5</a:t>
            </a:fld>
            <a:endParaRPr lang="en-GB"/>
          </a:p>
        </p:txBody>
      </p:sp>
    </p:spTree>
    <p:extLst>
      <p:ext uri="{BB962C8B-B14F-4D97-AF65-F5344CB8AC3E}">
        <p14:creationId xmlns:p14="http://schemas.microsoft.com/office/powerpoint/2010/main" val="15751812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624013" y="871538"/>
            <a:ext cx="4067175" cy="2287587"/>
          </a:xfrm>
        </p:spPr>
      </p:sp>
      <p:sp>
        <p:nvSpPr>
          <p:cNvPr id="3" name="Notes Placeholder 2"/>
          <p:cNvSpPr>
            <a:spLocks noGrp="1"/>
          </p:cNvSpPr>
          <p:nvPr>
            <p:ph type="body" idx="1"/>
          </p:nvPr>
        </p:nvSpPr>
        <p:spPr/>
        <p:txBody>
          <a:bodyPr/>
          <a:lstStyle/>
          <a:p>
            <a:pPr fontAlgn="base"/>
            <a:r>
              <a:rPr lang="en-GB" sz="1200" b="0" i="0" kern="1200" dirty="0">
                <a:solidFill>
                  <a:schemeClr val="tx1"/>
                </a:solidFill>
                <a:effectLst/>
                <a:latin typeface="+mn-lt"/>
                <a:ea typeface="+mn-ea"/>
                <a:cs typeface="+mn-cs"/>
              </a:rPr>
              <a:t>a. </a:t>
            </a:r>
            <a:r>
              <a:rPr lang="en-GB" sz="1200" b="1" i="0" kern="1200" dirty="0">
                <a:solidFill>
                  <a:schemeClr val="tx1"/>
                </a:solidFill>
                <a:effectLst/>
                <a:latin typeface="+mn-lt"/>
                <a:ea typeface="+mn-ea"/>
                <a:cs typeface="+mn-cs"/>
              </a:rPr>
              <a:t>They brought back word to them and to all the congregation, and showed them the fruit of the land</a:t>
            </a:r>
            <a:r>
              <a:rPr lang="en-GB" sz="1200" b="0" i="0" kern="1200" dirty="0">
                <a:solidFill>
                  <a:schemeClr val="tx1"/>
                </a:solidFill>
                <a:effectLst/>
                <a:latin typeface="+mn-lt"/>
                <a:ea typeface="+mn-ea"/>
                <a:cs typeface="+mn-cs"/>
              </a:rPr>
              <a:t>: The returning spies both spoke and showed all Israel what they saw in the land. This included the huge cluster of grapes mentioned in </a:t>
            </a:r>
            <a:r>
              <a:rPr lang="en-GB" sz="1200" b="0" i="0" u="none" strike="noStrike" kern="1200" dirty="0">
                <a:solidFill>
                  <a:schemeClr val="tx1"/>
                </a:solidFill>
                <a:effectLst/>
                <a:latin typeface="+mn-lt"/>
                <a:ea typeface="+mn-ea"/>
                <a:cs typeface="+mn-cs"/>
                <a:hlinkClick r:id="rId3"/>
              </a:rPr>
              <a:t>Numbers 13:23</a:t>
            </a:r>
            <a:r>
              <a:rPr lang="en-GB" sz="1200" b="0" i="0" kern="1200" dirty="0">
                <a:solidFill>
                  <a:schemeClr val="tx1"/>
                </a:solidFill>
                <a:effectLst/>
                <a:latin typeface="+mn-lt"/>
                <a:ea typeface="+mn-ea"/>
                <a:cs typeface="+mn-cs"/>
              </a:rPr>
              <a:t>.</a:t>
            </a:r>
          </a:p>
          <a:p>
            <a:pPr fontAlgn="base"/>
            <a:r>
              <a:rPr lang="en-GB" sz="1200" b="0" i="0" kern="1200" dirty="0">
                <a:solidFill>
                  <a:schemeClr val="tx1"/>
                </a:solidFill>
                <a:effectLst/>
                <a:latin typeface="+mn-lt"/>
                <a:ea typeface="+mn-ea"/>
                <a:cs typeface="+mn-cs"/>
              </a:rPr>
              <a:t>b. </a:t>
            </a:r>
            <a:r>
              <a:rPr lang="en-GB" sz="1200" b="1" i="0" kern="1200" dirty="0">
                <a:solidFill>
                  <a:schemeClr val="tx1"/>
                </a:solidFill>
                <a:effectLst/>
                <a:latin typeface="+mn-lt"/>
                <a:ea typeface="+mn-ea"/>
                <a:cs typeface="+mn-cs"/>
              </a:rPr>
              <a:t>We went to the land where you sent us</a:t>
            </a:r>
            <a:r>
              <a:rPr lang="en-GB" sz="1200" b="0" i="0" kern="1200" dirty="0">
                <a:solidFill>
                  <a:schemeClr val="tx1"/>
                </a:solidFill>
                <a:effectLst/>
                <a:latin typeface="+mn-lt"/>
                <a:ea typeface="+mn-ea"/>
                <a:cs typeface="+mn-cs"/>
              </a:rPr>
              <a:t>: The spies seemed to sense they were more on a mission from Israel than on a mission from God.</a:t>
            </a:r>
          </a:p>
          <a:p>
            <a:pPr fontAlgn="base"/>
            <a:r>
              <a:rPr lang="en-GB" sz="1200" b="0" i="0" kern="1200" dirty="0">
                <a:solidFill>
                  <a:schemeClr val="tx1"/>
                </a:solidFill>
                <a:effectLst/>
                <a:latin typeface="+mn-lt"/>
                <a:ea typeface="+mn-ea"/>
                <a:cs typeface="+mn-cs"/>
              </a:rPr>
              <a:t>c. </a:t>
            </a:r>
            <a:r>
              <a:rPr lang="en-GB" sz="1200" b="1" i="0" kern="1200" dirty="0">
                <a:solidFill>
                  <a:schemeClr val="tx1"/>
                </a:solidFill>
                <a:effectLst/>
                <a:latin typeface="+mn-lt"/>
                <a:ea typeface="+mn-ea"/>
                <a:cs typeface="+mn-cs"/>
              </a:rPr>
              <a:t>It truly flows with milk and honey</a:t>
            </a:r>
            <a:r>
              <a:rPr lang="en-GB" sz="1200" b="0" i="0" kern="1200" dirty="0">
                <a:solidFill>
                  <a:schemeClr val="tx1"/>
                </a:solidFill>
                <a:effectLst/>
                <a:latin typeface="+mn-lt"/>
                <a:ea typeface="+mn-ea"/>
                <a:cs typeface="+mn-cs"/>
              </a:rPr>
              <a:t>: What God had promised about the land was indeed true. The fruit they brought back – grapes, pomegranates, and figs – showed how fruitful and blessed Canaan was agriculturally.</a:t>
            </a:r>
          </a:p>
          <a:p>
            <a:r>
              <a:rPr lang="en-GB" sz="1200" b="1" i="0" kern="1200" dirty="0">
                <a:solidFill>
                  <a:schemeClr val="tx1"/>
                </a:solidFill>
                <a:effectLst/>
                <a:latin typeface="+mn-lt"/>
                <a:ea typeface="+mn-ea"/>
                <a:cs typeface="+mn-cs"/>
              </a:rPr>
              <a:t>Symbolism:</a:t>
            </a:r>
            <a:r>
              <a:rPr lang="en-GB" sz="1200" b="0" i="0" kern="1200" dirty="0">
                <a:solidFill>
                  <a:schemeClr val="tx1"/>
                </a:solidFill>
                <a:effectLst/>
                <a:latin typeface="+mn-lt"/>
                <a:ea typeface="+mn-ea"/>
                <a:cs typeface="+mn-cs"/>
              </a:rPr>
              <a:t> The phrase represents more than just food; it symbolizes a land of ultimate abundance, a "full pantry" that provides for all needs after the barren wilderness.</a:t>
            </a:r>
          </a:p>
          <a:p>
            <a:r>
              <a:rPr lang="en-GB" sz="1200" b="1" i="0" kern="1200" dirty="0">
                <a:solidFill>
                  <a:schemeClr val="tx1"/>
                </a:solidFill>
                <a:effectLst/>
                <a:latin typeface="+mn-lt"/>
                <a:ea typeface="+mn-ea"/>
                <a:cs typeface="+mn-cs"/>
              </a:rPr>
              <a:t>Meaning of "Milk":</a:t>
            </a:r>
            <a:r>
              <a:rPr lang="en-GB" sz="1200" b="0" i="0" kern="1200" dirty="0">
                <a:solidFill>
                  <a:schemeClr val="tx1"/>
                </a:solidFill>
                <a:effectLst/>
                <a:latin typeface="+mn-lt"/>
                <a:ea typeface="+mn-ea"/>
                <a:cs typeface="+mn-cs"/>
              </a:rPr>
              <a:t> This refers to the abundance of milk from livestock (goats, sheep, cattle), indicating rich pastures</a:t>
            </a:r>
          </a:p>
          <a:p>
            <a:r>
              <a:rPr lang="en-GB" sz="1200" b="1" i="0" kern="1200" dirty="0">
                <a:solidFill>
                  <a:schemeClr val="tx1"/>
                </a:solidFill>
                <a:effectLst/>
                <a:latin typeface="+mn-lt"/>
                <a:ea typeface="+mn-ea"/>
                <a:cs typeface="+mn-cs"/>
              </a:rPr>
              <a:t>Meaning of "Honey":</a:t>
            </a:r>
            <a:r>
              <a:rPr lang="en-GB" sz="1200" b="0" i="0" kern="1200" dirty="0">
                <a:solidFill>
                  <a:schemeClr val="tx1"/>
                </a:solidFill>
                <a:effectLst/>
                <a:latin typeface="+mn-lt"/>
                <a:ea typeface="+mn-ea"/>
                <a:cs typeface="+mn-cs"/>
              </a:rPr>
              <a:t> While it can refer to bee honey, in the context of the land of Israel, it often refers to date or fig syrup—a thick, sweet syrup used as a sweetener and preservative.</a:t>
            </a:r>
          </a:p>
          <a:p>
            <a:r>
              <a:rPr lang="en-GB" sz="1200" b="1" i="0" kern="1200" dirty="0">
                <a:solidFill>
                  <a:schemeClr val="tx1"/>
                </a:solidFill>
                <a:effectLst/>
                <a:latin typeface="+mn-lt"/>
                <a:ea typeface="+mn-ea"/>
                <a:cs typeface="+mn-cs"/>
              </a:rPr>
              <a:t>Context:</a:t>
            </a:r>
            <a:r>
              <a:rPr lang="en-GB" sz="1200" b="0" i="0" kern="1200" dirty="0">
                <a:solidFill>
                  <a:schemeClr val="tx1"/>
                </a:solidFill>
                <a:effectLst/>
                <a:latin typeface="+mn-lt"/>
                <a:ea typeface="+mn-ea"/>
                <a:cs typeface="+mn-cs"/>
              </a:rPr>
              <a:t> Used in the Bible to describe Canaan, which God promised to the descendants of Abraham as a place of rest and blessing.</a:t>
            </a:r>
          </a:p>
          <a:p>
            <a:r>
              <a:rPr lang="en-GB" sz="1200" b="1" i="0" kern="1200" dirty="0">
                <a:solidFill>
                  <a:schemeClr val="tx1"/>
                </a:solidFill>
                <a:effectLst/>
                <a:latin typeface="+mn-lt"/>
                <a:ea typeface="+mn-ea"/>
                <a:cs typeface="+mn-cs"/>
              </a:rPr>
              <a:t>Cultural Significance:</a:t>
            </a:r>
            <a:r>
              <a:rPr lang="en-GB" sz="1200" b="0" i="0" kern="1200" dirty="0">
                <a:solidFill>
                  <a:schemeClr val="tx1"/>
                </a:solidFill>
                <a:effectLst/>
                <a:latin typeface="+mn-lt"/>
                <a:ea typeface="+mn-ea"/>
                <a:cs typeface="+mn-cs"/>
              </a:rPr>
              <a:t> The phrase emphasizes a, land where both shepherds and farmers could thrive. </a:t>
            </a:r>
          </a:p>
          <a:p>
            <a:pPr fontAlgn="base"/>
            <a:r>
              <a:rPr lang="en-GB" sz="1200" b="0" i="0" kern="1200" dirty="0">
                <a:solidFill>
                  <a:schemeClr val="tx1"/>
                </a:solidFill>
                <a:effectLst/>
                <a:latin typeface="+mn-lt"/>
                <a:ea typeface="+mn-ea"/>
                <a:cs typeface="+mn-cs"/>
              </a:rPr>
              <a:t>d. </a:t>
            </a:r>
            <a:r>
              <a:rPr lang="en-GB" sz="1200" b="1" i="0" kern="1200" dirty="0">
                <a:solidFill>
                  <a:schemeClr val="tx1"/>
                </a:solidFill>
                <a:effectLst/>
                <a:latin typeface="+mn-lt"/>
                <a:ea typeface="+mn-ea"/>
                <a:cs typeface="+mn-cs"/>
              </a:rPr>
              <a:t>BUT</a:t>
            </a:r>
            <a:r>
              <a:rPr lang="en-GB" sz="1200" b="0" i="0" kern="1200" dirty="0">
                <a:solidFill>
                  <a:schemeClr val="tx1"/>
                </a:solidFill>
                <a:effectLst/>
                <a:latin typeface="+mn-lt"/>
                <a:ea typeface="+mn-ea"/>
                <a:cs typeface="+mn-cs"/>
              </a:rPr>
              <a:t>: The word () is a strong way to make a contradictory statement. </a:t>
            </a:r>
            <a:r>
              <a:rPr lang="en-GB" sz="1200" b="1" i="0" kern="1200" dirty="0">
                <a:solidFill>
                  <a:schemeClr val="tx1"/>
                </a:solidFill>
                <a:effectLst/>
                <a:latin typeface="+mn-lt"/>
                <a:ea typeface="+mn-ea"/>
                <a:cs typeface="+mn-cs"/>
              </a:rPr>
              <a:t>BUT </a:t>
            </a:r>
            <a:r>
              <a:rPr lang="en-GB" sz="1200" b="0" i="0" kern="1200" dirty="0">
                <a:solidFill>
                  <a:schemeClr val="tx1"/>
                </a:solidFill>
                <a:effectLst/>
                <a:latin typeface="+mn-lt"/>
                <a:ea typeface="+mn-ea"/>
                <a:cs typeface="+mn-cs"/>
              </a:rPr>
              <a:t>means “despite all of that.” The message from most of the spies was, “The land is as wonderful as God promised, but we can’t conquer it.”</a:t>
            </a:r>
          </a:p>
          <a:p>
            <a:pPr fontAlgn="base"/>
            <a:r>
              <a:rPr lang="en-GB" sz="1200" b="0" i="0" kern="1200" dirty="0">
                <a:solidFill>
                  <a:schemeClr val="tx1"/>
                </a:solidFill>
                <a:effectLst/>
                <a:latin typeface="+mn-lt"/>
                <a:ea typeface="+mn-ea"/>
                <a:cs typeface="+mn-cs"/>
              </a:rPr>
              <a:t>· Despite God’s faithful promise, </a:t>
            </a:r>
            <a:r>
              <a:rPr lang="en-GB" sz="1200" b="1" i="0" kern="1200" dirty="0">
                <a:solidFill>
                  <a:schemeClr val="tx1"/>
                </a:solidFill>
                <a:effectLst/>
                <a:latin typeface="+mn-lt"/>
                <a:ea typeface="+mn-ea"/>
                <a:cs typeface="+mn-cs"/>
              </a:rPr>
              <a:t>the people who dwell in the land are strong</a:t>
            </a:r>
            <a:r>
              <a:rPr lang="en-GB" sz="1200" b="0" i="0" kern="1200" dirty="0">
                <a:solidFill>
                  <a:schemeClr val="tx1"/>
                </a:solidFill>
                <a:effectLst/>
                <a:latin typeface="+mn-lt"/>
                <a:ea typeface="+mn-ea"/>
                <a:cs typeface="+mn-cs"/>
              </a:rPr>
              <a:t>.</a:t>
            </a:r>
          </a:p>
          <a:p>
            <a:pPr fontAlgn="base"/>
            <a:r>
              <a:rPr lang="en-GB" sz="1200" b="0" i="0" kern="1200" dirty="0">
                <a:solidFill>
                  <a:schemeClr val="tx1"/>
                </a:solidFill>
                <a:effectLst/>
                <a:latin typeface="+mn-lt"/>
                <a:ea typeface="+mn-ea"/>
                <a:cs typeface="+mn-cs"/>
              </a:rPr>
              <a:t>· Despite God’s faithful promise, </a:t>
            </a:r>
            <a:r>
              <a:rPr lang="en-GB" sz="1200" b="1" i="0" kern="1200" dirty="0">
                <a:solidFill>
                  <a:schemeClr val="tx1"/>
                </a:solidFill>
                <a:effectLst/>
                <a:latin typeface="+mn-lt"/>
                <a:ea typeface="+mn-ea"/>
                <a:cs typeface="+mn-cs"/>
              </a:rPr>
              <a:t>the cities are fortified and very large</a:t>
            </a:r>
            <a:r>
              <a:rPr lang="en-GB" sz="1200" b="0" i="0" kern="1200" dirty="0">
                <a:solidFill>
                  <a:schemeClr val="tx1"/>
                </a:solidFill>
                <a:effectLst/>
                <a:latin typeface="+mn-lt"/>
                <a:ea typeface="+mn-ea"/>
                <a:cs typeface="+mn-cs"/>
              </a:rPr>
              <a:t>.</a:t>
            </a:r>
          </a:p>
          <a:p>
            <a:pPr fontAlgn="base"/>
            <a:r>
              <a:rPr lang="en-GB" sz="1200" b="0" i="0" kern="1200" dirty="0">
                <a:solidFill>
                  <a:schemeClr val="tx1"/>
                </a:solidFill>
                <a:effectLst/>
                <a:latin typeface="+mn-lt"/>
                <a:ea typeface="+mn-ea"/>
                <a:cs typeface="+mn-cs"/>
              </a:rPr>
              <a:t>· Despite God’s faithful promise, </a:t>
            </a:r>
            <a:r>
              <a:rPr lang="en-GB" sz="1200" b="1" i="0" kern="1200" dirty="0">
                <a:solidFill>
                  <a:schemeClr val="tx1"/>
                </a:solidFill>
                <a:effectLst/>
                <a:latin typeface="+mn-lt"/>
                <a:ea typeface="+mn-ea"/>
                <a:cs typeface="+mn-cs"/>
              </a:rPr>
              <a:t>we saw the descendants of Anak there</a:t>
            </a:r>
            <a:r>
              <a:rPr lang="en-GB" sz="1200" b="0" i="0" kern="1200" dirty="0">
                <a:solidFill>
                  <a:schemeClr val="tx1"/>
                </a:solidFill>
                <a:effectLst/>
                <a:latin typeface="+mn-lt"/>
                <a:ea typeface="+mn-ea"/>
                <a:cs typeface="+mn-cs"/>
              </a:rPr>
              <a:t>.</a:t>
            </a:r>
          </a:p>
          <a:p>
            <a:pPr fontAlgn="base"/>
            <a:r>
              <a:rPr lang="en-GB" sz="1200" b="0" i="0" kern="1200" dirty="0">
                <a:solidFill>
                  <a:schemeClr val="tx1"/>
                </a:solidFill>
                <a:effectLst/>
                <a:latin typeface="+mn-lt"/>
                <a:ea typeface="+mn-ea"/>
                <a:cs typeface="+mn-cs"/>
              </a:rPr>
              <a:t>· Despite God’s faithful promise, </a:t>
            </a:r>
            <a:r>
              <a:rPr lang="en-GB" sz="1200" b="1" i="0" kern="1200" dirty="0">
                <a:solidFill>
                  <a:schemeClr val="tx1"/>
                </a:solidFill>
                <a:effectLst/>
                <a:latin typeface="+mn-lt"/>
                <a:ea typeface="+mn-ea"/>
                <a:cs typeface="+mn-cs"/>
              </a:rPr>
              <a:t>the Amalekites dwell…the Hittites, the Jebusites, and the Amorites dwell…and the Canaanites dwell</a:t>
            </a:r>
            <a:r>
              <a:rPr lang="en-GB" sz="1200" b="0" i="0" kern="1200" dirty="0">
                <a:solidFill>
                  <a:schemeClr val="tx1"/>
                </a:solidFill>
                <a:effectLst/>
                <a:latin typeface="+mn-lt"/>
                <a:ea typeface="+mn-ea"/>
                <a:cs typeface="+mn-cs"/>
              </a:rPr>
              <a:t> in the land, and there isn’t any room for the people of Israel.</a:t>
            </a:r>
          </a:p>
          <a:p>
            <a:endParaRPr lang="en-GB" dirty="0"/>
          </a:p>
        </p:txBody>
      </p:sp>
      <p:sp>
        <p:nvSpPr>
          <p:cNvPr id="4" name="Slide Number Placeholder 3"/>
          <p:cNvSpPr>
            <a:spLocks noGrp="1"/>
          </p:cNvSpPr>
          <p:nvPr>
            <p:ph type="sldNum" sz="quarter" idx="5"/>
          </p:nvPr>
        </p:nvSpPr>
        <p:spPr/>
        <p:txBody>
          <a:bodyPr/>
          <a:lstStyle/>
          <a:p>
            <a:fld id="{D3B169F6-2D2F-44DC-8C0D-A13D86909A73}" type="slidenum">
              <a:rPr lang="en-GB" smtClean="0"/>
              <a:t>6</a:t>
            </a:fld>
            <a:endParaRPr lang="en-GB"/>
          </a:p>
        </p:txBody>
      </p:sp>
    </p:spTree>
    <p:extLst>
      <p:ext uri="{BB962C8B-B14F-4D97-AF65-F5344CB8AC3E}">
        <p14:creationId xmlns:p14="http://schemas.microsoft.com/office/powerpoint/2010/main" val="37275245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6A82C5-8D10-4A07-B519-3DA7620F268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7D25390-C0A7-9FA6-B74A-ED0F53676564}"/>
              </a:ext>
            </a:extLst>
          </p:cNvPr>
          <p:cNvSpPr>
            <a:spLocks noGrp="1" noRot="1" noChangeAspect="1"/>
          </p:cNvSpPr>
          <p:nvPr>
            <p:ph type="sldImg"/>
          </p:nvPr>
        </p:nvSpPr>
        <p:spPr>
          <a:xfrm>
            <a:off x="1624013" y="871538"/>
            <a:ext cx="4067175" cy="2287587"/>
          </a:xfrm>
        </p:spPr>
      </p:sp>
      <p:sp>
        <p:nvSpPr>
          <p:cNvPr id="3" name="Notes Placeholder 2">
            <a:extLst>
              <a:ext uri="{FF2B5EF4-FFF2-40B4-BE49-F238E27FC236}">
                <a16:creationId xmlns:a16="http://schemas.microsoft.com/office/drawing/2014/main" id="{B746E663-F3C7-F5D4-2FBC-990096AB8491}"/>
              </a:ext>
            </a:extLst>
          </p:cNvPr>
          <p:cNvSpPr>
            <a:spLocks noGrp="1"/>
          </p:cNvSpPr>
          <p:nvPr>
            <p:ph type="body" idx="1"/>
          </p:nvPr>
        </p:nvSpPr>
        <p:spPr/>
        <p:txBody>
          <a:bodyPr/>
          <a:lstStyle/>
          <a:p>
            <a:pPr fontAlgn="base"/>
            <a:r>
              <a:rPr lang="en-GB" sz="1200" b="0" i="0" kern="1200" dirty="0">
                <a:solidFill>
                  <a:schemeClr val="tx1"/>
                </a:solidFill>
                <a:effectLst/>
                <a:latin typeface="+mn-lt"/>
                <a:ea typeface="+mn-ea"/>
                <a:cs typeface="+mn-cs"/>
              </a:rPr>
              <a:t>a. </a:t>
            </a:r>
            <a:r>
              <a:rPr lang="en-GB" sz="1200" b="1" i="0" kern="1200" dirty="0">
                <a:solidFill>
                  <a:schemeClr val="tx1"/>
                </a:solidFill>
                <a:effectLst/>
                <a:latin typeface="+mn-lt"/>
                <a:ea typeface="+mn-ea"/>
                <a:cs typeface="+mn-cs"/>
              </a:rPr>
              <a:t>Then Caleb quieted the people</a:t>
            </a:r>
            <a:r>
              <a:rPr lang="en-GB" sz="1200" b="0" i="0" kern="1200" dirty="0">
                <a:solidFill>
                  <a:schemeClr val="tx1"/>
                </a:solidFill>
                <a:effectLst/>
                <a:latin typeface="+mn-lt"/>
                <a:ea typeface="+mn-ea"/>
                <a:cs typeface="+mn-cs"/>
              </a:rPr>
              <a:t>: Caleb commanded the people to immediately (</a:t>
            </a:r>
            <a:r>
              <a:rPr lang="en-GB" sz="1200" b="1" i="0" kern="1200" dirty="0">
                <a:solidFill>
                  <a:schemeClr val="tx1"/>
                </a:solidFill>
                <a:effectLst/>
                <a:latin typeface="+mn-lt"/>
                <a:ea typeface="+mn-ea"/>
                <a:cs typeface="+mn-cs"/>
              </a:rPr>
              <a:t>at once</a:t>
            </a:r>
            <a:r>
              <a:rPr lang="en-GB" sz="1200" b="0" i="0" kern="1200" dirty="0">
                <a:solidFill>
                  <a:schemeClr val="tx1"/>
                </a:solidFill>
                <a:effectLst/>
                <a:latin typeface="+mn-lt"/>
                <a:ea typeface="+mn-ea"/>
                <a:cs typeface="+mn-cs"/>
              </a:rPr>
              <a:t>) trust God, obey God, and take the land. He understood that in the LORD they were </a:t>
            </a:r>
            <a:r>
              <a:rPr lang="en-GB" sz="1200" b="1" i="0" kern="1200" dirty="0">
                <a:solidFill>
                  <a:schemeClr val="tx1"/>
                </a:solidFill>
                <a:effectLst/>
                <a:latin typeface="+mn-lt"/>
                <a:ea typeface="+mn-ea"/>
                <a:cs typeface="+mn-cs"/>
              </a:rPr>
              <a:t>well able to overcome it</a:t>
            </a:r>
            <a:r>
              <a:rPr lang="en-GB" sz="1200" b="0" i="0" kern="1200" dirty="0">
                <a:solidFill>
                  <a:schemeClr val="tx1"/>
                </a:solidFill>
                <a:effectLst/>
                <a:latin typeface="+mn-lt"/>
                <a:ea typeface="+mn-ea"/>
                <a:cs typeface="+mn-cs"/>
              </a:rPr>
              <a:t>.</a:t>
            </a:r>
          </a:p>
          <a:p>
            <a:pPr fontAlgn="base"/>
            <a:r>
              <a:rPr lang="en-GB" sz="1200" b="1" i="0" u="sng" kern="1200" dirty="0">
                <a:solidFill>
                  <a:schemeClr val="tx1"/>
                </a:solidFill>
                <a:effectLst/>
                <a:latin typeface="+mn-lt"/>
                <a:ea typeface="+mn-ea"/>
                <a:cs typeface="+mn-cs"/>
              </a:rPr>
              <a:t>When the enemy lies to us, we need to confront it straight away</a:t>
            </a:r>
          </a:p>
          <a:p>
            <a:pPr fontAlgn="base"/>
            <a:r>
              <a:rPr lang="en-GB" sz="1200" b="0" i="0" kern="1200" dirty="0">
                <a:solidFill>
                  <a:schemeClr val="tx1"/>
                </a:solidFill>
                <a:effectLst/>
                <a:latin typeface="+mn-lt"/>
                <a:ea typeface="+mn-ea"/>
                <a:cs typeface="+mn-cs"/>
              </a:rPr>
              <a:t>b. </a:t>
            </a:r>
            <a:r>
              <a:rPr lang="en-GB" sz="1200" b="1" i="0" kern="1200" dirty="0">
                <a:solidFill>
                  <a:schemeClr val="tx1"/>
                </a:solidFill>
                <a:effectLst/>
                <a:latin typeface="+mn-lt"/>
                <a:ea typeface="+mn-ea"/>
                <a:cs typeface="+mn-cs"/>
              </a:rPr>
              <a:t>Let us go up at once and take possession</a:t>
            </a:r>
            <a:r>
              <a:rPr lang="en-GB" sz="1200" b="0" i="0" kern="1200" dirty="0">
                <a:solidFill>
                  <a:schemeClr val="tx1"/>
                </a:solidFill>
                <a:effectLst/>
                <a:latin typeface="+mn-lt"/>
                <a:ea typeface="+mn-ea"/>
                <a:cs typeface="+mn-cs"/>
              </a:rPr>
              <a:t>: It took great courage for this man to stand against the tide of unbelief and doubt. Caleb had the spirit of </a:t>
            </a:r>
            <a:r>
              <a:rPr lang="en-GB" sz="1200" b="0" i="0" u="none" strike="noStrike" kern="1200" dirty="0">
                <a:solidFill>
                  <a:schemeClr val="tx1"/>
                </a:solidFill>
                <a:effectLst/>
                <a:latin typeface="+mn-lt"/>
                <a:ea typeface="+mn-ea"/>
                <a:cs typeface="+mn-cs"/>
                <a:hlinkClick r:id="rId3"/>
              </a:rPr>
              <a:t>Romans 3:4</a:t>
            </a:r>
            <a:r>
              <a:rPr lang="en-GB" sz="1200" b="0" i="0" kern="1200" dirty="0">
                <a:solidFill>
                  <a:schemeClr val="tx1"/>
                </a:solidFill>
                <a:effectLst/>
                <a:latin typeface="+mn-lt"/>
                <a:ea typeface="+mn-ea"/>
                <a:cs typeface="+mn-cs"/>
              </a:rPr>
              <a:t>: </a:t>
            </a:r>
            <a:r>
              <a:rPr lang="en-GB" sz="1200" b="0" i="1" kern="1200" dirty="0">
                <a:solidFill>
                  <a:schemeClr val="tx1"/>
                </a:solidFill>
                <a:effectLst/>
                <a:latin typeface="+mn-lt"/>
                <a:ea typeface="+mn-ea"/>
                <a:cs typeface="+mn-cs"/>
              </a:rPr>
              <a:t>Let God be true but every man a liar</a:t>
            </a:r>
            <a:r>
              <a:rPr lang="en-GB" sz="1200" b="0" i="0" kern="1200" dirty="0">
                <a:solidFill>
                  <a:schemeClr val="tx1"/>
                </a:solidFill>
                <a:effectLst/>
                <a:latin typeface="+mn-lt"/>
                <a:ea typeface="+mn-ea"/>
                <a:cs typeface="+mn-cs"/>
              </a:rPr>
              <a:t>.</a:t>
            </a:r>
          </a:p>
          <a:p>
            <a:pPr fontAlgn="base"/>
            <a:r>
              <a:rPr lang="en-GB" sz="1200" b="0" i="0" kern="1200" dirty="0">
                <a:solidFill>
                  <a:schemeClr val="tx1"/>
                </a:solidFill>
                <a:effectLst/>
                <a:latin typeface="+mn-lt"/>
                <a:ea typeface="+mn-ea"/>
                <a:cs typeface="+mn-cs"/>
              </a:rPr>
              <a:t>a. </a:t>
            </a:r>
            <a:r>
              <a:rPr lang="en-GB" sz="1200" b="1" i="0" kern="1200" dirty="0">
                <a:solidFill>
                  <a:schemeClr val="tx1"/>
                </a:solidFill>
                <a:effectLst/>
                <a:latin typeface="+mn-lt"/>
                <a:ea typeface="+mn-ea"/>
                <a:cs typeface="+mn-cs"/>
              </a:rPr>
              <a:t>But the men who had gone up with him said</a:t>
            </a:r>
            <a:r>
              <a:rPr lang="en-GB" sz="1200" b="0" i="0" kern="1200" dirty="0">
                <a:solidFill>
                  <a:schemeClr val="tx1"/>
                </a:solidFill>
                <a:effectLst/>
                <a:latin typeface="+mn-lt"/>
                <a:ea typeface="+mn-ea"/>
                <a:cs typeface="+mn-cs"/>
              </a:rPr>
              <a:t>: Their unbelieving response was a strong combination of truth, lies, and exaggeration.</a:t>
            </a:r>
          </a:p>
          <a:p>
            <a:pPr fontAlgn="base"/>
            <a:r>
              <a:rPr lang="en-GB" sz="1200" b="0" i="0" kern="1200" dirty="0">
                <a:solidFill>
                  <a:schemeClr val="tx1"/>
                </a:solidFill>
                <a:effectLst/>
                <a:latin typeface="+mn-lt"/>
                <a:ea typeface="+mn-ea"/>
                <a:cs typeface="+mn-cs"/>
              </a:rPr>
              <a:t>· It was true from a human perspective that </a:t>
            </a:r>
            <a:r>
              <a:rPr lang="en-GB" sz="1200" b="1" i="0" kern="1200" dirty="0">
                <a:solidFill>
                  <a:schemeClr val="tx1"/>
                </a:solidFill>
                <a:effectLst/>
                <a:latin typeface="+mn-lt"/>
                <a:ea typeface="+mn-ea"/>
                <a:cs typeface="+mn-cs"/>
              </a:rPr>
              <a:t>they are stronger than we</a:t>
            </a:r>
            <a:r>
              <a:rPr lang="en-GB" sz="1200" b="0" i="0" kern="1200" dirty="0">
                <a:solidFill>
                  <a:schemeClr val="tx1"/>
                </a:solidFill>
                <a:effectLst/>
                <a:latin typeface="+mn-lt"/>
                <a:ea typeface="+mn-ea"/>
                <a:cs typeface="+mn-cs"/>
              </a:rPr>
              <a:t> – but to say, </a:t>
            </a:r>
            <a:r>
              <a:rPr lang="en-GB" sz="1200" b="1" i="0" kern="1200" dirty="0">
                <a:solidFill>
                  <a:schemeClr val="tx1"/>
                </a:solidFill>
                <a:effectLst/>
                <a:latin typeface="+mn-lt"/>
                <a:ea typeface="+mn-ea"/>
                <a:cs typeface="+mn-cs"/>
              </a:rPr>
              <a:t>we are not able to go up against the people</a:t>
            </a:r>
            <a:r>
              <a:rPr lang="en-GB" sz="1200" b="0" i="0" kern="1200" dirty="0">
                <a:solidFill>
                  <a:schemeClr val="tx1"/>
                </a:solidFill>
                <a:effectLst/>
                <a:latin typeface="+mn-lt"/>
                <a:ea typeface="+mn-ea"/>
                <a:cs typeface="+mn-cs"/>
              </a:rPr>
              <a:t> was a lie.</a:t>
            </a:r>
          </a:p>
          <a:p>
            <a:pPr fontAlgn="base"/>
            <a:r>
              <a:rPr lang="en-GB" sz="1200" b="0" i="0" kern="1200" dirty="0">
                <a:solidFill>
                  <a:schemeClr val="tx1"/>
                </a:solidFill>
                <a:effectLst/>
                <a:latin typeface="+mn-lt"/>
                <a:ea typeface="+mn-ea"/>
                <a:cs typeface="+mn-cs"/>
              </a:rPr>
              <a:t>· It was true that they had gone through the land – but to say, </a:t>
            </a:r>
            <a:r>
              <a:rPr lang="en-GB" sz="1200" b="1" i="0" kern="1200" dirty="0">
                <a:solidFill>
                  <a:schemeClr val="tx1"/>
                </a:solidFill>
                <a:effectLst/>
                <a:latin typeface="+mn-lt"/>
                <a:ea typeface="+mn-ea"/>
                <a:cs typeface="+mn-cs"/>
              </a:rPr>
              <a:t>a land that devours its inhabitants</a:t>
            </a:r>
            <a:r>
              <a:rPr lang="en-GB" sz="1200" b="0" i="0" kern="1200" dirty="0">
                <a:solidFill>
                  <a:schemeClr val="tx1"/>
                </a:solidFill>
                <a:effectLst/>
                <a:latin typeface="+mn-lt"/>
                <a:ea typeface="+mn-ea"/>
                <a:cs typeface="+mn-cs"/>
              </a:rPr>
              <a:t> was a lie.</a:t>
            </a:r>
          </a:p>
          <a:p>
            <a:pPr fontAlgn="base"/>
            <a:r>
              <a:rPr lang="en-GB" sz="1200" b="0" i="0" kern="1200" dirty="0">
                <a:solidFill>
                  <a:schemeClr val="tx1"/>
                </a:solidFill>
                <a:effectLst/>
                <a:latin typeface="+mn-lt"/>
                <a:ea typeface="+mn-ea"/>
                <a:cs typeface="+mn-cs"/>
              </a:rPr>
              <a:t>· Each of the statements, </a:t>
            </a:r>
            <a:r>
              <a:rPr lang="en-GB" sz="1200" b="1" i="0" kern="1200" dirty="0">
                <a:solidFill>
                  <a:schemeClr val="tx1"/>
                </a:solidFill>
                <a:effectLst/>
                <a:latin typeface="+mn-lt"/>
                <a:ea typeface="+mn-ea"/>
                <a:cs typeface="+mn-cs"/>
              </a:rPr>
              <a:t>All the people whom we saw in it are men of great stature</a:t>
            </a:r>
            <a:r>
              <a:rPr lang="en-GB" sz="1200" b="0" i="0" kern="1200" dirty="0">
                <a:solidFill>
                  <a:schemeClr val="tx1"/>
                </a:solidFill>
                <a:effectLst/>
                <a:latin typeface="+mn-lt"/>
                <a:ea typeface="+mn-ea"/>
                <a:cs typeface="+mn-cs"/>
              </a:rPr>
              <a:t> or </a:t>
            </a:r>
            <a:r>
              <a:rPr lang="en-GB" sz="1200" b="1" i="0" kern="1200" dirty="0">
                <a:solidFill>
                  <a:schemeClr val="tx1"/>
                </a:solidFill>
                <a:effectLst/>
                <a:latin typeface="+mn-lt"/>
                <a:ea typeface="+mn-ea"/>
                <a:cs typeface="+mn-cs"/>
              </a:rPr>
              <a:t>the giants</a:t>
            </a:r>
            <a:r>
              <a:rPr lang="en-GB" sz="1200" b="0" i="0" kern="1200" dirty="0">
                <a:solidFill>
                  <a:schemeClr val="tx1"/>
                </a:solidFill>
                <a:effectLst/>
                <a:latin typeface="+mn-lt"/>
                <a:ea typeface="+mn-ea"/>
                <a:cs typeface="+mn-cs"/>
              </a:rPr>
              <a:t> and </a:t>
            </a:r>
            <a:r>
              <a:rPr lang="en-GB" sz="1200" b="1" i="0" kern="1200" dirty="0">
                <a:solidFill>
                  <a:schemeClr val="tx1"/>
                </a:solidFill>
                <a:effectLst/>
                <a:latin typeface="+mn-lt"/>
                <a:ea typeface="+mn-ea"/>
                <a:cs typeface="+mn-cs"/>
              </a:rPr>
              <a:t>we were like grasshoppers</a:t>
            </a:r>
            <a:r>
              <a:rPr lang="en-GB" sz="1200" b="0" i="0" kern="1200" dirty="0">
                <a:solidFill>
                  <a:schemeClr val="tx1"/>
                </a:solidFill>
                <a:effectLst/>
                <a:latin typeface="+mn-lt"/>
                <a:ea typeface="+mn-ea"/>
                <a:cs typeface="+mn-cs"/>
              </a:rPr>
              <a:t> were all terrible exaggerations – meaning they were lies.</a:t>
            </a:r>
          </a:p>
          <a:p>
            <a:pPr fontAlgn="base"/>
            <a:r>
              <a:rPr lang="en-GB" sz="1200" b="1" i="0" kern="1200" dirty="0">
                <a:solidFill>
                  <a:schemeClr val="tx1"/>
                </a:solidFill>
                <a:effectLst/>
                <a:latin typeface="+mn-lt"/>
                <a:ea typeface="+mn-ea"/>
                <a:cs typeface="+mn-cs"/>
              </a:rPr>
              <a:t>The land through which we have gone as spies</a:t>
            </a:r>
            <a:r>
              <a:rPr lang="en-GB" sz="1200" b="0" i="0" kern="1200" dirty="0">
                <a:solidFill>
                  <a:schemeClr val="tx1"/>
                </a:solidFill>
                <a:effectLst/>
                <a:latin typeface="+mn-lt"/>
                <a:ea typeface="+mn-ea"/>
                <a:cs typeface="+mn-cs"/>
              </a:rPr>
              <a:t>: The unbelieving spies appealed to their authority as those who had seen the strong cities and people of Canaan themselves. They thought and said that the facts and practical realities were on their side. </a:t>
            </a:r>
            <a:r>
              <a:rPr lang="en-GB" sz="1200" b="1" i="0" kern="1200" dirty="0">
                <a:solidFill>
                  <a:schemeClr val="tx1"/>
                </a:solidFill>
                <a:effectLst/>
                <a:latin typeface="+mn-lt"/>
                <a:ea typeface="+mn-ea"/>
                <a:cs typeface="+mn-cs"/>
              </a:rPr>
              <a:t>Yet the most fact-based and practical thing the believer can do is to trust the promises of the living God. </a:t>
            </a:r>
            <a:r>
              <a:rPr lang="en-GB" sz="1200" b="0" i="0" kern="1200" dirty="0">
                <a:solidFill>
                  <a:schemeClr val="tx1"/>
                </a:solidFill>
                <a:effectLst/>
                <a:latin typeface="+mn-lt"/>
                <a:ea typeface="+mn-ea"/>
                <a:cs typeface="+mn-cs"/>
              </a:rPr>
              <a:t>Ultimately, their unbelief was not according to the facts, but despite the facts.</a:t>
            </a:r>
          </a:p>
          <a:p>
            <a:pPr fontAlgn="base"/>
            <a:r>
              <a:rPr lang="en-GB" sz="1200" b="0" i="0" kern="1200" dirty="0">
                <a:solidFill>
                  <a:schemeClr val="tx1"/>
                </a:solidFill>
                <a:effectLst/>
                <a:latin typeface="+mn-lt"/>
                <a:ea typeface="+mn-ea"/>
                <a:cs typeface="+mn-cs"/>
              </a:rPr>
              <a:t>Two groups of men could see the same things – the same grapes, the same Canaanites, the same land, and the same cities. One group (Caleb and Joshua) came away strong in faith, and the other ten spies had a sense of certain doom. Ultimately, faith or unbelief is not rooted in circumstances or environment. Faith is rooted in a heart that trusts God and His promises.</a:t>
            </a:r>
          </a:p>
          <a:p>
            <a:pPr fontAlgn="base"/>
            <a:endParaRPr lang="en-GB" sz="1200" b="0" i="0" kern="1200" dirty="0">
              <a:solidFill>
                <a:schemeClr val="tx1"/>
              </a:solidFill>
              <a:effectLst/>
              <a:latin typeface="+mn-lt"/>
              <a:ea typeface="+mn-ea"/>
              <a:cs typeface="+mn-cs"/>
            </a:endParaRPr>
          </a:p>
          <a:p>
            <a:pPr fontAlgn="base"/>
            <a:endParaRPr lang="en-GB" sz="1200" b="0" i="0" kern="1200" dirty="0">
              <a:solidFill>
                <a:schemeClr val="tx1"/>
              </a:solidFill>
              <a:effectLst/>
              <a:latin typeface="+mn-lt"/>
              <a:ea typeface="+mn-ea"/>
              <a:cs typeface="+mn-cs"/>
            </a:endParaRPr>
          </a:p>
          <a:p>
            <a:endParaRPr lang="en-GB" dirty="0"/>
          </a:p>
        </p:txBody>
      </p:sp>
      <p:sp>
        <p:nvSpPr>
          <p:cNvPr id="4" name="Slide Number Placeholder 3">
            <a:extLst>
              <a:ext uri="{FF2B5EF4-FFF2-40B4-BE49-F238E27FC236}">
                <a16:creationId xmlns:a16="http://schemas.microsoft.com/office/drawing/2014/main" id="{22291AE4-3A1B-85C9-0A35-078C1F258B6A}"/>
              </a:ext>
            </a:extLst>
          </p:cNvPr>
          <p:cNvSpPr>
            <a:spLocks noGrp="1"/>
          </p:cNvSpPr>
          <p:nvPr>
            <p:ph type="sldNum" sz="quarter" idx="5"/>
          </p:nvPr>
        </p:nvSpPr>
        <p:spPr/>
        <p:txBody>
          <a:bodyPr/>
          <a:lstStyle/>
          <a:p>
            <a:fld id="{D3B169F6-2D2F-44DC-8C0D-A13D86909A73}" type="slidenum">
              <a:rPr lang="en-GB" smtClean="0"/>
              <a:t>7</a:t>
            </a:fld>
            <a:endParaRPr lang="en-GB"/>
          </a:p>
        </p:txBody>
      </p:sp>
    </p:spTree>
    <p:extLst>
      <p:ext uri="{BB962C8B-B14F-4D97-AF65-F5344CB8AC3E}">
        <p14:creationId xmlns:p14="http://schemas.microsoft.com/office/powerpoint/2010/main" val="428687711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79463" y="230188"/>
            <a:ext cx="5538787" cy="3116262"/>
          </a:xfrm>
        </p:spPr>
      </p:sp>
      <p:sp>
        <p:nvSpPr>
          <p:cNvPr id="3" name="Notes Placeholder 2"/>
          <p:cNvSpPr>
            <a:spLocks noGrp="1"/>
          </p:cNvSpPr>
          <p:nvPr>
            <p:ph type="body" idx="1"/>
          </p:nvPr>
        </p:nvSpPr>
        <p:spPr/>
        <p:txBody>
          <a:bodyPr/>
          <a:lstStyle/>
          <a:p>
            <a:r>
              <a:rPr lang="en-GB" sz="1200" b="0" i="0" kern="1200" dirty="0">
                <a:solidFill>
                  <a:schemeClr val="tx1"/>
                </a:solidFill>
                <a:effectLst/>
                <a:latin typeface="+mn-lt"/>
                <a:ea typeface="+mn-ea"/>
                <a:cs typeface="+mn-cs"/>
              </a:rPr>
              <a:t>The tribes of Israel were confronted with two reports regarding the Promised Land. </a:t>
            </a:r>
          </a:p>
          <a:p>
            <a:r>
              <a:rPr lang="en-GB" sz="1200" b="0" i="0" kern="1200" dirty="0">
                <a:solidFill>
                  <a:schemeClr val="tx1"/>
                </a:solidFill>
                <a:effectLst/>
                <a:latin typeface="+mn-lt"/>
                <a:ea typeface="+mn-ea"/>
                <a:cs typeface="+mn-cs"/>
              </a:rPr>
              <a:t>Two of the twelve spies (Caleb and Joshua) said, </a:t>
            </a:r>
            <a:r>
              <a:rPr lang="en-GB" sz="1200" b="0" i="1" kern="1200" dirty="0">
                <a:solidFill>
                  <a:schemeClr val="tx1"/>
                </a:solidFill>
                <a:effectLst/>
                <a:latin typeface="+mn-lt"/>
                <a:ea typeface="+mn-ea"/>
                <a:cs typeface="+mn-cs"/>
              </a:rPr>
              <a:t>Let us go up at once and take possession, for we are well able to overcome it</a:t>
            </a:r>
            <a:r>
              <a:rPr lang="en-GB" sz="1200" b="0" i="0" kern="1200" dirty="0">
                <a:solidFill>
                  <a:schemeClr val="tx1"/>
                </a:solidFill>
                <a:effectLst/>
                <a:latin typeface="+mn-lt"/>
                <a:ea typeface="+mn-ea"/>
                <a:cs typeface="+mn-cs"/>
              </a:rPr>
              <a:t> (</a:t>
            </a:r>
            <a:r>
              <a:rPr lang="en-GB" sz="1200" b="0" i="0" u="none" strike="noStrike" kern="1200" dirty="0">
                <a:solidFill>
                  <a:schemeClr val="tx1"/>
                </a:solidFill>
                <a:effectLst/>
                <a:latin typeface="+mn-lt"/>
                <a:ea typeface="+mn-ea"/>
                <a:cs typeface="+mn-cs"/>
                <a:hlinkClick r:id="rId3"/>
              </a:rPr>
              <a:t>Numbers 13:30</a:t>
            </a:r>
            <a:r>
              <a:rPr lang="en-GB" sz="1200" b="0" i="0" kern="1200" dirty="0">
                <a:solidFill>
                  <a:schemeClr val="tx1"/>
                </a:solidFill>
                <a:effectLst/>
                <a:latin typeface="+mn-lt"/>
                <a:ea typeface="+mn-ea"/>
                <a:cs typeface="+mn-cs"/>
              </a:rPr>
              <a:t>). </a:t>
            </a:r>
          </a:p>
          <a:p>
            <a:r>
              <a:rPr lang="en-GB" sz="1200" b="0" i="0" kern="1200" dirty="0">
                <a:solidFill>
                  <a:schemeClr val="tx1"/>
                </a:solidFill>
                <a:effectLst/>
                <a:latin typeface="+mn-lt"/>
                <a:ea typeface="+mn-ea"/>
                <a:cs typeface="+mn-cs"/>
              </a:rPr>
              <a:t>The message of the other ten spies was, “What God promised about the land is true; nevertheless, the natives of the land are too mighty, and we cannot overcome them, despite what God has promised” (as in </a:t>
            </a:r>
            <a:r>
              <a:rPr lang="en-GB" sz="1200" b="0" i="0" u="none" strike="noStrike" kern="1200" dirty="0">
                <a:solidFill>
                  <a:schemeClr val="tx1"/>
                </a:solidFill>
                <a:effectLst/>
                <a:latin typeface="+mn-lt"/>
                <a:ea typeface="+mn-ea"/>
                <a:cs typeface="+mn-cs"/>
                <a:hlinkClick r:id="rId4"/>
              </a:rPr>
              <a:t>Numbers 13:31-33</a:t>
            </a:r>
            <a:r>
              <a:rPr lang="en-GB" sz="1200" b="0" i="0" kern="1200" dirty="0">
                <a:solidFill>
                  <a:schemeClr val="tx1"/>
                </a:solidFill>
                <a:effectLst/>
                <a:latin typeface="+mn-lt"/>
                <a:ea typeface="+mn-ea"/>
                <a:cs typeface="+mn-cs"/>
              </a:rPr>
              <a:t>).</a:t>
            </a:r>
            <a:endParaRPr lang="en-GB" dirty="0"/>
          </a:p>
          <a:p>
            <a:r>
              <a:rPr lang="en-GB" dirty="0"/>
              <a:t>These were no minor or young inexperienced spies
 These were leaders from each tribe they were experienced they were appointed they’ve been prayed into their place they had the status in the tribes and they were sent into this new land to see what they could find.
 They saw the same things they came to completely different conclusions
 How’s their status made them comfortable? are there a point in life where they no longer wish to take risk?</a:t>
            </a:r>
          </a:p>
          <a:p>
            <a:endParaRPr lang="en-GB" dirty="0"/>
          </a:p>
          <a:p>
            <a:r>
              <a:rPr lang="en-GB" dirty="0"/>
              <a:t>How are you seeing what lies ahead for us?</a:t>
            </a:r>
          </a:p>
          <a:p>
            <a:endParaRPr lang="en-GB" dirty="0"/>
          </a:p>
          <a:p>
            <a:endParaRPr lang="en-GB" dirty="0"/>
          </a:p>
          <a:p>
            <a:endParaRPr lang="en-GB" dirty="0"/>
          </a:p>
          <a:p>
            <a:endParaRPr lang="en-GB" dirty="0"/>
          </a:p>
        </p:txBody>
      </p:sp>
      <p:sp>
        <p:nvSpPr>
          <p:cNvPr id="4" name="Slide Number Placeholder 3"/>
          <p:cNvSpPr>
            <a:spLocks noGrp="1"/>
          </p:cNvSpPr>
          <p:nvPr>
            <p:ph type="sldNum" sz="quarter" idx="5"/>
          </p:nvPr>
        </p:nvSpPr>
        <p:spPr/>
        <p:txBody>
          <a:bodyPr/>
          <a:lstStyle/>
          <a:p>
            <a:fld id="{D3B169F6-2D2F-44DC-8C0D-A13D86909A73}" type="slidenum">
              <a:rPr lang="en-GB" smtClean="0"/>
              <a:t>8</a:t>
            </a:fld>
            <a:endParaRPr lang="en-GB"/>
          </a:p>
        </p:txBody>
      </p:sp>
    </p:spTree>
    <p:extLst>
      <p:ext uri="{BB962C8B-B14F-4D97-AF65-F5344CB8AC3E}">
        <p14:creationId xmlns:p14="http://schemas.microsoft.com/office/powerpoint/2010/main" val="250175549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dirty="0">
                <a:solidFill>
                  <a:schemeClr val="tx1"/>
                </a:solidFill>
                <a:effectLst/>
                <a:latin typeface="+mn-lt"/>
                <a:ea typeface="+mn-ea"/>
                <a:cs typeface="+mn-cs"/>
              </a:rPr>
              <a:t>A land flowing with milk and honey" is a biblical idiom (appearing over 20 times, e.g., Exodus 3:8) describing the promised land of Israel as exceptionally fertile, prosperous, and abundant. It symbolizes a, land capable of supporting life through both pastoral grazing (milk) and agriculture (honey), representing divine provision, sustenance, and richness. </a:t>
            </a:r>
          </a:p>
          <a:p>
            <a:endParaRPr lang="en-GB" sz="1200" b="0" i="0" kern="1200" dirty="0">
              <a:solidFill>
                <a:schemeClr val="tx1"/>
              </a:solidFill>
              <a:effectLst/>
              <a:latin typeface="+mn-lt"/>
              <a:ea typeface="+mn-ea"/>
              <a:cs typeface="+mn-cs"/>
            </a:endParaRPr>
          </a:p>
          <a:p>
            <a:endParaRPr lang="en-GB" sz="1200" b="0" i="0" kern="1200" dirty="0">
              <a:solidFill>
                <a:schemeClr val="tx1"/>
              </a:solidFill>
              <a:effectLst/>
              <a:latin typeface="+mn-lt"/>
              <a:ea typeface="+mn-ea"/>
              <a:cs typeface="+mn-cs"/>
            </a:endParaRPr>
          </a:p>
          <a:p>
            <a:endParaRPr lang="en-GB" sz="1200" b="0" i="0"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5"/>
          </p:nvPr>
        </p:nvSpPr>
        <p:spPr/>
        <p:txBody>
          <a:bodyPr/>
          <a:lstStyle/>
          <a:p>
            <a:fld id="{D3B169F6-2D2F-44DC-8C0D-A13D86909A73}" type="slidenum">
              <a:rPr lang="en-GB" smtClean="0"/>
              <a:t>9</a:t>
            </a:fld>
            <a:endParaRPr lang="en-GB"/>
          </a:p>
        </p:txBody>
      </p:sp>
    </p:spTree>
    <p:extLst>
      <p:ext uri="{BB962C8B-B14F-4D97-AF65-F5344CB8AC3E}">
        <p14:creationId xmlns:p14="http://schemas.microsoft.com/office/powerpoint/2010/main" val="377091268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624013" y="871538"/>
            <a:ext cx="4067175" cy="2287587"/>
          </a:xfrm>
        </p:spPr>
      </p:sp>
      <p:sp>
        <p:nvSpPr>
          <p:cNvPr id="3" name="Notes Placeholder 2"/>
          <p:cNvSpPr>
            <a:spLocks noGrp="1"/>
          </p:cNvSpPr>
          <p:nvPr>
            <p:ph type="body" idx="1"/>
          </p:nvPr>
        </p:nvSpPr>
        <p:spPr/>
        <p:txBody>
          <a:bodyPr/>
          <a:lstStyle/>
          <a:p>
            <a:pPr fontAlgn="base"/>
            <a:r>
              <a:rPr lang="en-GB" sz="1200" b="0" i="0" kern="1200" dirty="0">
                <a:solidFill>
                  <a:schemeClr val="tx1"/>
                </a:solidFill>
                <a:effectLst/>
                <a:latin typeface="+mn-lt"/>
                <a:ea typeface="+mn-ea"/>
                <a:cs typeface="+mn-cs"/>
              </a:rPr>
              <a:t>What were they crying about?</a:t>
            </a:r>
          </a:p>
          <a:p>
            <a:pPr fontAlgn="base"/>
            <a:r>
              <a:rPr lang="en-GB" sz="1200" b="0" i="0" kern="1200" dirty="0">
                <a:solidFill>
                  <a:schemeClr val="tx1"/>
                </a:solidFill>
                <a:effectLst/>
                <a:latin typeface="+mn-lt"/>
                <a:ea typeface="+mn-ea"/>
                <a:cs typeface="+mn-cs"/>
              </a:rPr>
              <a:t>The unbelief of the ten spies accurately represented the unbelieving heart of the nation. Israel </a:t>
            </a:r>
            <a:r>
              <a:rPr lang="en-GB" sz="1200" b="1" i="0" kern="1200" dirty="0">
                <a:solidFill>
                  <a:schemeClr val="tx1"/>
                </a:solidFill>
                <a:effectLst/>
                <a:latin typeface="+mn-lt"/>
                <a:ea typeface="+mn-ea"/>
                <a:cs typeface="+mn-cs"/>
              </a:rPr>
              <a:t>wept that night</a:t>
            </a:r>
            <a:r>
              <a:rPr lang="en-GB" sz="1200" b="0" i="0" kern="1200" dirty="0">
                <a:solidFill>
                  <a:schemeClr val="tx1"/>
                </a:solidFill>
                <a:effectLst/>
                <a:latin typeface="+mn-lt"/>
                <a:ea typeface="+mn-ea"/>
                <a:cs typeface="+mn-cs"/>
              </a:rPr>
              <a:t> when they heard that the enemies in Canaan were strong. </a:t>
            </a:r>
          </a:p>
          <a:p>
            <a:pPr fontAlgn="base"/>
            <a:r>
              <a:rPr lang="en-GB" sz="1200" b="0" i="0" kern="1200" dirty="0" err="1">
                <a:solidFill>
                  <a:schemeClr val="tx1"/>
                </a:solidFill>
                <a:effectLst/>
                <a:latin typeface="+mn-lt"/>
                <a:ea typeface="+mn-ea"/>
                <a:cs typeface="+mn-cs"/>
              </a:rPr>
              <a:t>i</a:t>
            </a:r>
            <a:r>
              <a:rPr lang="en-GB" sz="1200" b="0" i="0" kern="1200" dirty="0">
                <a:solidFill>
                  <a:schemeClr val="tx1"/>
                </a:solidFill>
                <a:effectLst/>
                <a:latin typeface="+mn-lt"/>
                <a:ea typeface="+mn-ea"/>
                <a:cs typeface="+mn-cs"/>
              </a:rPr>
              <a:t>. </a:t>
            </a:r>
            <a:r>
              <a:rPr lang="en-GB" sz="1200" b="0" i="1" kern="1200" dirty="0">
                <a:solidFill>
                  <a:schemeClr val="tx1"/>
                </a:solidFill>
                <a:effectLst/>
                <a:latin typeface="+mn-lt"/>
                <a:ea typeface="+mn-ea"/>
                <a:cs typeface="+mn-cs"/>
              </a:rPr>
              <a:t>They mourned because God would not make it all “easy.”</a:t>
            </a:r>
            <a:r>
              <a:rPr lang="en-GB" sz="1200" b="0" i="0" kern="1200" dirty="0">
                <a:solidFill>
                  <a:schemeClr val="tx1"/>
                </a:solidFill>
                <a:effectLst/>
                <a:latin typeface="+mn-lt"/>
                <a:ea typeface="+mn-ea"/>
                <a:cs typeface="+mn-cs"/>
              </a:rPr>
              <a:t> We often expect this of God and therefore we often resent adversity. This is to forget the example of Jesus, who faced great difficulty in life and ministry. We may forget that we, as disciples, are not above Jesus our Master.</a:t>
            </a:r>
          </a:p>
          <a:p>
            <a:pPr fontAlgn="base"/>
            <a:r>
              <a:rPr lang="en-GB" sz="1200" b="0" i="0" kern="1200" dirty="0">
                <a:solidFill>
                  <a:schemeClr val="tx1"/>
                </a:solidFill>
                <a:effectLst/>
                <a:latin typeface="+mn-lt"/>
                <a:ea typeface="+mn-ea"/>
                <a:cs typeface="+mn-cs"/>
              </a:rPr>
              <a:t>ii. </a:t>
            </a:r>
            <a:r>
              <a:rPr lang="en-GB" sz="1200" b="0" i="1" kern="1200" dirty="0">
                <a:solidFill>
                  <a:schemeClr val="tx1"/>
                </a:solidFill>
                <a:effectLst/>
                <a:latin typeface="+mn-lt"/>
                <a:ea typeface="+mn-ea"/>
                <a:cs typeface="+mn-cs"/>
              </a:rPr>
              <a:t>They mourned with resentment against God</a:t>
            </a:r>
            <a:r>
              <a:rPr lang="en-GB" sz="1200" b="0" i="0" kern="1200" dirty="0">
                <a:solidFill>
                  <a:schemeClr val="tx1"/>
                </a:solidFill>
                <a:effectLst/>
                <a:latin typeface="+mn-lt"/>
                <a:ea typeface="+mn-ea"/>
                <a:cs typeface="+mn-cs"/>
              </a:rPr>
              <a:t>, putting the blame on Him. In doing this, they denied that the LORD is a loving Father who cares for His children.</a:t>
            </a:r>
          </a:p>
          <a:p>
            <a:pPr fontAlgn="base"/>
            <a:r>
              <a:rPr lang="en-GB" sz="1200" b="0" i="0" kern="1200" dirty="0">
                <a:solidFill>
                  <a:schemeClr val="tx1"/>
                </a:solidFill>
                <a:effectLst/>
                <a:latin typeface="+mn-lt"/>
                <a:ea typeface="+mn-ea"/>
                <a:cs typeface="+mn-cs"/>
              </a:rPr>
              <a:t>iii. </a:t>
            </a:r>
            <a:r>
              <a:rPr lang="en-GB" sz="1200" b="0" i="1" kern="1200" dirty="0">
                <a:solidFill>
                  <a:schemeClr val="tx1"/>
                </a:solidFill>
                <a:effectLst/>
                <a:latin typeface="+mn-lt"/>
                <a:ea typeface="+mn-ea"/>
                <a:cs typeface="+mn-cs"/>
              </a:rPr>
              <a:t>They mourned and gave in to the feeling of unbelief and fear</a:t>
            </a:r>
            <a:r>
              <a:rPr lang="en-GB" sz="1200" b="0" i="0" kern="1200" dirty="0">
                <a:solidFill>
                  <a:schemeClr val="tx1"/>
                </a:solidFill>
                <a:effectLst/>
                <a:latin typeface="+mn-lt"/>
                <a:ea typeface="+mn-ea"/>
                <a:cs typeface="+mn-cs"/>
              </a:rPr>
              <a:t>. This sorrow allowed their feelings to overwhelm their thinking and actions, instead of being directed by a thinking faith in the living God. This was a sinful and unbelieving trust in the feelings of fear and sorrow.</a:t>
            </a:r>
          </a:p>
          <a:p>
            <a:pPr fontAlgn="base"/>
            <a:r>
              <a:rPr lang="en-GB" sz="1200" b="0" i="0" kern="1200" dirty="0">
                <a:solidFill>
                  <a:schemeClr val="tx1"/>
                </a:solidFill>
                <a:effectLst/>
                <a:latin typeface="+mn-lt"/>
                <a:ea typeface="+mn-ea"/>
                <a:cs typeface="+mn-cs"/>
              </a:rPr>
              <a:t>iv. </a:t>
            </a:r>
            <a:r>
              <a:rPr lang="en-GB" sz="1200" b="0" i="1" kern="1200" dirty="0">
                <a:solidFill>
                  <a:schemeClr val="tx1"/>
                </a:solidFill>
                <a:effectLst/>
                <a:latin typeface="+mn-lt"/>
                <a:ea typeface="+mn-ea"/>
                <a:cs typeface="+mn-cs"/>
              </a:rPr>
              <a:t>They mourned over a loss</a:t>
            </a:r>
            <a:r>
              <a:rPr lang="en-GB" sz="1200" b="0" i="0" kern="1200" dirty="0">
                <a:solidFill>
                  <a:schemeClr val="tx1"/>
                </a:solidFill>
                <a:effectLst/>
                <a:latin typeface="+mn-lt"/>
                <a:ea typeface="+mn-ea"/>
                <a:cs typeface="+mn-cs"/>
              </a:rPr>
              <a:t>. We often mourn because something has died. They felt the promise of Canaan had died, becoming impossible. Instead, God wanted them to “die” to their unbelief and their trust in self.</a:t>
            </a:r>
          </a:p>
          <a:p>
            <a:pPr fontAlgn="base"/>
            <a:r>
              <a:rPr lang="en-GB" sz="1200" b="0" i="0" kern="1200" dirty="0">
                <a:solidFill>
                  <a:schemeClr val="tx1"/>
                </a:solidFill>
                <a:effectLst/>
                <a:latin typeface="+mn-lt"/>
                <a:ea typeface="+mn-ea"/>
                <a:cs typeface="+mn-cs"/>
              </a:rPr>
              <a:t>c. </a:t>
            </a:r>
            <a:r>
              <a:rPr lang="en-GB" sz="1200" b="1" i="0" kern="1200" dirty="0">
                <a:solidFill>
                  <a:schemeClr val="tx1"/>
                </a:solidFill>
                <a:effectLst/>
                <a:latin typeface="+mn-lt"/>
                <a:ea typeface="+mn-ea"/>
                <a:cs typeface="+mn-cs"/>
              </a:rPr>
              <a:t>And the people wept that night</a:t>
            </a:r>
            <a:r>
              <a:rPr lang="en-GB" sz="1200" b="0" i="0" kern="1200" dirty="0">
                <a:solidFill>
                  <a:schemeClr val="tx1"/>
                </a:solidFill>
                <a:effectLst/>
                <a:latin typeface="+mn-lt"/>
                <a:ea typeface="+mn-ea"/>
                <a:cs typeface="+mn-cs"/>
              </a:rPr>
              <a:t>: As God invited Israel to take the land of Canaan, they rebelled against Him through their mourning. Unbelief made them think that God’s good for them (the gift of the Promised Land) was an evil thing.</a:t>
            </a:r>
          </a:p>
          <a:p>
            <a:pPr fontAlgn="base"/>
            <a:r>
              <a:rPr lang="en-GB" sz="1200" b="0" i="0" kern="1200" dirty="0" err="1">
                <a:solidFill>
                  <a:schemeClr val="tx1"/>
                </a:solidFill>
                <a:effectLst/>
                <a:latin typeface="+mn-lt"/>
                <a:ea typeface="+mn-ea"/>
                <a:cs typeface="+mn-cs"/>
              </a:rPr>
              <a:t>i</a:t>
            </a:r>
            <a:r>
              <a:rPr lang="en-GB" sz="1200" b="0" i="0" kern="1200" dirty="0">
                <a:solidFill>
                  <a:schemeClr val="tx1"/>
                </a:solidFill>
                <a:effectLst/>
                <a:latin typeface="+mn-lt"/>
                <a:ea typeface="+mn-ea"/>
                <a:cs typeface="+mn-cs"/>
              </a:rPr>
              <a:t>. This shows the great tragedy of unbelief. Less than two years out of Egypt, Israel here stood on the threshold of the Promised Land. Over the first ten chapters of Numbers Israel was fully prepared to live and go forward as people suited for God’s Promised Land. </a:t>
            </a:r>
          </a:p>
          <a:p>
            <a:pPr fontAlgn="base"/>
            <a:r>
              <a:rPr lang="en-GB" sz="1200" b="0" i="0" kern="1200" dirty="0">
                <a:solidFill>
                  <a:schemeClr val="tx1"/>
                </a:solidFill>
                <a:effectLst/>
                <a:latin typeface="+mn-lt"/>
                <a:ea typeface="+mn-ea"/>
                <a:cs typeface="+mn-cs"/>
              </a:rPr>
              <a:t>They had been ordered and organized; </a:t>
            </a:r>
          </a:p>
          <a:p>
            <a:pPr fontAlgn="base"/>
            <a:r>
              <a:rPr lang="en-GB" sz="1200" b="0" i="0" kern="1200" dirty="0">
                <a:solidFill>
                  <a:schemeClr val="tx1"/>
                </a:solidFill>
                <a:effectLst/>
                <a:latin typeface="+mn-lt"/>
                <a:ea typeface="+mn-ea"/>
                <a:cs typeface="+mn-cs"/>
              </a:rPr>
              <a:t>cleansed and purified; </a:t>
            </a:r>
          </a:p>
          <a:p>
            <a:pPr fontAlgn="base"/>
            <a:r>
              <a:rPr lang="en-GB" sz="1200" b="0" i="0" kern="1200" dirty="0">
                <a:solidFill>
                  <a:schemeClr val="tx1"/>
                </a:solidFill>
                <a:effectLst/>
                <a:latin typeface="+mn-lt"/>
                <a:ea typeface="+mn-ea"/>
                <a:cs typeface="+mn-cs"/>
              </a:rPr>
              <a:t>set apart and blessed; taught how to give and how to function as priests. </a:t>
            </a:r>
          </a:p>
          <a:p>
            <a:pPr fontAlgn="base"/>
            <a:r>
              <a:rPr lang="en-GB" sz="1200" b="0" i="0" kern="1200" dirty="0">
                <a:solidFill>
                  <a:schemeClr val="tx1"/>
                </a:solidFill>
                <a:effectLst/>
                <a:latin typeface="+mn-lt"/>
                <a:ea typeface="+mn-ea"/>
                <a:cs typeface="+mn-cs"/>
              </a:rPr>
              <a:t>In that period, Israel was made to remember judgment spared and deliverance brought; they were given God’s presence as a guide, and the tools needed to lead the people. </a:t>
            </a:r>
          </a:p>
          <a:p>
            <a:pPr fontAlgn="base"/>
            <a:r>
              <a:rPr lang="en-GB" sz="1200" b="0" i="0" kern="1200" dirty="0">
                <a:solidFill>
                  <a:schemeClr val="tx1"/>
                </a:solidFill>
                <a:effectLst/>
                <a:latin typeface="+mn-lt"/>
                <a:ea typeface="+mn-ea"/>
                <a:cs typeface="+mn-cs"/>
              </a:rPr>
              <a:t>Yet, </a:t>
            </a:r>
            <a:r>
              <a:rPr lang="en-GB" sz="1200" b="0" i="1" kern="1200" dirty="0">
                <a:solidFill>
                  <a:schemeClr val="tx1"/>
                </a:solidFill>
                <a:effectLst/>
                <a:latin typeface="+mn-lt"/>
                <a:ea typeface="+mn-ea"/>
                <a:cs typeface="+mn-cs"/>
              </a:rPr>
              <a:t>unbelief</a:t>
            </a:r>
            <a:r>
              <a:rPr lang="en-GB" sz="1200" b="0" i="0" kern="1200" dirty="0">
                <a:solidFill>
                  <a:schemeClr val="tx1"/>
                </a:solidFill>
                <a:effectLst/>
                <a:latin typeface="+mn-lt"/>
                <a:ea typeface="+mn-ea"/>
                <a:cs typeface="+mn-cs"/>
              </a:rPr>
              <a:t> prevented this otherwise prepared people from receiving God’s promises.</a:t>
            </a:r>
          </a:p>
          <a:p>
            <a:endParaRPr lang="en-GB" dirty="0"/>
          </a:p>
        </p:txBody>
      </p:sp>
      <p:sp>
        <p:nvSpPr>
          <p:cNvPr id="4" name="Slide Number Placeholder 3"/>
          <p:cNvSpPr>
            <a:spLocks noGrp="1"/>
          </p:cNvSpPr>
          <p:nvPr>
            <p:ph type="sldNum" sz="quarter" idx="5"/>
          </p:nvPr>
        </p:nvSpPr>
        <p:spPr/>
        <p:txBody>
          <a:bodyPr/>
          <a:lstStyle/>
          <a:p>
            <a:fld id="{D3B169F6-2D2F-44DC-8C0D-A13D86909A73}" type="slidenum">
              <a:rPr lang="en-GB" smtClean="0"/>
              <a:t>10</a:t>
            </a:fld>
            <a:endParaRPr lang="en-GB"/>
          </a:p>
        </p:txBody>
      </p:sp>
    </p:spTree>
    <p:extLst>
      <p:ext uri="{BB962C8B-B14F-4D97-AF65-F5344CB8AC3E}">
        <p14:creationId xmlns:p14="http://schemas.microsoft.com/office/powerpoint/2010/main" val="230253326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79463" y="230188"/>
            <a:ext cx="5538787" cy="3116262"/>
          </a:xfrm>
        </p:spPr>
      </p:sp>
      <p:sp>
        <p:nvSpPr>
          <p:cNvPr id="3" name="Notes Placeholder 2"/>
          <p:cNvSpPr>
            <a:spLocks noGrp="1"/>
          </p:cNvSpPr>
          <p:nvPr>
            <p:ph type="body" idx="1"/>
          </p:nvPr>
        </p:nvSpPr>
        <p:spPr/>
        <p:txBody>
          <a:bodyPr/>
          <a:lstStyle/>
          <a:p>
            <a:r>
              <a:rPr lang="en-GB" sz="1200" b="0" i="0" kern="1200" dirty="0">
                <a:solidFill>
                  <a:schemeClr val="tx1"/>
                </a:solidFill>
                <a:effectLst/>
                <a:latin typeface="+mn-lt"/>
                <a:ea typeface="+mn-ea"/>
                <a:cs typeface="+mn-cs"/>
              </a:rPr>
              <a:t>In the application of this parable it is appropriate to see these </a:t>
            </a:r>
            <a:r>
              <a:rPr lang="en-GB" sz="1200" b="1" i="0" kern="1200" dirty="0">
                <a:solidFill>
                  <a:schemeClr val="tx1"/>
                </a:solidFill>
                <a:effectLst/>
                <a:latin typeface="+mn-lt"/>
                <a:ea typeface="+mn-ea"/>
                <a:cs typeface="+mn-cs"/>
              </a:rPr>
              <a:t>talents</a:t>
            </a:r>
            <a:r>
              <a:rPr lang="en-GB" sz="1200" b="0" i="0" kern="1200" dirty="0">
                <a:solidFill>
                  <a:schemeClr val="tx1"/>
                </a:solidFill>
                <a:effectLst/>
                <a:latin typeface="+mn-lt"/>
                <a:ea typeface="+mn-ea"/>
                <a:cs typeface="+mn-cs"/>
              </a:rPr>
              <a:t> as life resources – such as time, money, abilities, and authority.</a:t>
            </a:r>
          </a:p>
          <a:p>
            <a:endParaRPr lang="en-GB" sz="1200" b="0" i="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ITS NOT FAIR</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“the most spiritually healthy [thing anyone] can do is to simply stop paying attention to what others have.”** There will always be someone better looking, smarter, kinder, wealthier, more popular and successful than me. So instead of finding my self-worth in competition, I choose to root it in contemplation. Contemplation of the God I cannot impress, who set aside his power and status to show me just how deeply he loves me (Philippians 2:5–11).</a:t>
            </a:r>
          </a:p>
          <a:p>
            <a:endParaRPr lang="en-GB" sz="1200" kern="1200" dirty="0">
              <a:solidFill>
                <a:schemeClr val="tx1"/>
              </a:solidFill>
              <a:effectLst/>
              <a:latin typeface="+mn-lt"/>
              <a:ea typeface="+mn-ea"/>
              <a:cs typeface="+mn-cs"/>
            </a:endParaRPr>
          </a:p>
          <a:p>
            <a:pPr fontAlgn="base"/>
            <a:r>
              <a:rPr lang="en-GB" sz="1200" b="0" i="0" kern="1200" dirty="0">
                <a:solidFill>
                  <a:schemeClr val="tx1"/>
                </a:solidFill>
                <a:effectLst/>
                <a:latin typeface="+mn-lt"/>
                <a:ea typeface="+mn-ea"/>
                <a:cs typeface="+mn-cs"/>
              </a:rPr>
              <a:t>Since this is the kind of life we have chosen, the life of the Spirit, let us make sure that we do not just hold it as an idea in our heads or a sentiment in our hearts, but work out its implications in every detail of our lives. That means we will not compare ourselves with each other as if one of us were better and another worse. We have far more interesting things to do with our lives. Each of us is an original</a:t>
            </a:r>
          </a:p>
          <a:p>
            <a:pPr fontAlgn="base"/>
            <a:r>
              <a:rPr lang="en-GB" sz="1200" b="0" i="0" kern="1200" dirty="0">
                <a:solidFill>
                  <a:schemeClr val="tx1"/>
                </a:solidFill>
                <a:effectLst/>
                <a:latin typeface="+mn-lt"/>
                <a:ea typeface="+mn-ea"/>
                <a:cs typeface="+mn-cs"/>
              </a:rPr>
              <a:t>Gal 5 25-26</a:t>
            </a:r>
          </a:p>
          <a:p>
            <a:endParaRPr lang="en-GB" dirty="0"/>
          </a:p>
        </p:txBody>
      </p:sp>
      <p:sp>
        <p:nvSpPr>
          <p:cNvPr id="4" name="Slide Number Placeholder 3"/>
          <p:cNvSpPr>
            <a:spLocks noGrp="1"/>
          </p:cNvSpPr>
          <p:nvPr>
            <p:ph type="sldNum" sz="quarter" idx="5"/>
          </p:nvPr>
        </p:nvSpPr>
        <p:spPr/>
        <p:txBody>
          <a:bodyPr/>
          <a:lstStyle/>
          <a:p>
            <a:fld id="{D3B169F6-2D2F-44DC-8C0D-A13D86909A73}" type="slidenum">
              <a:rPr lang="en-GB" smtClean="0"/>
              <a:t>12</a:t>
            </a:fld>
            <a:endParaRPr lang="en-GB"/>
          </a:p>
        </p:txBody>
      </p:sp>
    </p:spTree>
    <p:extLst>
      <p:ext uri="{BB962C8B-B14F-4D97-AF65-F5344CB8AC3E}">
        <p14:creationId xmlns:p14="http://schemas.microsoft.com/office/powerpoint/2010/main" val="381220532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79463" y="230188"/>
            <a:ext cx="5538787" cy="3116262"/>
          </a:xfrm>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D3B169F6-2D2F-44DC-8C0D-A13D86909A73}" type="slidenum">
              <a:rPr lang="en-GB" smtClean="0"/>
              <a:t>13</a:t>
            </a:fld>
            <a:endParaRPr lang="en-GB"/>
          </a:p>
        </p:txBody>
      </p:sp>
    </p:spTree>
    <p:extLst>
      <p:ext uri="{BB962C8B-B14F-4D97-AF65-F5344CB8AC3E}">
        <p14:creationId xmlns:p14="http://schemas.microsoft.com/office/powerpoint/2010/main" val="262151014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79463" y="230188"/>
            <a:ext cx="5538787" cy="3116262"/>
          </a:xfrm>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D3B169F6-2D2F-44DC-8C0D-A13D86909A73}" type="slidenum">
              <a:rPr lang="en-GB" smtClean="0"/>
              <a:t>14</a:t>
            </a:fld>
            <a:endParaRPr lang="en-GB"/>
          </a:p>
        </p:txBody>
      </p:sp>
    </p:spTree>
    <p:extLst>
      <p:ext uri="{BB962C8B-B14F-4D97-AF65-F5344CB8AC3E}">
        <p14:creationId xmlns:p14="http://schemas.microsoft.com/office/powerpoint/2010/main" val="26790285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79463" y="230188"/>
            <a:ext cx="5538787" cy="3116262"/>
          </a:xfrm>
        </p:spPr>
      </p:sp>
      <p:sp>
        <p:nvSpPr>
          <p:cNvPr id="3" name="Notes Placeholder 2"/>
          <p:cNvSpPr>
            <a:spLocks noGrp="1"/>
          </p:cNvSpPr>
          <p:nvPr>
            <p:ph type="body" idx="1"/>
          </p:nvPr>
        </p:nvSpPr>
        <p:spPr/>
        <p:txBody>
          <a:bodyPr/>
          <a:lstStyle/>
          <a:p>
            <a:r>
              <a:rPr lang="en-GB" sz="1200" b="1" i="0" kern="1200" dirty="0">
                <a:solidFill>
                  <a:schemeClr val="tx1"/>
                </a:solidFill>
                <a:effectLst/>
                <a:latin typeface="+mn-lt"/>
                <a:ea typeface="+mn-ea"/>
                <a:cs typeface="+mn-cs"/>
              </a:rPr>
              <a:t>Parable of the talents lesson 1: When more is given, more is expected</a:t>
            </a:r>
          </a:p>
          <a:p>
            <a:r>
              <a:rPr lang="en-GB" sz="1200" b="0" i="0" kern="1200" dirty="0">
                <a:solidFill>
                  <a:schemeClr val="tx1"/>
                </a:solidFill>
                <a:effectLst/>
                <a:latin typeface="+mn-lt"/>
                <a:ea typeface="+mn-ea"/>
                <a:cs typeface="+mn-cs"/>
              </a:rPr>
              <a:t>In the parable, the rich man’s goods were divided between three servants.</a:t>
            </a:r>
          </a:p>
          <a:p>
            <a:r>
              <a:rPr lang="en-GB" sz="1200" b="0" i="0" kern="1200" dirty="0">
                <a:solidFill>
                  <a:schemeClr val="tx1"/>
                </a:solidFill>
                <a:effectLst/>
                <a:latin typeface="+mn-lt"/>
                <a:ea typeface="+mn-ea"/>
                <a:cs typeface="+mn-cs"/>
              </a:rPr>
              <a:t>The first servant was given five talents.</a:t>
            </a:r>
          </a:p>
          <a:p>
            <a:r>
              <a:rPr lang="en-GB" sz="1200" b="0" i="0" kern="1200" dirty="0">
                <a:solidFill>
                  <a:schemeClr val="tx1"/>
                </a:solidFill>
                <a:effectLst/>
                <a:latin typeface="+mn-lt"/>
                <a:ea typeface="+mn-ea"/>
                <a:cs typeface="+mn-cs"/>
              </a:rPr>
              <a:t>The second was given two talents.</a:t>
            </a:r>
          </a:p>
          <a:p>
            <a:r>
              <a:rPr lang="en-GB" sz="1200" b="0" i="0" kern="1200" dirty="0">
                <a:solidFill>
                  <a:schemeClr val="tx1"/>
                </a:solidFill>
                <a:effectLst/>
                <a:latin typeface="+mn-lt"/>
                <a:ea typeface="+mn-ea"/>
                <a:cs typeface="+mn-cs"/>
              </a:rPr>
              <a:t>The third was given one talent.</a:t>
            </a:r>
          </a:p>
          <a:p>
            <a:r>
              <a:rPr lang="en-GB" sz="1200" b="1" i="0" kern="1200" dirty="0">
                <a:solidFill>
                  <a:schemeClr val="tx1"/>
                </a:solidFill>
                <a:effectLst/>
                <a:latin typeface="+mn-lt"/>
                <a:ea typeface="+mn-ea"/>
                <a:cs typeface="+mn-cs"/>
              </a:rPr>
              <a:t>What is a talent?</a:t>
            </a:r>
          </a:p>
          <a:p>
            <a:r>
              <a:rPr lang="en-GB" sz="1200" b="0" i="0" kern="1200" dirty="0">
                <a:solidFill>
                  <a:schemeClr val="tx1"/>
                </a:solidFill>
                <a:effectLst/>
                <a:latin typeface="+mn-lt"/>
                <a:ea typeface="+mn-ea"/>
                <a:cs typeface="+mn-cs"/>
              </a:rPr>
              <a:t>In the ancient world, a talent was a unit of weight, in this case, a weight of silver.</a:t>
            </a:r>
          </a:p>
          <a:p>
            <a:r>
              <a:rPr lang="en-GB" sz="1200" b="0" i="0" kern="1200" dirty="0">
                <a:solidFill>
                  <a:schemeClr val="tx1"/>
                </a:solidFill>
                <a:effectLst/>
                <a:latin typeface="+mn-lt"/>
                <a:ea typeface="+mn-ea"/>
                <a:cs typeface="+mn-cs"/>
              </a:rPr>
              <a:t>According to </a:t>
            </a:r>
            <a:r>
              <a:rPr lang="en-GB" sz="1200" b="0" i="1" kern="1200" dirty="0">
                <a:solidFill>
                  <a:schemeClr val="tx1"/>
                </a:solidFill>
                <a:effectLst/>
                <a:latin typeface="+mn-lt"/>
                <a:ea typeface="+mn-ea"/>
                <a:cs typeface="+mn-cs"/>
              </a:rPr>
              <a:t>Vine’s Expository Dictionary of New Testament Words, </a:t>
            </a:r>
            <a:r>
              <a:rPr lang="en-GB" sz="1200" b="0" i="0" kern="1200" dirty="0">
                <a:solidFill>
                  <a:schemeClr val="tx1"/>
                </a:solidFill>
                <a:effectLst/>
                <a:latin typeface="+mn-lt"/>
                <a:ea typeface="+mn-ea"/>
                <a:cs typeface="+mn-cs"/>
              </a:rPr>
              <a:t>a talent was equivalent to 6,000 denarii. Since one denarius was the wage for a day’s work in the fields, as mentioned in </a:t>
            </a:r>
            <a:r>
              <a:rPr lang="en-GB" sz="1200" b="0" i="0" u="none" strike="noStrike" kern="1200" dirty="0">
                <a:solidFill>
                  <a:schemeClr val="tx1"/>
                </a:solidFill>
                <a:effectLst/>
                <a:latin typeface="+mn-lt"/>
                <a:ea typeface="+mn-ea"/>
                <a:cs typeface="+mn-cs"/>
              </a:rPr>
              <a:t>Matthew 20:2</a:t>
            </a:r>
            <a:r>
              <a:rPr lang="en-GB" sz="1200" b="0" i="0" kern="1200" dirty="0">
                <a:solidFill>
                  <a:schemeClr val="tx1"/>
                </a:solidFill>
                <a:effectLst/>
                <a:latin typeface="+mn-lt"/>
                <a:ea typeface="+mn-ea"/>
                <a:cs typeface="+mn-cs"/>
              </a:rPr>
              <a:t>, that’s roughly equivalent to what would be earned over 6,000 work days—a little over </a:t>
            </a:r>
            <a:r>
              <a:rPr lang="en-GB" sz="1200" b="1" i="0" kern="1200" dirty="0">
                <a:solidFill>
                  <a:schemeClr val="tx1"/>
                </a:solidFill>
                <a:effectLst/>
                <a:latin typeface="+mn-lt"/>
                <a:ea typeface="+mn-ea"/>
                <a:cs typeface="+mn-cs"/>
              </a:rPr>
              <a:t>16 years of wages</a:t>
            </a:r>
            <a:r>
              <a:rPr lang="en-GB" sz="1200" b="0" i="0" kern="1200" dirty="0">
                <a:solidFill>
                  <a:schemeClr val="tx1"/>
                </a:solidFill>
                <a:effectLst/>
                <a:latin typeface="+mn-lt"/>
                <a:ea typeface="+mn-ea"/>
                <a:cs typeface="+mn-cs"/>
              </a:rPr>
              <a:t>! So, the rich man entrusted a large sum of money to these three servants.</a:t>
            </a:r>
          </a:p>
          <a:p>
            <a:r>
              <a:rPr lang="en-GB" sz="1200" b="0" i="0" kern="1200" dirty="0">
                <a:solidFill>
                  <a:schemeClr val="tx1"/>
                </a:solidFill>
                <a:effectLst/>
                <a:latin typeface="+mn-lt"/>
                <a:ea typeface="+mn-ea"/>
                <a:cs typeface="+mn-cs"/>
              </a:rPr>
              <a:t>But the lesson is not about money.</a:t>
            </a:r>
          </a:p>
          <a:p>
            <a:r>
              <a:rPr lang="en-GB" sz="1200" b="0" i="0" kern="1200" dirty="0">
                <a:solidFill>
                  <a:schemeClr val="tx1"/>
                </a:solidFill>
                <a:effectLst/>
                <a:latin typeface="+mn-lt"/>
                <a:ea typeface="+mn-ea"/>
                <a:cs typeface="+mn-cs"/>
              </a:rPr>
              <a:t>In this parable, the talents represent strengths, skills and abilities God gives to people. Some abilities we’re born with, while others are learned and developed over time. It was because of this parable that the word </a:t>
            </a:r>
            <a:r>
              <a:rPr lang="en-GB" sz="1200" b="0" i="1" u="none" strike="noStrike" kern="1200" dirty="0">
                <a:solidFill>
                  <a:schemeClr val="tx1"/>
                </a:solidFill>
                <a:effectLst/>
                <a:latin typeface="+mn-lt"/>
                <a:ea typeface="+mn-ea"/>
                <a:cs typeface="+mn-cs"/>
                <a:hlinkClick r:id="rId3"/>
              </a:rPr>
              <a:t>talent</a:t>
            </a:r>
            <a:r>
              <a:rPr lang="en-GB" sz="1200" b="0" i="0" kern="1200" dirty="0">
                <a:solidFill>
                  <a:schemeClr val="tx1"/>
                </a:solidFill>
                <a:effectLst/>
                <a:latin typeface="+mn-lt"/>
                <a:ea typeface="+mn-ea"/>
                <a:cs typeface="+mn-cs"/>
              </a:rPr>
              <a:t> became associated with </a:t>
            </a:r>
            <a:r>
              <a:rPr lang="en-GB" sz="1200" b="0" i="1" kern="1200" dirty="0">
                <a:solidFill>
                  <a:schemeClr val="tx1"/>
                </a:solidFill>
                <a:effectLst/>
                <a:latin typeface="+mn-lt"/>
                <a:ea typeface="+mn-ea"/>
                <a:cs typeface="+mn-cs"/>
              </a:rPr>
              <a:t>abilities </a:t>
            </a:r>
            <a:r>
              <a:rPr lang="en-GB" sz="1200" b="0" i="0" kern="1200" dirty="0">
                <a:solidFill>
                  <a:schemeClr val="tx1"/>
                </a:solidFill>
                <a:effectLst/>
                <a:latin typeface="+mn-lt"/>
                <a:ea typeface="+mn-ea"/>
                <a:cs typeface="+mn-cs"/>
              </a:rPr>
              <a:t>in the Middle Ages.</a:t>
            </a:r>
          </a:p>
          <a:p>
            <a:endParaRPr lang="en-GB" dirty="0"/>
          </a:p>
          <a:p>
            <a:r>
              <a:rPr lang="en-GB" sz="1200" kern="1200" dirty="0">
                <a:solidFill>
                  <a:schemeClr val="tx1"/>
                </a:solidFill>
                <a:effectLst/>
                <a:latin typeface="+mn-lt"/>
                <a:ea typeface="+mn-ea"/>
                <a:cs typeface="+mn-cs"/>
              </a:rPr>
              <a:t>ITS NOT FAIR</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“the most spiritually healthy [thing anyone] can do is to simply stop paying attention to what others have.”** There will always be someone better looking, smarter, kinder, wealthier, more popular and successful than me. So instead of finding my self-worth in competition, I choose to root it in contemplation. Contemplation of the God I cannot impress, who set aside his power and status to show me just how deeply he loves me (Philippians 2:5–11).</a:t>
            </a:r>
          </a:p>
          <a:p>
            <a:endParaRPr lang="en-GB" sz="1200" kern="1200" dirty="0">
              <a:solidFill>
                <a:schemeClr val="tx1"/>
              </a:solidFill>
              <a:effectLst/>
              <a:latin typeface="+mn-lt"/>
              <a:ea typeface="+mn-ea"/>
              <a:cs typeface="+mn-cs"/>
            </a:endParaRPr>
          </a:p>
          <a:p>
            <a:pPr fontAlgn="base"/>
            <a:r>
              <a:rPr lang="en-GB" sz="1200" b="0" i="0" kern="1200" dirty="0">
                <a:solidFill>
                  <a:schemeClr val="tx1"/>
                </a:solidFill>
                <a:effectLst/>
                <a:latin typeface="+mn-lt"/>
                <a:ea typeface="+mn-ea"/>
                <a:cs typeface="+mn-cs"/>
              </a:rPr>
              <a:t>Since this is the kind of life we have chosen, the life of the Spirit, let us make sure that we do not just hold it as an idea in our heads or a sentiment in our hearts, but work out its implications in every detail of our lives. That means we will not compare ourselves with each other as if one of us were better and another worse. We have far more interesting things to do with our lives. Each of us is an original</a:t>
            </a:r>
          </a:p>
          <a:p>
            <a:pPr fontAlgn="base"/>
            <a:r>
              <a:rPr lang="en-GB" sz="1200" b="0" i="0" kern="1200" dirty="0">
                <a:solidFill>
                  <a:schemeClr val="tx1"/>
                </a:solidFill>
                <a:effectLst/>
                <a:latin typeface="+mn-lt"/>
                <a:ea typeface="+mn-ea"/>
                <a:cs typeface="+mn-cs"/>
              </a:rPr>
              <a:t>Gal 5 25-26</a:t>
            </a:r>
          </a:p>
          <a:p>
            <a:endParaRPr lang="en-GB" dirty="0"/>
          </a:p>
        </p:txBody>
      </p:sp>
      <p:sp>
        <p:nvSpPr>
          <p:cNvPr id="4" name="Slide Number Placeholder 3"/>
          <p:cNvSpPr>
            <a:spLocks noGrp="1"/>
          </p:cNvSpPr>
          <p:nvPr>
            <p:ph type="sldNum" sz="quarter" idx="5"/>
          </p:nvPr>
        </p:nvSpPr>
        <p:spPr/>
        <p:txBody>
          <a:bodyPr/>
          <a:lstStyle/>
          <a:p>
            <a:fld id="{D3B169F6-2D2F-44DC-8C0D-A13D86909A73}" type="slidenum">
              <a:rPr lang="en-GB" smtClean="0"/>
              <a:t>15</a:t>
            </a:fld>
            <a:endParaRPr lang="en-GB"/>
          </a:p>
        </p:txBody>
      </p:sp>
    </p:spTree>
    <p:extLst>
      <p:ext uri="{BB962C8B-B14F-4D97-AF65-F5344CB8AC3E}">
        <p14:creationId xmlns:p14="http://schemas.microsoft.com/office/powerpoint/2010/main" val="294454332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D3B169F6-2D2F-44DC-8C0D-A13D86909A73}" type="slidenum">
              <a:rPr lang="en-GB" smtClean="0"/>
              <a:t>17</a:t>
            </a:fld>
            <a:endParaRPr lang="en-GB"/>
          </a:p>
        </p:txBody>
      </p:sp>
    </p:spTree>
    <p:extLst>
      <p:ext uri="{BB962C8B-B14F-4D97-AF65-F5344CB8AC3E}">
        <p14:creationId xmlns:p14="http://schemas.microsoft.com/office/powerpoint/2010/main" val="242447765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79463" y="230188"/>
            <a:ext cx="5538787" cy="3116262"/>
          </a:xfrm>
        </p:spPr>
      </p:sp>
      <p:sp>
        <p:nvSpPr>
          <p:cNvPr id="3" name="Notes Placeholder 2"/>
          <p:cNvSpPr>
            <a:spLocks noGrp="1"/>
          </p:cNvSpPr>
          <p:nvPr>
            <p:ph type="body" idx="1"/>
          </p:nvPr>
        </p:nvSpPr>
        <p:spPr/>
        <p:txBody>
          <a:bodyPr/>
          <a:lstStyle/>
          <a:p>
            <a:r>
              <a:rPr lang="en-GB" sz="1200" b="1" i="0" kern="1200" baseline="30000" dirty="0">
                <a:solidFill>
                  <a:schemeClr val="tx1"/>
                </a:solidFill>
                <a:effectLst/>
                <a:latin typeface="+mn-lt"/>
                <a:ea typeface="+mn-ea"/>
                <a:cs typeface="+mn-cs"/>
              </a:rPr>
              <a:t>7 </a:t>
            </a:r>
            <a:r>
              <a:rPr lang="en-GB" sz="1200" b="0" i="0" kern="1200" dirty="0">
                <a:solidFill>
                  <a:schemeClr val="tx1"/>
                </a:solidFill>
                <a:effectLst/>
                <a:latin typeface="+mn-lt"/>
                <a:ea typeface="+mn-ea"/>
                <a:cs typeface="+mn-cs"/>
              </a:rPr>
              <a:t>The </a:t>
            </a:r>
            <a:r>
              <a:rPr lang="en-GB" sz="1200" b="0" i="0" kern="1200" cap="small" dirty="0">
                <a:solidFill>
                  <a:schemeClr val="tx1"/>
                </a:solidFill>
                <a:effectLst/>
                <a:latin typeface="+mn-lt"/>
                <a:ea typeface="+mn-ea"/>
                <a:cs typeface="+mn-cs"/>
              </a:rPr>
              <a:t>Lord</a:t>
            </a:r>
            <a:r>
              <a:rPr lang="en-GB" sz="1200" b="0" i="0" kern="1200" dirty="0">
                <a:solidFill>
                  <a:schemeClr val="tx1"/>
                </a:solidFill>
                <a:effectLst/>
                <a:latin typeface="+mn-lt"/>
                <a:ea typeface="+mn-ea"/>
                <a:cs typeface="+mn-cs"/>
              </a:rPr>
              <a:t> said to Satan, “Where have you come from?”</a:t>
            </a:r>
          </a:p>
          <a:p>
            <a:r>
              <a:rPr lang="en-GB" sz="1200" b="0" i="0" kern="1200" dirty="0">
                <a:solidFill>
                  <a:schemeClr val="tx1"/>
                </a:solidFill>
                <a:effectLst/>
                <a:latin typeface="+mn-lt"/>
                <a:ea typeface="+mn-ea"/>
                <a:cs typeface="+mn-cs"/>
              </a:rPr>
              <a:t>Satan answered the </a:t>
            </a:r>
            <a:r>
              <a:rPr lang="en-GB" sz="1200" b="0" i="0" kern="1200" cap="small" dirty="0">
                <a:solidFill>
                  <a:schemeClr val="tx1"/>
                </a:solidFill>
                <a:effectLst/>
                <a:latin typeface="+mn-lt"/>
                <a:ea typeface="+mn-ea"/>
                <a:cs typeface="+mn-cs"/>
              </a:rPr>
              <a:t>Lord</a:t>
            </a:r>
            <a:r>
              <a:rPr lang="en-GB" sz="1200" b="0" i="0" kern="1200" dirty="0">
                <a:solidFill>
                  <a:schemeClr val="tx1"/>
                </a:solidFill>
                <a:effectLst/>
                <a:latin typeface="+mn-lt"/>
                <a:ea typeface="+mn-ea"/>
                <a:cs typeface="+mn-cs"/>
              </a:rPr>
              <a:t>, “From roaming throughout the earth, going back and forth on it.”</a:t>
            </a:r>
          </a:p>
          <a:p>
            <a:endParaRPr lang="en-GB" sz="1200" b="0" i="0" kern="1200" dirty="0">
              <a:solidFill>
                <a:schemeClr val="tx1"/>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en-GB" sz="1200" b="0" i="0" kern="1200" dirty="0">
                <a:solidFill>
                  <a:schemeClr val="tx1"/>
                </a:solidFill>
                <a:effectLst/>
                <a:latin typeface="+mn-lt"/>
                <a:ea typeface="+mn-ea"/>
                <a:cs typeface="+mn-cs"/>
              </a:rPr>
              <a:t>1 John 1: 7,9 </a:t>
            </a:r>
            <a:r>
              <a:rPr lang="en-GB" sz="1200" b="1" i="0" kern="1200" baseline="30000" dirty="0">
                <a:solidFill>
                  <a:schemeClr val="tx1"/>
                </a:solidFill>
                <a:effectLst/>
                <a:latin typeface="+mn-lt"/>
                <a:ea typeface="+mn-ea"/>
                <a:cs typeface="+mn-cs"/>
              </a:rPr>
              <a:t>7 </a:t>
            </a:r>
            <a:r>
              <a:rPr lang="en-GB" sz="1200" b="0" i="0" kern="1200" dirty="0">
                <a:solidFill>
                  <a:schemeClr val="tx1"/>
                </a:solidFill>
                <a:effectLst/>
                <a:latin typeface="+mn-lt"/>
                <a:ea typeface="+mn-ea"/>
                <a:cs typeface="+mn-cs"/>
              </a:rPr>
              <a:t>But if we walk in the light, as he is in the light, we have fellowship with one another, and the blood of Jesus, his Son, purifies us from all</a:t>
            </a:r>
            <a:r>
              <a:rPr lang="en-GB" sz="1200" b="0" i="0" kern="1200" baseline="30000" dirty="0">
                <a:solidFill>
                  <a:schemeClr val="tx1"/>
                </a:solidFill>
                <a:effectLst/>
                <a:latin typeface="+mn-lt"/>
                <a:ea typeface="+mn-ea"/>
                <a:cs typeface="+mn-cs"/>
              </a:rPr>
              <a:t>[</a:t>
            </a:r>
            <a:r>
              <a:rPr lang="en-GB" sz="1200" b="0" i="0" kern="1200" baseline="30000" dirty="0">
                <a:solidFill>
                  <a:schemeClr val="tx1"/>
                </a:solidFill>
                <a:effectLst/>
                <a:latin typeface="+mn-lt"/>
                <a:ea typeface="+mn-ea"/>
                <a:cs typeface="+mn-cs"/>
                <a:hlinkClick r:id="rId3" tooltip="See footnote b"/>
              </a:rPr>
              <a:t>b</a:t>
            </a:r>
            <a:r>
              <a:rPr lang="en-GB" sz="1200" b="0" i="0" kern="1200" baseline="30000" dirty="0">
                <a:solidFill>
                  <a:schemeClr val="tx1"/>
                </a:solidFill>
                <a:effectLst/>
                <a:latin typeface="+mn-lt"/>
                <a:ea typeface="+mn-ea"/>
                <a:cs typeface="+mn-cs"/>
              </a:rPr>
              <a:t>]</a:t>
            </a:r>
            <a:r>
              <a:rPr lang="en-GB" sz="1200" b="0" i="0" kern="1200" dirty="0">
                <a:solidFill>
                  <a:schemeClr val="tx1"/>
                </a:solidFill>
                <a:effectLst/>
                <a:latin typeface="+mn-lt"/>
                <a:ea typeface="+mn-ea"/>
                <a:cs typeface="+mn-cs"/>
              </a:rPr>
              <a:t> sin.</a:t>
            </a:r>
            <a:r>
              <a:rPr lang="en-GB" sz="1200" b="1" i="0" kern="1200" baseline="30000" dirty="0">
                <a:solidFill>
                  <a:schemeClr val="tx1"/>
                </a:solidFill>
                <a:effectLst/>
                <a:latin typeface="+mn-lt"/>
                <a:ea typeface="+mn-ea"/>
                <a:cs typeface="+mn-cs"/>
              </a:rPr>
              <a:t>9 </a:t>
            </a:r>
            <a:r>
              <a:rPr lang="en-GB" sz="1200" b="0" i="0" kern="1200" dirty="0">
                <a:solidFill>
                  <a:schemeClr val="tx1"/>
                </a:solidFill>
                <a:effectLst/>
                <a:latin typeface="+mn-lt"/>
                <a:ea typeface="+mn-ea"/>
                <a:cs typeface="+mn-cs"/>
              </a:rPr>
              <a:t>If we confess our sins, he is faithful and just and will forgive us our sins and purify us from all unrighteousness. </a:t>
            </a:r>
          </a:p>
          <a:p>
            <a:pPr fontAlgn="base"/>
            <a:r>
              <a:rPr lang="en-GB" sz="1200" b="0" i="0" kern="1200" dirty="0">
                <a:solidFill>
                  <a:schemeClr val="tx1"/>
                </a:solidFill>
                <a:effectLst/>
                <a:latin typeface="+mn-lt"/>
                <a:ea typeface="+mn-ea"/>
                <a:cs typeface="+mn-cs"/>
              </a:rPr>
              <a:t>Since this is the kind of life we have chosen, the life of the Spirit, let us make sure that we do not just hold it as an idea in our heads or a sentiment in our hearts, but work out its implications in every detail of our lives. That means we will not compare ourselves with each other as if one of us were better and another worse. We have far more interesting things to do with our lives. Each of us is an original</a:t>
            </a:r>
          </a:p>
          <a:p>
            <a:pPr fontAlgn="base"/>
            <a:r>
              <a:rPr lang="en-GB" sz="1200" b="0" i="0" kern="1200" dirty="0">
                <a:solidFill>
                  <a:schemeClr val="tx1"/>
                </a:solidFill>
                <a:effectLst/>
                <a:latin typeface="+mn-lt"/>
                <a:ea typeface="+mn-ea"/>
                <a:cs typeface="+mn-cs"/>
              </a:rPr>
              <a:t>Gal 5 25-26</a:t>
            </a:r>
          </a:p>
          <a:p>
            <a:endParaRPr lang="en-GB" dirty="0"/>
          </a:p>
          <a:p>
            <a:r>
              <a:rPr lang="en-GB" sz="1200" dirty="0"/>
              <a:t>Numbers 14</a:t>
            </a:r>
          </a:p>
          <a:p>
            <a:r>
              <a:rPr lang="en-GB" sz="1200" dirty="0"/>
              <a:t>“The land we passed through and explored is exceedingly good. </a:t>
            </a:r>
            <a:r>
              <a:rPr lang="en-GB" sz="1200" b="1" baseline="30000" dirty="0"/>
              <a:t>8 </a:t>
            </a:r>
            <a:r>
              <a:rPr lang="en-GB" sz="1200" dirty="0"/>
              <a:t>If the </a:t>
            </a:r>
            <a:r>
              <a:rPr lang="en-GB" sz="1200" cap="small" dirty="0"/>
              <a:t>Lord</a:t>
            </a:r>
            <a:r>
              <a:rPr lang="en-GB" sz="1200" dirty="0"/>
              <a:t> is pleased with us, he will lead us into that land, a land flowing with milk and honey, and will give it to us. </a:t>
            </a:r>
            <a:r>
              <a:rPr lang="en-GB" sz="1200" b="1" baseline="30000" dirty="0"/>
              <a:t>9 </a:t>
            </a:r>
            <a:r>
              <a:rPr lang="en-GB" sz="1200" dirty="0"/>
              <a:t>Only do not rebel against the </a:t>
            </a:r>
            <a:r>
              <a:rPr lang="en-GB" sz="1200" cap="small" dirty="0"/>
              <a:t>Lord</a:t>
            </a:r>
            <a:r>
              <a:rPr lang="en-GB" sz="1200" dirty="0"/>
              <a:t>. And do not be afraid of the people of the land, because we will devour them. Their protection is gone, but the </a:t>
            </a:r>
            <a:r>
              <a:rPr lang="en-GB" sz="1200" cap="small" dirty="0"/>
              <a:t>Lord</a:t>
            </a:r>
            <a:r>
              <a:rPr lang="en-GB" sz="1200" dirty="0"/>
              <a:t> is with us. Do not be afraid of them.”</a:t>
            </a:r>
          </a:p>
          <a:p>
            <a:r>
              <a:rPr lang="en-GB" sz="1200" b="1" i="0" u="sng" strike="noStrike" kern="1200" dirty="0">
                <a:solidFill>
                  <a:schemeClr val="tx1"/>
                </a:solidFill>
                <a:effectLst/>
                <a:latin typeface="+mn-lt"/>
                <a:ea typeface="+mn-ea"/>
                <a:cs typeface="+mn-cs"/>
                <a:hlinkClick r:id="rId4"/>
              </a:rPr>
              <a:t> </a:t>
            </a:r>
            <a:r>
              <a:rPr lang="en-GB" sz="1200" b="1" i="0" u="sng" strike="noStrike" kern="1200" dirty="0" err="1">
                <a:solidFill>
                  <a:schemeClr val="tx1"/>
                </a:solidFill>
                <a:effectLst/>
                <a:latin typeface="+mn-lt"/>
                <a:ea typeface="+mn-ea"/>
                <a:cs typeface="+mn-cs"/>
                <a:hlinkClick r:id="rId4"/>
              </a:rPr>
              <a:t>Deut</a:t>
            </a:r>
            <a:r>
              <a:rPr lang="en-GB" sz="1200" b="1" i="0" u="sng" strike="noStrike" kern="1200" dirty="0">
                <a:solidFill>
                  <a:schemeClr val="tx1"/>
                </a:solidFill>
                <a:effectLst/>
                <a:latin typeface="+mn-lt"/>
                <a:ea typeface="+mn-ea"/>
                <a:cs typeface="+mn-cs"/>
                <a:hlinkClick r:id="rId4"/>
              </a:rPr>
              <a:t> 1:21</a:t>
            </a:r>
            <a:r>
              <a:rPr lang="en-GB" sz="1200" b="0" i="0" u="sng" kern="1200" dirty="0">
                <a:solidFill>
                  <a:schemeClr val="tx1"/>
                </a:solidFill>
                <a:effectLst/>
                <a:latin typeface="+mn-lt"/>
                <a:ea typeface="+mn-ea"/>
                <a:cs typeface="+mn-cs"/>
              </a:rPr>
              <a:t>See, the </a:t>
            </a:r>
            <a:r>
              <a:rPr lang="en-GB" sz="1200" b="0" i="0" u="sng" kern="1200" cap="small" dirty="0">
                <a:solidFill>
                  <a:schemeClr val="tx1"/>
                </a:solidFill>
                <a:effectLst/>
                <a:latin typeface="+mn-lt"/>
                <a:ea typeface="+mn-ea"/>
                <a:cs typeface="+mn-cs"/>
              </a:rPr>
              <a:t>Lord</a:t>
            </a:r>
            <a:r>
              <a:rPr lang="en-GB" sz="1200" b="0" i="0" u="sng" kern="1200" dirty="0">
                <a:solidFill>
                  <a:schemeClr val="tx1"/>
                </a:solidFill>
                <a:effectLst/>
                <a:latin typeface="+mn-lt"/>
                <a:ea typeface="+mn-ea"/>
                <a:cs typeface="+mn-cs"/>
              </a:rPr>
              <a:t> your God has given you the land. Go up and take possession of it as the </a:t>
            </a:r>
            <a:r>
              <a:rPr lang="en-GB" sz="1200" b="0" i="0" u="sng" kern="1200" cap="small" dirty="0">
                <a:solidFill>
                  <a:schemeClr val="tx1"/>
                </a:solidFill>
                <a:effectLst/>
                <a:latin typeface="+mn-lt"/>
                <a:ea typeface="+mn-ea"/>
                <a:cs typeface="+mn-cs"/>
              </a:rPr>
              <a:t>Lord</a:t>
            </a:r>
            <a:r>
              <a:rPr lang="en-GB" sz="1200" b="0" i="0" u="sng" kern="1200" dirty="0">
                <a:solidFill>
                  <a:schemeClr val="tx1"/>
                </a:solidFill>
                <a:effectLst/>
                <a:latin typeface="+mn-lt"/>
                <a:ea typeface="+mn-ea"/>
                <a:cs typeface="+mn-cs"/>
              </a:rPr>
              <a:t>, the God of your ancestors, told you. Do not be afraid; do not be discouraged.”</a:t>
            </a:r>
            <a:endParaRPr lang="en-GB" sz="1200" dirty="0"/>
          </a:p>
          <a:p>
            <a:r>
              <a:rPr lang="en-GB" sz="1200" b="1" i="0" kern="1200" dirty="0">
                <a:solidFill>
                  <a:schemeClr val="tx1"/>
                </a:solidFill>
                <a:effectLst/>
                <a:latin typeface="+mn-lt"/>
                <a:ea typeface="+mn-ea"/>
                <a:cs typeface="+mn-cs"/>
              </a:rPr>
              <a:t>Wrestling Against Darkness:</a:t>
            </a:r>
            <a:r>
              <a:rPr lang="en-GB" sz="1200" b="0" i="0" kern="1200" dirty="0">
                <a:solidFill>
                  <a:schemeClr val="tx1"/>
                </a:solidFill>
                <a:effectLst/>
                <a:latin typeface="+mn-lt"/>
                <a:ea typeface="+mn-ea"/>
                <a:cs typeface="+mn-cs"/>
              </a:rPr>
              <a:t> Rooted in New Testament teaching, it involves engaging in spiritual warfare against evil forces that seek to destroy God's purposes.</a:t>
            </a:r>
          </a:p>
          <a:p>
            <a:r>
              <a:rPr lang="en-GB" sz="1200" b="1" i="0" kern="1200" dirty="0">
                <a:solidFill>
                  <a:schemeClr val="tx1"/>
                </a:solidFill>
                <a:effectLst/>
                <a:latin typeface="+mn-lt"/>
                <a:ea typeface="+mn-ea"/>
                <a:cs typeface="+mn-cs"/>
              </a:rPr>
              <a:t>Persistence and Intensity:</a:t>
            </a:r>
            <a:r>
              <a:rPr lang="en-GB" sz="1200" b="0" i="0" kern="1200" dirty="0">
                <a:solidFill>
                  <a:schemeClr val="tx1"/>
                </a:solidFill>
                <a:effectLst/>
                <a:latin typeface="+mn-lt"/>
                <a:ea typeface="+mn-ea"/>
                <a:cs typeface="+mn-cs"/>
              </a:rPr>
              <a:t> It is not a casual prayer but a "strenuous, </a:t>
            </a:r>
            <a:r>
              <a:rPr lang="en-GB" sz="1200" b="0" i="0" kern="1200" dirty="0" err="1">
                <a:solidFill>
                  <a:schemeClr val="tx1"/>
                </a:solidFill>
                <a:effectLst/>
                <a:latin typeface="+mn-lt"/>
                <a:ea typeface="+mn-ea"/>
                <a:cs typeface="+mn-cs"/>
              </a:rPr>
              <a:t>labored</a:t>
            </a:r>
            <a:r>
              <a:rPr lang="en-GB" sz="1200" b="0" i="0" kern="1200" dirty="0">
                <a:solidFill>
                  <a:schemeClr val="tx1"/>
                </a:solidFill>
                <a:effectLst/>
                <a:latin typeface="+mn-lt"/>
                <a:ea typeface="+mn-ea"/>
                <a:cs typeface="+mn-cs"/>
              </a:rPr>
              <a:t> effort," similar to an athlete competing or someone knocking on a door until it opens.</a:t>
            </a:r>
          </a:p>
          <a:p>
            <a:r>
              <a:rPr lang="en-GB" sz="1200" b="1" i="0" kern="1200" dirty="0">
                <a:solidFill>
                  <a:schemeClr val="tx1"/>
                </a:solidFill>
                <a:effectLst/>
                <a:latin typeface="+mn-lt"/>
                <a:ea typeface="+mn-ea"/>
                <a:cs typeface="+mn-cs"/>
              </a:rPr>
              <a:t>Declaring Scripture:</a:t>
            </a:r>
            <a:r>
              <a:rPr lang="en-GB" sz="1200" b="0" i="0" kern="1200" dirty="0">
                <a:solidFill>
                  <a:schemeClr val="tx1"/>
                </a:solidFill>
                <a:effectLst/>
                <a:latin typeface="+mn-lt"/>
                <a:ea typeface="+mn-ea"/>
                <a:cs typeface="+mn-cs"/>
              </a:rPr>
              <a:t> It involves praying with authority, often speaking God's promises out loud to enforce His will in situations.</a:t>
            </a:r>
          </a:p>
          <a:p>
            <a:r>
              <a:rPr lang="en-GB" sz="1200" b="1" i="0" kern="1200" dirty="0">
                <a:solidFill>
                  <a:schemeClr val="tx1"/>
                </a:solidFill>
                <a:effectLst/>
                <a:latin typeface="+mn-lt"/>
                <a:ea typeface="+mn-ea"/>
                <a:cs typeface="+mn-cs"/>
              </a:rPr>
              <a:t>Using Authority:</a:t>
            </a:r>
            <a:r>
              <a:rPr lang="en-GB" sz="1200" b="0" i="0" kern="1200" dirty="0">
                <a:solidFill>
                  <a:schemeClr val="tx1"/>
                </a:solidFill>
                <a:effectLst/>
                <a:latin typeface="+mn-lt"/>
                <a:ea typeface="+mn-ea"/>
                <a:cs typeface="+mn-cs"/>
              </a:rPr>
              <a:t> Believers use their delegated authority, not their own strength, to stand against obstacles.</a:t>
            </a:r>
          </a:p>
          <a:p>
            <a:r>
              <a:rPr lang="en-GB" sz="1200" b="1" i="0" kern="1200" dirty="0">
                <a:solidFill>
                  <a:schemeClr val="tx1"/>
                </a:solidFill>
                <a:effectLst/>
                <a:latin typeface="+mn-lt"/>
                <a:ea typeface="+mn-ea"/>
                <a:cs typeface="+mn-cs"/>
              </a:rPr>
              <a:t>Intercession:</a:t>
            </a:r>
            <a:r>
              <a:rPr lang="en-GB" sz="1200" b="0" i="0" kern="1200" dirty="0">
                <a:solidFill>
                  <a:schemeClr val="tx1"/>
                </a:solidFill>
                <a:effectLst/>
                <a:latin typeface="+mn-lt"/>
                <a:ea typeface="+mn-ea"/>
                <a:cs typeface="+mn-cs"/>
              </a:rPr>
              <a:t> It is frequently used when fighting for others, for healing, or against impossible situations, sometimes described as standing in the gap. </a:t>
            </a:r>
          </a:p>
          <a:p>
            <a:r>
              <a:rPr lang="en-GB" sz="1200" b="0" i="0" kern="1200" dirty="0">
                <a:solidFill>
                  <a:schemeClr val="tx1"/>
                </a:solidFill>
                <a:effectLst/>
                <a:latin typeface="+mn-lt"/>
                <a:ea typeface="+mn-ea"/>
                <a:cs typeface="+mn-cs"/>
              </a:rPr>
              <a:t>YouTube +6</a:t>
            </a:r>
          </a:p>
          <a:p>
            <a:r>
              <a:rPr lang="en-GB" sz="1200" b="0" i="0" kern="1200" dirty="0">
                <a:solidFill>
                  <a:schemeClr val="tx1"/>
                </a:solidFill>
                <a:effectLst/>
                <a:latin typeface="+mn-lt"/>
                <a:ea typeface="+mn-ea"/>
                <a:cs typeface="+mn-cs"/>
              </a:rPr>
              <a:t>It is important to remember that contending in prayer is not about convincing God, but joining Him in his, or actively bringing his, kingdom purposes. It is a form of prayer that, while sometimes long and difficult, is designed to lead to victory.</a:t>
            </a:r>
          </a:p>
          <a:p>
            <a:endParaRPr lang="en-GB" sz="1200" dirty="0"/>
          </a:p>
          <a:p>
            <a:endParaRPr lang="en-GB" sz="1200" dirty="0"/>
          </a:p>
          <a:p>
            <a:endParaRPr lang="en-GB" sz="1200" dirty="0"/>
          </a:p>
          <a:p>
            <a:endParaRPr lang="en-GB" sz="1200" dirty="0"/>
          </a:p>
          <a:p>
            <a:endParaRPr lang="en-GB" sz="1200" dirty="0"/>
          </a:p>
          <a:p>
            <a:endParaRPr lang="en-GB" sz="1200" dirty="0"/>
          </a:p>
          <a:p>
            <a:endParaRPr lang="en-GB" dirty="0"/>
          </a:p>
        </p:txBody>
      </p:sp>
      <p:sp>
        <p:nvSpPr>
          <p:cNvPr id="4" name="Slide Number Placeholder 3"/>
          <p:cNvSpPr>
            <a:spLocks noGrp="1"/>
          </p:cNvSpPr>
          <p:nvPr>
            <p:ph type="sldNum" sz="quarter" idx="5"/>
          </p:nvPr>
        </p:nvSpPr>
        <p:spPr/>
        <p:txBody>
          <a:bodyPr/>
          <a:lstStyle/>
          <a:p>
            <a:fld id="{D3B169F6-2D2F-44DC-8C0D-A13D86909A73}" type="slidenum">
              <a:rPr lang="en-GB" smtClean="0"/>
              <a:t>18</a:t>
            </a:fld>
            <a:endParaRPr lang="en-GB"/>
          </a:p>
        </p:txBody>
      </p:sp>
    </p:spTree>
    <p:extLst>
      <p:ext uri="{BB962C8B-B14F-4D97-AF65-F5344CB8AC3E}">
        <p14:creationId xmlns:p14="http://schemas.microsoft.com/office/powerpoint/2010/main" val="26878363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79463" y="230188"/>
            <a:ext cx="5538787" cy="3116262"/>
          </a:xfrm>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D3B169F6-2D2F-44DC-8C0D-A13D86909A73}" type="slidenum">
              <a:rPr lang="en-GB" smtClean="0"/>
              <a:t>19</a:t>
            </a:fld>
            <a:endParaRPr lang="en-GB"/>
          </a:p>
        </p:txBody>
      </p:sp>
    </p:spTree>
    <p:extLst>
      <p:ext uri="{BB962C8B-B14F-4D97-AF65-F5344CB8AC3E}">
        <p14:creationId xmlns:p14="http://schemas.microsoft.com/office/powerpoint/2010/main" val="203520928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79463" y="230188"/>
            <a:ext cx="5538787" cy="3116262"/>
          </a:xfrm>
        </p:spPr>
      </p:sp>
      <p:sp>
        <p:nvSpPr>
          <p:cNvPr id="3" name="Notes Placeholder 2"/>
          <p:cNvSpPr>
            <a:spLocks noGrp="1"/>
          </p:cNvSpPr>
          <p:nvPr>
            <p:ph type="body" idx="1"/>
          </p:nvPr>
        </p:nvSpPr>
        <p:spPr/>
        <p:txBody>
          <a:bodyPr/>
          <a:lstStyle/>
          <a:p>
            <a:r>
              <a:rPr lang="en-GB" sz="1200" b="1" i="0" kern="1200" dirty="0">
                <a:solidFill>
                  <a:schemeClr val="tx1"/>
                </a:solidFill>
                <a:effectLst/>
                <a:latin typeface="+mn-lt"/>
                <a:ea typeface="+mn-ea"/>
                <a:cs typeface="+mn-cs"/>
              </a:rPr>
              <a:t>Instructions for Christian Living</a:t>
            </a:r>
          </a:p>
          <a:p>
            <a:r>
              <a:rPr lang="en-GB" sz="1200" b="1" i="0" kern="1200" baseline="30000" dirty="0">
                <a:solidFill>
                  <a:schemeClr val="tx1"/>
                </a:solidFill>
                <a:effectLst/>
                <a:latin typeface="+mn-lt"/>
                <a:ea typeface="+mn-ea"/>
                <a:cs typeface="+mn-cs"/>
              </a:rPr>
              <a:t>17 </a:t>
            </a:r>
            <a:r>
              <a:rPr lang="en-GB" sz="1200" b="0" i="0" kern="1200" dirty="0">
                <a:solidFill>
                  <a:schemeClr val="tx1"/>
                </a:solidFill>
                <a:effectLst/>
                <a:latin typeface="+mn-lt"/>
                <a:ea typeface="+mn-ea"/>
                <a:cs typeface="+mn-cs"/>
              </a:rPr>
              <a:t>So I tell you this, and insist on it in the Lord, that you must no longer live as the Gentiles do, in the futility of their thinking. </a:t>
            </a:r>
            <a:r>
              <a:rPr lang="en-GB" sz="1200" b="1" i="0" kern="1200" baseline="30000" dirty="0">
                <a:solidFill>
                  <a:schemeClr val="tx1"/>
                </a:solidFill>
                <a:effectLst/>
                <a:latin typeface="+mn-lt"/>
                <a:ea typeface="+mn-ea"/>
                <a:cs typeface="+mn-cs"/>
              </a:rPr>
              <a:t>18 </a:t>
            </a:r>
            <a:r>
              <a:rPr lang="en-GB" sz="1200" b="0" i="0" kern="1200" dirty="0">
                <a:solidFill>
                  <a:schemeClr val="tx1"/>
                </a:solidFill>
                <a:effectLst/>
                <a:latin typeface="+mn-lt"/>
                <a:ea typeface="+mn-ea"/>
                <a:cs typeface="+mn-cs"/>
              </a:rPr>
              <a:t>They are darkened in their understanding and separated from the life of God because of the ignorance that is in them due to the hardening of their hearts. </a:t>
            </a:r>
            <a:r>
              <a:rPr lang="en-GB" sz="1200" b="1" i="0" kern="1200" baseline="30000" dirty="0">
                <a:solidFill>
                  <a:schemeClr val="tx1"/>
                </a:solidFill>
                <a:effectLst/>
                <a:latin typeface="+mn-lt"/>
                <a:ea typeface="+mn-ea"/>
                <a:cs typeface="+mn-cs"/>
              </a:rPr>
              <a:t>19 </a:t>
            </a:r>
            <a:r>
              <a:rPr lang="en-GB" sz="1200" b="0" i="0" kern="1200" dirty="0">
                <a:solidFill>
                  <a:schemeClr val="tx1"/>
                </a:solidFill>
                <a:effectLst/>
                <a:latin typeface="+mn-lt"/>
                <a:ea typeface="+mn-ea"/>
                <a:cs typeface="+mn-cs"/>
              </a:rPr>
              <a:t>Having lost all sensitivity, they have given themselves over to sensuality so as to indulge in every kind of impurity, and they are full of greed.</a:t>
            </a:r>
          </a:p>
          <a:p>
            <a:r>
              <a:rPr lang="en-GB" sz="1200" b="1" i="0" kern="1200" baseline="30000" dirty="0">
                <a:solidFill>
                  <a:schemeClr val="tx1"/>
                </a:solidFill>
                <a:effectLst/>
                <a:latin typeface="+mn-lt"/>
                <a:ea typeface="+mn-ea"/>
                <a:cs typeface="+mn-cs"/>
              </a:rPr>
              <a:t>20 </a:t>
            </a:r>
            <a:r>
              <a:rPr lang="en-GB" sz="1200" b="0" i="0" kern="1200" dirty="0">
                <a:solidFill>
                  <a:schemeClr val="tx1"/>
                </a:solidFill>
                <a:effectLst/>
                <a:latin typeface="+mn-lt"/>
                <a:ea typeface="+mn-ea"/>
                <a:cs typeface="+mn-cs"/>
              </a:rPr>
              <a:t>That, however, is not the way of life you learned </a:t>
            </a:r>
            <a:r>
              <a:rPr lang="en-GB" sz="1200" b="1" i="0" kern="1200" baseline="30000" dirty="0">
                <a:solidFill>
                  <a:schemeClr val="tx1"/>
                </a:solidFill>
                <a:effectLst/>
                <a:latin typeface="+mn-lt"/>
                <a:ea typeface="+mn-ea"/>
                <a:cs typeface="+mn-cs"/>
              </a:rPr>
              <a:t>21 </a:t>
            </a:r>
            <a:r>
              <a:rPr lang="en-GB" sz="1200" b="0" i="0" kern="1200" dirty="0">
                <a:solidFill>
                  <a:schemeClr val="tx1"/>
                </a:solidFill>
                <a:effectLst/>
                <a:latin typeface="+mn-lt"/>
                <a:ea typeface="+mn-ea"/>
                <a:cs typeface="+mn-cs"/>
              </a:rPr>
              <a:t>when you heard about Christ and were taught in him in accordance with the truth that is in Jesus. </a:t>
            </a:r>
          </a:p>
          <a:p>
            <a:r>
              <a:rPr lang="en-GB" sz="1200" b="1" i="0" kern="1200" baseline="30000" dirty="0">
                <a:solidFill>
                  <a:schemeClr val="tx1"/>
                </a:solidFill>
                <a:effectLst/>
                <a:latin typeface="+mn-lt"/>
                <a:ea typeface="+mn-ea"/>
                <a:cs typeface="+mn-cs"/>
              </a:rPr>
              <a:t>22 </a:t>
            </a:r>
            <a:r>
              <a:rPr lang="en-GB" sz="1200" b="0" i="0" kern="1200" dirty="0">
                <a:solidFill>
                  <a:schemeClr val="tx1"/>
                </a:solidFill>
                <a:effectLst/>
                <a:latin typeface="+mn-lt"/>
                <a:ea typeface="+mn-ea"/>
                <a:cs typeface="+mn-cs"/>
              </a:rPr>
              <a:t>You were taught, with regard to your former way of life, to put off your old self, which is being corrupted by its deceitful desires; </a:t>
            </a:r>
            <a:r>
              <a:rPr lang="en-GB" sz="1200" b="1" i="0" kern="1200" baseline="30000" dirty="0">
                <a:solidFill>
                  <a:schemeClr val="tx1"/>
                </a:solidFill>
                <a:effectLst/>
                <a:latin typeface="+mn-lt"/>
                <a:ea typeface="+mn-ea"/>
                <a:cs typeface="+mn-cs"/>
              </a:rPr>
              <a:t>23 </a:t>
            </a:r>
            <a:r>
              <a:rPr lang="en-GB" sz="1200" b="0" i="0" kern="1200" dirty="0">
                <a:solidFill>
                  <a:schemeClr val="tx1"/>
                </a:solidFill>
                <a:effectLst/>
                <a:latin typeface="+mn-lt"/>
                <a:ea typeface="+mn-ea"/>
                <a:cs typeface="+mn-cs"/>
              </a:rPr>
              <a:t>to be made new in the attitude of your minds; </a:t>
            </a:r>
            <a:r>
              <a:rPr lang="en-GB" sz="1200" b="1" i="0" kern="1200" baseline="30000" dirty="0">
                <a:solidFill>
                  <a:schemeClr val="tx1"/>
                </a:solidFill>
                <a:effectLst/>
                <a:latin typeface="+mn-lt"/>
                <a:ea typeface="+mn-ea"/>
                <a:cs typeface="+mn-cs"/>
              </a:rPr>
              <a:t>24 </a:t>
            </a:r>
            <a:r>
              <a:rPr lang="en-GB" sz="1200" b="0" i="0" kern="1200" dirty="0">
                <a:solidFill>
                  <a:schemeClr val="tx1"/>
                </a:solidFill>
                <a:effectLst/>
                <a:latin typeface="+mn-lt"/>
                <a:ea typeface="+mn-ea"/>
                <a:cs typeface="+mn-cs"/>
              </a:rPr>
              <a:t>and to put on the new self, created to be like God in true righteousness and holiness.</a:t>
            </a:r>
          </a:p>
          <a:p>
            <a:r>
              <a:rPr lang="en-GB" sz="1200" b="1" i="0" kern="1200" baseline="30000" dirty="0">
                <a:solidFill>
                  <a:schemeClr val="tx1"/>
                </a:solidFill>
                <a:effectLst/>
                <a:latin typeface="+mn-lt"/>
                <a:ea typeface="+mn-ea"/>
                <a:cs typeface="+mn-cs"/>
              </a:rPr>
              <a:t>25 </a:t>
            </a:r>
            <a:r>
              <a:rPr lang="en-GB" sz="1200" b="0" i="0" kern="1200" dirty="0">
                <a:solidFill>
                  <a:schemeClr val="tx1"/>
                </a:solidFill>
                <a:effectLst/>
                <a:latin typeface="+mn-lt"/>
                <a:ea typeface="+mn-ea"/>
                <a:cs typeface="+mn-cs"/>
              </a:rPr>
              <a:t>Therefore each of you must put off falsehood and speak truthfully to your </a:t>
            </a:r>
            <a:r>
              <a:rPr lang="en-GB" sz="1200" b="0" i="0" kern="1200" dirty="0" err="1">
                <a:solidFill>
                  <a:schemeClr val="tx1"/>
                </a:solidFill>
                <a:effectLst/>
                <a:latin typeface="+mn-lt"/>
                <a:ea typeface="+mn-ea"/>
                <a:cs typeface="+mn-cs"/>
              </a:rPr>
              <a:t>neighbor</a:t>
            </a:r>
            <a:r>
              <a:rPr lang="en-GB" sz="1200" b="0" i="0" kern="1200" dirty="0">
                <a:solidFill>
                  <a:schemeClr val="tx1"/>
                </a:solidFill>
                <a:effectLst/>
                <a:latin typeface="+mn-lt"/>
                <a:ea typeface="+mn-ea"/>
                <a:cs typeface="+mn-cs"/>
              </a:rPr>
              <a:t>, for we are all members of one body. </a:t>
            </a:r>
            <a:r>
              <a:rPr lang="en-GB" sz="1200" b="1" i="0" kern="1200" baseline="30000" dirty="0">
                <a:solidFill>
                  <a:schemeClr val="tx1"/>
                </a:solidFill>
                <a:effectLst/>
                <a:latin typeface="+mn-lt"/>
                <a:ea typeface="+mn-ea"/>
                <a:cs typeface="+mn-cs"/>
              </a:rPr>
              <a:t>26 </a:t>
            </a:r>
            <a:r>
              <a:rPr lang="en-GB" sz="1200" b="0" i="0" kern="1200" dirty="0">
                <a:solidFill>
                  <a:schemeClr val="tx1"/>
                </a:solidFill>
                <a:effectLst/>
                <a:latin typeface="+mn-lt"/>
                <a:ea typeface="+mn-ea"/>
                <a:cs typeface="+mn-cs"/>
              </a:rPr>
              <a:t>“In your anger do not sin”</a:t>
            </a:r>
            <a:r>
              <a:rPr lang="en-GB" sz="1200" b="0" i="0" kern="1200" baseline="30000" dirty="0">
                <a:solidFill>
                  <a:schemeClr val="tx1"/>
                </a:solidFill>
                <a:effectLst/>
                <a:latin typeface="+mn-lt"/>
                <a:ea typeface="+mn-ea"/>
                <a:cs typeface="+mn-cs"/>
              </a:rPr>
              <a:t>[</a:t>
            </a:r>
            <a:r>
              <a:rPr lang="en-GB" sz="1200" b="0" i="0" kern="1200" baseline="30000" dirty="0">
                <a:solidFill>
                  <a:schemeClr val="tx1"/>
                </a:solidFill>
                <a:effectLst/>
                <a:latin typeface="+mn-lt"/>
                <a:ea typeface="+mn-ea"/>
                <a:cs typeface="+mn-cs"/>
                <a:hlinkClick r:id="rId3" tooltip="See footnote d"/>
              </a:rPr>
              <a:t>d</a:t>
            </a:r>
            <a:r>
              <a:rPr lang="en-GB" sz="1200" b="0" i="0" kern="1200" baseline="30000" dirty="0">
                <a:solidFill>
                  <a:schemeClr val="tx1"/>
                </a:solidFill>
                <a:effectLst/>
                <a:latin typeface="+mn-lt"/>
                <a:ea typeface="+mn-ea"/>
                <a:cs typeface="+mn-cs"/>
              </a:rPr>
              <a:t>]</a:t>
            </a:r>
            <a:r>
              <a:rPr lang="en-GB" sz="1200" b="0" i="0" kern="1200" dirty="0">
                <a:solidFill>
                  <a:schemeClr val="tx1"/>
                </a:solidFill>
                <a:effectLst/>
                <a:latin typeface="+mn-lt"/>
                <a:ea typeface="+mn-ea"/>
                <a:cs typeface="+mn-cs"/>
              </a:rPr>
              <a:t>: Do not let the sun go down while you are still angry, </a:t>
            </a:r>
            <a:r>
              <a:rPr lang="en-GB" sz="1200" b="1" i="0" kern="1200" baseline="30000" dirty="0">
                <a:solidFill>
                  <a:schemeClr val="tx1"/>
                </a:solidFill>
                <a:effectLst/>
                <a:latin typeface="+mn-lt"/>
                <a:ea typeface="+mn-ea"/>
                <a:cs typeface="+mn-cs"/>
              </a:rPr>
              <a:t>27 </a:t>
            </a:r>
            <a:r>
              <a:rPr lang="en-GB" sz="1200" b="0" i="0" kern="1200" dirty="0">
                <a:solidFill>
                  <a:schemeClr val="tx1"/>
                </a:solidFill>
                <a:effectLst/>
                <a:latin typeface="+mn-lt"/>
                <a:ea typeface="+mn-ea"/>
                <a:cs typeface="+mn-cs"/>
              </a:rPr>
              <a:t>and do not give the devil a foothold. </a:t>
            </a:r>
            <a:r>
              <a:rPr lang="en-GB" sz="1200" b="1" i="0" kern="1200" baseline="30000" dirty="0">
                <a:solidFill>
                  <a:schemeClr val="tx1"/>
                </a:solidFill>
                <a:effectLst/>
                <a:latin typeface="+mn-lt"/>
                <a:ea typeface="+mn-ea"/>
                <a:cs typeface="+mn-cs"/>
              </a:rPr>
              <a:t>28 </a:t>
            </a:r>
            <a:r>
              <a:rPr lang="en-GB" sz="1200" b="0" i="0" kern="1200" dirty="0">
                <a:solidFill>
                  <a:schemeClr val="tx1"/>
                </a:solidFill>
                <a:effectLst/>
                <a:latin typeface="+mn-lt"/>
                <a:ea typeface="+mn-ea"/>
                <a:cs typeface="+mn-cs"/>
              </a:rPr>
              <a:t>Anyone who has been stealing must steal no longer, but must work, doing something useful with their own hands, that they may have something to share with those in need.</a:t>
            </a:r>
          </a:p>
          <a:p>
            <a:r>
              <a:rPr lang="en-GB" sz="1200" b="1" i="0" kern="1200" baseline="30000" dirty="0">
                <a:solidFill>
                  <a:schemeClr val="tx1"/>
                </a:solidFill>
                <a:effectLst/>
                <a:latin typeface="+mn-lt"/>
                <a:ea typeface="+mn-ea"/>
                <a:cs typeface="+mn-cs"/>
              </a:rPr>
              <a:t>29 </a:t>
            </a:r>
            <a:r>
              <a:rPr lang="en-GB" sz="1200" b="0" i="0" kern="1200" dirty="0">
                <a:solidFill>
                  <a:schemeClr val="tx1"/>
                </a:solidFill>
                <a:effectLst/>
                <a:latin typeface="+mn-lt"/>
                <a:ea typeface="+mn-ea"/>
                <a:cs typeface="+mn-cs"/>
              </a:rPr>
              <a:t>Do not let any unwholesome talk come out of your mouths, but only what is helpful for building others up according to their needs, that it may benefit those who listen. </a:t>
            </a:r>
            <a:r>
              <a:rPr lang="en-GB" sz="1200" b="1" i="0" kern="1200" baseline="30000" dirty="0">
                <a:solidFill>
                  <a:schemeClr val="tx1"/>
                </a:solidFill>
                <a:effectLst/>
                <a:latin typeface="+mn-lt"/>
                <a:ea typeface="+mn-ea"/>
                <a:cs typeface="+mn-cs"/>
              </a:rPr>
              <a:t>30 </a:t>
            </a:r>
            <a:r>
              <a:rPr lang="en-GB" sz="1200" b="0" i="0" kern="1200" dirty="0">
                <a:solidFill>
                  <a:schemeClr val="tx1"/>
                </a:solidFill>
                <a:effectLst/>
                <a:latin typeface="+mn-lt"/>
                <a:ea typeface="+mn-ea"/>
                <a:cs typeface="+mn-cs"/>
              </a:rPr>
              <a:t>And do not grieve the Holy Spirit of God, with whom you were sealed for the day of redemption. </a:t>
            </a:r>
            <a:r>
              <a:rPr lang="en-GB" sz="1200" b="1" i="0" kern="1200" baseline="30000" dirty="0">
                <a:solidFill>
                  <a:schemeClr val="tx1"/>
                </a:solidFill>
                <a:effectLst/>
                <a:latin typeface="+mn-lt"/>
                <a:ea typeface="+mn-ea"/>
                <a:cs typeface="+mn-cs"/>
              </a:rPr>
              <a:t>31 </a:t>
            </a:r>
            <a:r>
              <a:rPr lang="en-GB" sz="1200" b="0" i="0" kern="1200" dirty="0">
                <a:solidFill>
                  <a:schemeClr val="tx1"/>
                </a:solidFill>
                <a:effectLst/>
                <a:latin typeface="+mn-lt"/>
                <a:ea typeface="+mn-ea"/>
                <a:cs typeface="+mn-cs"/>
              </a:rPr>
              <a:t>Get rid of all bitterness, rage and anger, brawling and slander, along with every form of malice. </a:t>
            </a:r>
            <a:r>
              <a:rPr lang="en-GB" sz="1200" b="1" i="0" kern="1200" baseline="30000" dirty="0">
                <a:solidFill>
                  <a:schemeClr val="tx1"/>
                </a:solidFill>
                <a:effectLst/>
                <a:latin typeface="+mn-lt"/>
                <a:ea typeface="+mn-ea"/>
                <a:cs typeface="+mn-cs"/>
              </a:rPr>
              <a:t>32 </a:t>
            </a:r>
            <a:r>
              <a:rPr lang="en-GB" sz="1200" b="0" i="0" kern="1200" dirty="0">
                <a:solidFill>
                  <a:schemeClr val="tx1"/>
                </a:solidFill>
                <a:effectLst/>
                <a:latin typeface="+mn-lt"/>
                <a:ea typeface="+mn-ea"/>
                <a:cs typeface="+mn-cs"/>
              </a:rPr>
              <a:t>Be kind and compassionate to one another, forgiving each other, just as in Christ God forgave you.</a:t>
            </a:r>
          </a:p>
          <a:p>
            <a:endParaRPr lang="en-GB" dirty="0"/>
          </a:p>
        </p:txBody>
      </p:sp>
      <p:sp>
        <p:nvSpPr>
          <p:cNvPr id="4" name="Slide Number Placeholder 3"/>
          <p:cNvSpPr>
            <a:spLocks noGrp="1"/>
          </p:cNvSpPr>
          <p:nvPr>
            <p:ph type="sldNum" sz="quarter" idx="5"/>
          </p:nvPr>
        </p:nvSpPr>
        <p:spPr/>
        <p:txBody>
          <a:bodyPr/>
          <a:lstStyle/>
          <a:p>
            <a:fld id="{D3B169F6-2D2F-44DC-8C0D-A13D86909A73}" type="slidenum">
              <a:rPr lang="en-GB" smtClean="0"/>
              <a:t>20</a:t>
            </a:fld>
            <a:endParaRPr lang="en-GB"/>
          </a:p>
        </p:txBody>
      </p:sp>
    </p:spTree>
    <p:extLst>
      <p:ext uri="{BB962C8B-B14F-4D97-AF65-F5344CB8AC3E}">
        <p14:creationId xmlns:p14="http://schemas.microsoft.com/office/powerpoint/2010/main" val="19280791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F3151A-EFC9-6B67-35C8-483D5A7ECEA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332F8CE0-1487-AE66-25EB-A5F92DE6900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2BD21E8E-B897-9925-6082-2D398F6846C1}"/>
              </a:ext>
            </a:extLst>
          </p:cNvPr>
          <p:cNvSpPr>
            <a:spLocks noGrp="1"/>
          </p:cNvSpPr>
          <p:nvPr>
            <p:ph type="dt" sz="half" idx="10"/>
          </p:nvPr>
        </p:nvSpPr>
        <p:spPr/>
        <p:txBody>
          <a:bodyPr/>
          <a:lstStyle/>
          <a:p>
            <a:fld id="{955F62BF-7892-46D5-9F77-EBCC0C50E1F6}" type="datetimeFigureOut">
              <a:rPr lang="en-GB" smtClean="0"/>
              <a:t>08/03/2026</a:t>
            </a:fld>
            <a:endParaRPr lang="en-GB"/>
          </a:p>
        </p:txBody>
      </p:sp>
      <p:sp>
        <p:nvSpPr>
          <p:cNvPr id="5" name="Footer Placeholder 4">
            <a:extLst>
              <a:ext uri="{FF2B5EF4-FFF2-40B4-BE49-F238E27FC236}">
                <a16:creationId xmlns:a16="http://schemas.microsoft.com/office/drawing/2014/main" id="{328D1697-FF37-099A-DE48-A7B65D779BD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DC8B5FE-CAA0-48E3-DFFF-368E6669AA7D}"/>
              </a:ext>
            </a:extLst>
          </p:cNvPr>
          <p:cNvSpPr>
            <a:spLocks noGrp="1"/>
          </p:cNvSpPr>
          <p:nvPr>
            <p:ph type="sldNum" sz="quarter" idx="12"/>
          </p:nvPr>
        </p:nvSpPr>
        <p:spPr/>
        <p:txBody>
          <a:bodyPr/>
          <a:lstStyle/>
          <a:p>
            <a:fld id="{517F58DB-8354-4C90-86A2-CCE9D2E29F44}" type="slidenum">
              <a:rPr lang="en-GB" smtClean="0"/>
              <a:t>‹#›</a:t>
            </a:fld>
            <a:endParaRPr lang="en-GB"/>
          </a:p>
        </p:txBody>
      </p:sp>
    </p:spTree>
    <p:extLst>
      <p:ext uri="{BB962C8B-B14F-4D97-AF65-F5344CB8AC3E}">
        <p14:creationId xmlns:p14="http://schemas.microsoft.com/office/powerpoint/2010/main" val="10125706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2C427B-2225-E4C4-931C-57C7E5B48F5E}"/>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AEE12F06-A204-C41F-22CE-2CF373C73CA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C887CF7-A96F-8604-579B-2E22C96D8AE0}"/>
              </a:ext>
            </a:extLst>
          </p:cNvPr>
          <p:cNvSpPr>
            <a:spLocks noGrp="1"/>
          </p:cNvSpPr>
          <p:nvPr>
            <p:ph type="dt" sz="half" idx="10"/>
          </p:nvPr>
        </p:nvSpPr>
        <p:spPr/>
        <p:txBody>
          <a:bodyPr/>
          <a:lstStyle/>
          <a:p>
            <a:fld id="{955F62BF-7892-46D5-9F77-EBCC0C50E1F6}" type="datetimeFigureOut">
              <a:rPr lang="en-GB" smtClean="0"/>
              <a:t>08/03/2026</a:t>
            </a:fld>
            <a:endParaRPr lang="en-GB"/>
          </a:p>
        </p:txBody>
      </p:sp>
      <p:sp>
        <p:nvSpPr>
          <p:cNvPr id="5" name="Footer Placeholder 4">
            <a:extLst>
              <a:ext uri="{FF2B5EF4-FFF2-40B4-BE49-F238E27FC236}">
                <a16:creationId xmlns:a16="http://schemas.microsoft.com/office/drawing/2014/main" id="{BE577CA7-9EBA-A539-A57E-DAAFDC7B181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5143F3E-F7E7-302B-4591-F5528C7710F9}"/>
              </a:ext>
            </a:extLst>
          </p:cNvPr>
          <p:cNvSpPr>
            <a:spLocks noGrp="1"/>
          </p:cNvSpPr>
          <p:nvPr>
            <p:ph type="sldNum" sz="quarter" idx="12"/>
          </p:nvPr>
        </p:nvSpPr>
        <p:spPr/>
        <p:txBody>
          <a:bodyPr/>
          <a:lstStyle/>
          <a:p>
            <a:fld id="{517F58DB-8354-4C90-86A2-CCE9D2E29F44}" type="slidenum">
              <a:rPr lang="en-GB" smtClean="0"/>
              <a:t>‹#›</a:t>
            </a:fld>
            <a:endParaRPr lang="en-GB"/>
          </a:p>
        </p:txBody>
      </p:sp>
    </p:spTree>
    <p:extLst>
      <p:ext uri="{BB962C8B-B14F-4D97-AF65-F5344CB8AC3E}">
        <p14:creationId xmlns:p14="http://schemas.microsoft.com/office/powerpoint/2010/main" val="26390963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9ABDBB-DC2D-E78A-4959-5EFE5B85045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2C8B91D6-CB81-26CA-90DA-1F9850807B00}"/>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1C437E1-CCE2-F61B-6092-46177A49C8FA}"/>
              </a:ext>
            </a:extLst>
          </p:cNvPr>
          <p:cNvSpPr>
            <a:spLocks noGrp="1"/>
          </p:cNvSpPr>
          <p:nvPr>
            <p:ph type="dt" sz="half" idx="10"/>
          </p:nvPr>
        </p:nvSpPr>
        <p:spPr/>
        <p:txBody>
          <a:bodyPr/>
          <a:lstStyle/>
          <a:p>
            <a:fld id="{955F62BF-7892-46D5-9F77-EBCC0C50E1F6}" type="datetimeFigureOut">
              <a:rPr lang="en-GB" smtClean="0"/>
              <a:t>08/03/2026</a:t>
            </a:fld>
            <a:endParaRPr lang="en-GB"/>
          </a:p>
        </p:txBody>
      </p:sp>
      <p:sp>
        <p:nvSpPr>
          <p:cNvPr id="5" name="Footer Placeholder 4">
            <a:extLst>
              <a:ext uri="{FF2B5EF4-FFF2-40B4-BE49-F238E27FC236}">
                <a16:creationId xmlns:a16="http://schemas.microsoft.com/office/drawing/2014/main" id="{81157736-B325-0F59-8188-C169D70AC04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0B4D034-592B-8EDC-56E6-233F2F8AA59C}"/>
              </a:ext>
            </a:extLst>
          </p:cNvPr>
          <p:cNvSpPr>
            <a:spLocks noGrp="1"/>
          </p:cNvSpPr>
          <p:nvPr>
            <p:ph type="sldNum" sz="quarter" idx="12"/>
          </p:nvPr>
        </p:nvSpPr>
        <p:spPr/>
        <p:txBody>
          <a:bodyPr/>
          <a:lstStyle/>
          <a:p>
            <a:fld id="{517F58DB-8354-4C90-86A2-CCE9D2E29F44}" type="slidenum">
              <a:rPr lang="en-GB" smtClean="0"/>
              <a:t>‹#›</a:t>
            </a:fld>
            <a:endParaRPr lang="en-GB"/>
          </a:p>
        </p:txBody>
      </p:sp>
    </p:spTree>
    <p:extLst>
      <p:ext uri="{BB962C8B-B14F-4D97-AF65-F5344CB8AC3E}">
        <p14:creationId xmlns:p14="http://schemas.microsoft.com/office/powerpoint/2010/main" val="41040761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27B0EE-2E78-0BC8-47E3-CB7196BEE286}"/>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C5EC9104-4025-AB06-E7F7-C23AEB17AD9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4CF211BB-9E5A-7922-91BE-B90895E7375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36654871-84BA-4D31-F825-B6CA927EAF39}"/>
              </a:ext>
            </a:extLst>
          </p:cNvPr>
          <p:cNvSpPr>
            <a:spLocks noGrp="1"/>
          </p:cNvSpPr>
          <p:nvPr>
            <p:ph type="dt" sz="half" idx="10"/>
          </p:nvPr>
        </p:nvSpPr>
        <p:spPr/>
        <p:txBody>
          <a:bodyPr/>
          <a:lstStyle/>
          <a:p>
            <a:fld id="{955F62BF-7892-46D5-9F77-EBCC0C50E1F6}" type="datetimeFigureOut">
              <a:rPr lang="en-GB" smtClean="0"/>
              <a:t>08/03/2026</a:t>
            </a:fld>
            <a:endParaRPr lang="en-GB"/>
          </a:p>
        </p:txBody>
      </p:sp>
      <p:sp>
        <p:nvSpPr>
          <p:cNvPr id="6" name="Footer Placeholder 5">
            <a:extLst>
              <a:ext uri="{FF2B5EF4-FFF2-40B4-BE49-F238E27FC236}">
                <a16:creationId xmlns:a16="http://schemas.microsoft.com/office/drawing/2014/main" id="{587BC348-CFBB-B5D6-EDE0-AC56A42555FF}"/>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D6197075-409D-A005-CE91-11F2BBFB9E05}"/>
              </a:ext>
            </a:extLst>
          </p:cNvPr>
          <p:cNvSpPr>
            <a:spLocks noGrp="1"/>
          </p:cNvSpPr>
          <p:nvPr>
            <p:ph type="sldNum" sz="quarter" idx="12"/>
          </p:nvPr>
        </p:nvSpPr>
        <p:spPr/>
        <p:txBody>
          <a:bodyPr/>
          <a:lstStyle/>
          <a:p>
            <a:fld id="{517F58DB-8354-4C90-86A2-CCE9D2E29F44}" type="slidenum">
              <a:rPr lang="en-GB" smtClean="0"/>
              <a:t>‹#›</a:t>
            </a:fld>
            <a:endParaRPr lang="en-GB"/>
          </a:p>
        </p:txBody>
      </p:sp>
    </p:spTree>
    <p:extLst>
      <p:ext uri="{BB962C8B-B14F-4D97-AF65-F5344CB8AC3E}">
        <p14:creationId xmlns:p14="http://schemas.microsoft.com/office/powerpoint/2010/main" val="37047959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C7C47F-4B74-9A53-7D33-1C8C0CFFA7FE}"/>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EE5931F3-8D1E-F7BD-09FD-F93BB71EDE0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5ED4749-2161-108F-08AD-4F365AE08C7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75BBDACC-2610-B99F-DB36-85AF391481D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70731B7-538F-0A44-8263-317352E1B21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EA83FAA6-1198-1A50-20D8-A4B904382B08}"/>
              </a:ext>
            </a:extLst>
          </p:cNvPr>
          <p:cNvSpPr>
            <a:spLocks noGrp="1"/>
          </p:cNvSpPr>
          <p:nvPr>
            <p:ph type="dt" sz="half" idx="10"/>
          </p:nvPr>
        </p:nvSpPr>
        <p:spPr/>
        <p:txBody>
          <a:bodyPr/>
          <a:lstStyle/>
          <a:p>
            <a:fld id="{955F62BF-7892-46D5-9F77-EBCC0C50E1F6}" type="datetimeFigureOut">
              <a:rPr lang="en-GB" smtClean="0"/>
              <a:t>08/03/2026</a:t>
            </a:fld>
            <a:endParaRPr lang="en-GB"/>
          </a:p>
        </p:txBody>
      </p:sp>
      <p:sp>
        <p:nvSpPr>
          <p:cNvPr id="8" name="Footer Placeholder 7">
            <a:extLst>
              <a:ext uri="{FF2B5EF4-FFF2-40B4-BE49-F238E27FC236}">
                <a16:creationId xmlns:a16="http://schemas.microsoft.com/office/drawing/2014/main" id="{4850089D-CF6F-7FDB-F888-7E5E33DBCDA0}"/>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C6F9CCD8-792D-0004-0C7F-CD15BF42F656}"/>
              </a:ext>
            </a:extLst>
          </p:cNvPr>
          <p:cNvSpPr>
            <a:spLocks noGrp="1"/>
          </p:cNvSpPr>
          <p:nvPr>
            <p:ph type="sldNum" sz="quarter" idx="12"/>
          </p:nvPr>
        </p:nvSpPr>
        <p:spPr/>
        <p:txBody>
          <a:bodyPr/>
          <a:lstStyle/>
          <a:p>
            <a:fld id="{517F58DB-8354-4C90-86A2-CCE9D2E29F44}" type="slidenum">
              <a:rPr lang="en-GB" smtClean="0"/>
              <a:t>‹#›</a:t>
            </a:fld>
            <a:endParaRPr lang="en-GB"/>
          </a:p>
        </p:txBody>
      </p:sp>
    </p:spTree>
    <p:extLst>
      <p:ext uri="{BB962C8B-B14F-4D97-AF65-F5344CB8AC3E}">
        <p14:creationId xmlns:p14="http://schemas.microsoft.com/office/powerpoint/2010/main" val="1867654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C58113-097D-9302-A214-009A41F18DFE}"/>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82CB7165-9868-41BA-4309-E6890E403F0E}"/>
              </a:ext>
            </a:extLst>
          </p:cNvPr>
          <p:cNvSpPr>
            <a:spLocks noGrp="1"/>
          </p:cNvSpPr>
          <p:nvPr>
            <p:ph type="dt" sz="half" idx="10"/>
          </p:nvPr>
        </p:nvSpPr>
        <p:spPr/>
        <p:txBody>
          <a:bodyPr/>
          <a:lstStyle/>
          <a:p>
            <a:fld id="{955F62BF-7892-46D5-9F77-EBCC0C50E1F6}" type="datetimeFigureOut">
              <a:rPr lang="en-GB" smtClean="0"/>
              <a:t>08/03/2026</a:t>
            </a:fld>
            <a:endParaRPr lang="en-GB"/>
          </a:p>
        </p:txBody>
      </p:sp>
      <p:sp>
        <p:nvSpPr>
          <p:cNvPr id="4" name="Footer Placeholder 3">
            <a:extLst>
              <a:ext uri="{FF2B5EF4-FFF2-40B4-BE49-F238E27FC236}">
                <a16:creationId xmlns:a16="http://schemas.microsoft.com/office/drawing/2014/main" id="{ABDDAF8B-9D7D-093F-7388-24E4C538B098}"/>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4C466F13-C6EB-5F00-83A7-DE7CA09298BA}"/>
              </a:ext>
            </a:extLst>
          </p:cNvPr>
          <p:cNvSpPr>
            <a:spLocks noGrp="1"/>
          </p:cNvSpPr>
          <p:nvPr>
            <p:ph type="sldNum" sz="quarter" idx="12"/>
          </p:nvPr>
        </p:nvSpPr>
        <p:spPr/>
        <p:txBody>
          <a:bodyPr/>
          <a:lstStyle/>
          <a:p>
            <a:fld id="{517F58DB-8354-4C90-86A2-CCE9D2E29F44}" type="slidenum">
              <a:rPr lang="en-GB" smtClean="0"/>
              <a:t>‹#›</a:t>
            </a:fld>
            <a:endParaRPr lang="en-GB"/>
          </a:p>
        </p:txBody>
      </p:sp>
    </p:spTree>
    <p:extLst>
      <p:ext uri="{BB962C8B-B14F-4D97-AF65-F5344CB8AC3E}">
        <p14:creationId xmlns:p14="http://schemas.microsoft.com/office/powerpoint/2010/main" val="34496259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0E5B44C-BBBC-EB12-0746-96D2EA253585}"/>
              </a:ext>
            </a:extLst>
          </p:cNvPr>
          <p:cNvSpPr>
            <a:spLocks noGrp="1"/>
          </p:cNvSpPr>
          <p:nvPr>
            <p:ph type="dt" sz="half" idx="10"/>
          </p:nvPr>
        </p:nvSpPr>
        <p:spPr/>
        <p:txBody>
          <a:bodyPr/>
          <a:lstStyle/>
          <a:p>
            <a:fld id="{955F62BF-7892-46D5-9F77-EBCC0C50E1F6}" type="datetimeFigureOut">
              <a:rPr lang="en-GB" smtClean="0"/>
              <a:t>08/03/2026</a:t>
            </a:fld>
            <a:endParaRPr lang="en-GB"/>
          </a:p>
        </p:txBody>
      </p:sp>
      <p:sp>
        <p:nvSpPr>
          <p:cNvPr id="3" name="Footer Placeholder 2">
            <a:extLst>
              <a:ext uri="{FF2B5EF4-FFF2-40B4-BE49-F238E27FC236}">
                <a16:creationId xmlns:a16="http://schemas.microsoft.com/office/drawing/2014/main" id="{3D347BCF-923B-ADB5-6457-913391081BAE}"/>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05F16FA2-6E25-A0C9-0818-75EF7FA8AE64}"/>
              </a:ext>
            </a:extLst>
          </p:cNvPr>
          <p:cNvSpPr>
            <a:spLocks noGrp="1"/>
          </p:cNvSpPr>
          <p:nvPr>
            <p:ph type="sldNum" sz="quarter" idx="12"/>
          </p:nvPr>
        </p:nvSpPr>
        <p:spPr/>
        <p:txBody>
          <a:bodyPr/>
          <a:lstStyle/>
          <a:p>
            <a:fld id="{517F58DB-8354-4C90-86A2-CCE9D2E29F44}" type="slidenum">
              <a:rPr lang="en-GB" smtClean="0"/>
              <a:t>‹#›</a:t>
            </a:fld>
            <a:endParaRPr lang="en-GB"/>
          </a:p>
        </p:txBody>
      </p:sp>
    </p:spTree>
    <p:extLst>
      <p:ext uri="{BB962C8B-B14F-4D97-AF65-F5344CB8AC3E}">
        <p14:creationId xmlns:p14="http://schemas.microsoft.com/office/powerpoint/2010/main" val="23047219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0E3E48-81DC-71F2-1523-01124352886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697F7231-E33C-8CA1-7E1D-66140291D52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1A1E1589-8D35-A675-872E-8E35EB9A320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949DDB3-FCA0-50ED-C9C0-C757EC3E13D7}"/>
              </a:ext>
            </a:extLst>
          </p:cNvPr>
          <p:cNvSpPr>
            <a:spLocks noGrp="1"/>
          </p:cNvSpPr>
          <p:nvPr>
            <p:ph type="dt" sz="half" idx="10"/>
          </p:nvPr>
        </p:nvSpPr>
        <p:spPr/>
        <p:txBody>
          <a:bodyPr/>
          <a:lstStyle/>
          <a:p>
            <a:fld id="{955F62BF-7892-46D5-9F77-EBCC0C50E1F6}" type="datetimeFigureOut">
              <a:rPr lang="en-GB" smtClean="0"/>
              <a:t>08/03/2026</a:t>
            </a:fld>
            <a:endParaRPr lang="en-GB"/>
          </a:p>
        </p:txBody>
      </p:sp>
      <p:sp>
        <p:nvSpPr>
          <p:cNvPr id="6" name="Footer Placeholder 5">
            <a:extLst>
              <a:ext uri="{FF2B5EF4-FFF2-40B4-BE49-F238E27FC236}">
                <a16:creationId xmlns:a16="http://schemas.microsoft.com/office/drawing/2014/main" id="{9C59CA43-B4C9-C9C1-8B56-92C50FA922F7}"/>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2D5D917-3B95-AE2E-4237-06B1CCA2CEC4}"/>
              </a:ext>
            </a:extLst>
          </p:cNvPr>
          <p:cNvSpPr>
            <a:spLocks noGrp="1"/>
          </p:cNvSpPr>
          <p:nvPr>
            <p:ph type="sldNum" sz="quarter" idx="12"/>
          </p:nvPr>
        </p:nvSpPr>
        <p:spPr/>
        <p:txBody>
          <a:bodyPr/>
          <a:lstStyle/>
          <a:p>
            <a:fld id="{517F58DB-8354-4C90-86A2-CCE9D2E29F44}" type="slidenum">
              <a:rPr lang="en-GB" smtClean="0"/>
              <a:t>‹#›</a:t>
            </a:fld>
            <a:endParaRPr lang="en-GB"/>
          </a:p>
        </p:txBody>
      </p:sp>
    </p:spTree>
    <p:extLst>
      <p:ext uri="{BB962C8B-B14F-4D97-AF65-F5344CB8AC3E}">
        <p14:creationId xmlns:p14="http://schemas.microsoft.com/office/powerpoint/2010/main" val="4476310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92BED6-164F-BBF4-040A-C6653833B54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B9594629-68E4-0D5B-F883-58C15AEE145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BF148552-40B0-625D-8158-902AB5E0534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C600F85-2EA1-472A-A647-A83ADFE9C902}"/>
              </a:ext>
            </a:extLst>
          </p:cNvPr>
          <p:cNvSpPr>
            <a:spLocks noGrp="1"/>
          </p:cNvSpPr>
          <p:nvPr>
            <p:ph type="dt" sz="half" idx="10"/>
          </p:nvPr>
        </p:nvSpPr>
        <p:spPr/>
        <p:txBody>
          <a:bodyPr/>
          <a:lstStyle/>
          <a:p>
            <a:fld id="{955F62BF-7892-46D5-9F77-EBCC0C50E1F6}" type="datetimeFigureOut">
              <a:rPr lang="en-GB" smtClean="0"/>
              <a:t>08/03/2026</a:t>
            </a:fld>
            <a:endParaRPr lang="en-GB"/>
          </a:p>
        </p:txBody>
      </p:sp>
      <p:sp>
        <p:nvSpPr>
          <p:cNvPr id="6" name="Footer Placeholder 5">
            <a:extLst>
              <a:ext uri="{FF2B5EF4-FFF2-40B4-BE49-F238E27FC236}">
                <a16:creationId xmlns:a16="http://schemas.microsoft.com/office/drawing/2014/main" id="{C183D942-EE05-E51C-DC07-91DE544AE940}"/>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9FFC473-8DEA-139A-DD11-497E8E131D60}"/>
              </a:ext>
            </a:extLst>
          </p:cNvPr>
          <p:cNvSpPr>
            <a:spLocks noGrp="1"/>
          </p:cNvSpPr>
          <p:nvPr>
            <p:ph type="sldNum" sz="quarter" idx="12"/>
          </p:nvPr>
        </p:nvSpPr>
        <p:spPr/>
        <p:txBody>
          <a:bodyPr/>
          <a:lstStyle/>
          <a:p>
            <a:fld id="{517F58DB-8354-4C90-86A2-CCE9D2E29F44}" type="slidenum">
              <a:rPr lang="en-GB" smtClean="0"/>
              <a:t>‹#›</a:t>
            </a:fld>
            <a:endParaRPr lang="en-GB"/>
          </a:p>
        </p:txBody>
      </p:sp>
    </p:spTree>
    <p:extLst>
      <p:ext uri="{BB962C8B-B14F-4D97-AF65-F5344CB8AC3E}">
        <p14:creationId xmlns:p14="http://schemas.microsoft.com/office/powerpoint/2010/main" val="19384276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DB3655-ACF0-DDAE-015B-B0813547D806}"/>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F827873D-83D1-E58D-A061-59D149B9D67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54186BA-97BA-5E34-BD3A-D0F22554D17C}"/>
              </a:ext>
            </a:extLst>
          </p:cNvPr>
          <p:cNvSpPr>
            <a:spLocks noGrp="1"/>
          </p:cNvSpPr>
          <p:nvPr>
            <p:ph type="dt" sz="half" idx="10"/>
          </p:nvPr>
        </p:nvSpPr>
        <p:spPr/>
        <p:txBody>
          <a:bodyPr/>
          <a:lstStyle/>
          <a:p>
            <a:fld id="{955F62BF-7892-46D5-9F77-EBCC0C50E1F6}" type="datetimeFigureOut">
              <a:rPr lang="en-GB" smtClean="0"/>
              <a:t>08/03/2026</a:t>
            </a:fld>
            <a:endParaRPr lang="en-GB"/>
          </a:p>
        </p:txBody>
      </p:sp>
      <p:sp>
        <p:nvSpPr>
          <p:cNvPr id="5" name="Footer Placeholder 4">
            <a:extLst>
              <a:ext uri="{FF2B5EF4-FFF2-40B4-BE49-F238E27FC236}">
                <a16:creationId xmlns:a16="http://schemas.microsoft.com/office/drawing/2014/main" id="{FAAEF533-31E0-2222-C00E-26DE089ECCF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B1805AD-AC15-DC12-C9EE-B8436EAF33B0}"/>
              </a:ext>
            </a:extLst>
          </p:cNvPr>
          <p:cNvSpPr>
            <a:spLocks noGrp="1"/>
          </p:cNvSpPr>
          <p:nvPr>
            <p:ph type="sldNum" sz="quarter" idx="12"/>
          </p:nvPr>
        </p:nvSpPr>
        <p:spPr/>
        <p:txBody>
          <a:bodyPr/>
          <a:lstStyle/>
          <a:p>
            <a:fld id="{517F58DB-8354-4C90-86A2-CCE9D2E29F44}" type="slidenum">
              <a:rPr lang="en-GB" smtClean="0"/>
              <a:t>‹#›</a:t>
            </a:fld>
            <a:endParaRPr lang="en-GB"/>
          </a:p>
        </p:txBody>
      </p:sp>
    </p:spTree>
    <p:extLst>
      <p:ext uri="{BB962C8B-B14F-4D97-AF65-F5344CB8AC3E}">
        <p14:creationId xmlns:p14="http://schemas.microsoft.com/office/powerpoint/2010/main" val="25171096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0E3F258-97E6-10FC-BCD2-6EF367C869C7}"/>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3919E4E3-AADC-DCF7-E451-D5005FBEAF1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F4DAC80-001F-7903-AF7B-7657FCCC4D0E}"/>
              </a:ext>
            </a:extLst>
          </p:cNvPr>
          <p:cNvSpPr>
            <a:spLocks noGrp="1"/>
          </p:cNvSpPr>
          <p:nvPr>
            <p:ph type="dt" sz="half" idx="10"/>
          </p:nvPr>
        </p:nvSpPr>
        <p:spPr/>
        <p:txBody>
          <a:bodyPr/>
          <a:lstStyle/>
          <a:p>
            <a:fld id="{955F62BF-7892-46D5-9F77-EBCC0C50E1F6}" type="datetimeFigureOut">
              <a:rPr lang="en-GB" smtClean="0"/>
              <a:t>08/03/2026</a:t>
            </a:fld>
            <a:endParaRPr lang="en-GB"/>
          </a:p>
        </p:txBody>
      </p:sp>
      <p:sp>
        <p:nvSpPr>
          <p:cNvPr id="5" name="Footer Placeholder 4">
            <a:extLst>
              <a:ext uri="{FF2B5EF4-FFF2-40B4-BE49-F238E27FC236}">
                <a16:creationId xmlns:a16="http://schemas.microsoft.com/office/drawing/2014/main" id="{62E12E81-527F-B1A5-058C-A373C670F00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B89B58A-4632-55E8-BA90-91F873362B8C}"/>
              </a:ext>
            </a:extLst>
          </p:cNvPr>
          <p:cNvSpPr>
            <a:spLocks noGrp="1"/>
          </p:cNvSpPr>
          <p:nvPr>
            <p:ph type="sldNum" sz="quarter" idx="12"/>
          </p:nvPr>
        </p:nvSpPr>
        <p:spPr/>
        <p:txBody>
          <a:bodyPr/>
          <a:lstStyle/>
          <a:p>
            <a:fld id="{517F58DB-8354-4C90-86A2-CCE9D2E29F44}" type="slidenum">
              <a:rPr lang="en-GB" smtClean="0"/>
              <a:t>‹#›</a:t>
            </a:fld>
            <a:endParaRPr lang="en-GB"/>
          </a:p>
        </p:txBody>
      </p:sp>
    </p:spTree>
    <p:extLst>
      <p:ext uri="{BB962C8B-B14F-4D97-AF65-F5344CB8AC3E}">
        <p14:creationId xmlns:p14="http://schemas.microsoft.com/office/powerpoint/2010/main" val="17191411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2DD2BAE-A29E-8DBC-5FA9-24032B3F692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6DDAE38E-B10E-F74C-D6A4-56F4DBC4EE0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0CB4B1B-9DBC-3C5F-3DCC-7BA4232DF04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955F62BF-7892-46D5-9F77-EBCC0C50E1F6}" type="datetimeFigureOut">
              <a:rPr lang="en-GB" smtClean="0"/>
              <a:t>08/03/2026</a:t>
            </a:fld>
            <a:endParaRPr lang="en-GB"/>
          </a:p>
        </p:txBody>
      </p:sp>
      <p:sp>
        <p:nvSpPr>
          <p:cNvPr id="5" name="Footer Placeholder 4">
            <a:extLst>
              <a:ext uri="{FF2B5EF4-FFF2-40B4-BE49-F238E27FC236}">
                <a16:creationId xmlns:a16="http://schemas.microsoft.com/office/drawing/2014/main" id="{15D822FC-2E82-B7BD-A5F6-6EF7AD0B911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5CE3925C-6AD0-9A3A-2BAA-244D9BDFAA1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517F58DB-8354-4C90-86A2-CCE9D2E29F44}" type="slidenum">
              <a:rPr lang="en-GB" smtClean="0"/>
              <a:t>‹#›</a:t>
            </a:fld>
            <a:endParaRPr lang="en-GB"/>
          </a:p>
        </p:txBody>
      </p:sp>
    </p:spTree>
    <p:extLst>
      <p:ext uri="{BB962C8B-B14F-4D97-AF65-F5344CB8AC3E}">
        <p14:creationId xmlns:p14="http://schemas.microsoft.com/office/powerpoint/2010/main" val="297633206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www.biblegateway.com/passage/?search=Numbers%2013&amp;version=NIV#fen-NIV-4099a"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hyperlink" Target="https://www.biblegateway.com/passage/?search=Matthew%2025%3A14-30&amp;version=ESV#fen-ESV-24019a"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9.jpeg"/><Relationship Id="rId4" Type="http://schemas.openxmlformats.org/officeDocument/2006/relationships/hyperlink" Target="https://www.biblegateway.com/passage/?search=Matthew%2025%3A14-30&amp;version=ESV#fen-ESV-24020b" TargetMode="External"/></Relationships>
</file>

<file path=ppt/slides/_rels/slide13.xml.rels><?xml version="1.0" encoding="UTF-8" standalone="yes"?>
<Relationships xmlns="http://schemas.openxmlformats.org/package/2006/relationships"><Relationship Id="rId3" Type="http://schemas.openxmlformats.org/officeDocument/2006/relationships/hyperlink" Target="https://www.biblegateway.com/passage/?search=Matthew%2025%3A14-30&amp;version=ESV#fen-ESV-24026c"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notesSlide" Target="../notesSlides/notesSlide1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EB492CD-616E-47F8-933B-5E2D952A05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1" name="Arc 10">
            <a:extLst>
              <a:ext uri="{FF2B5EF4-FFF2-40B4-BE49-F238E27FC236}">
                <a16:creationId xmlns:a16="http://schemas.microsoft.com/office/drawing/2014/main" id="{59383CF9-23B5-4335-9B21-1791C4CF1C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3967198" flipH="1">
            <a:off x="8631348" y="490493"/>
            <a:ext cx="2987899" cy="2987899"/>
          </a:xfrm>
          <a:prstGeom prst="arc">
            <a:avLst>
              <a:gd name="adj1" fmla="val 14441841"/>
              <a:gd name="adj2" fmla="val 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ED138B24-0892-69B8-8170-8E677F6003C9}"/>
              </a:ext>
            </a:extLst>
          </p:cNvPr>
          <p:cNvSpPr>
            <a:spLocks noGrp="1"/>
          </p:cNvSpPr>
          <p:nvPr>
            <p:ph type="title"/>
          </p:nvPr>
        </p:nvSpPr>
        <p:spPr>
          <a:xfrm>
            <a:off x="5894962" y="479493"/>
            <a:ext cx="5458838" cy="1325563"/>
          </a:xfrm>
        </p:spPr>
        <p:txBody>
          <a:bodyPr>
            <a:normAutofit/>
          </a:bodyPr>
          <a:lstStyle/>
          <a:p>
            <a:r>
              <a:rPr lang="en-GB" dirty="0"/>
              <a:t>Words for now…</a:t>
            </a:r>
          </a:p>
        </p:txBody>
      </p:sp>
      <p:sp>
        <p:nvSpPr>
          <p:cNvPr id="13" name="Freeform: Shape 12">
            <a:extLst>
              <a:ext uri="{FF2B5EF4-FFF2-40B4-BE49-F238E27FC236}">
                <a16:creationId xmlns:a16="http://schemas.microsoft.com/office/drawing/2014/main" id="{0007FE00-9498-4706-B255-6437B0252C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486400"/>
            <a:ext cx="2672863" cy="1371600"/>
          </a:xfrm>
          <a:custGeom>
            <a:avLst/>
            <a:gdLst>
              <a:gd name="connsiteX0" fmla="*/ 1721734 w 2672863"/>
              <a:gd name="connsiteY0" fmla="*/ 0 h 1371600"/>
              <a:gd name="connsiteX1" fmla="*/ 2564444 w 2672863"/>
              <a:gd name="connsiteY1" fmla="*/ 213382 h 1371600"/>
              <a:gd name="connsiteX2" fmla="*/ 2672863 w 2672863"/>
              <a:gd name="connsiteY2" fmla="*/ 279248 h 1371600"/>
              <a:gd name="connsiteX3" fmla="*/ 2672863 w 2672863"/>
              <a:gd name="connsiteY3" fmla="*/ 1371600 h 1371600"/>
              <a:gd name="connsiteX4" fmla="*/ 0 w 2672863"/>
              <a:gd name="connsiteY4" fmla="*/ 1371600 h 1371600"/>
              <a:gd name="connsiteX5" fmla="*/ 33268 w 2672863"/>
              <a:gd name="connsiteY5" fmla="*/ 1242216 h 1371600"/>
              <a:gd name="connsiteX6" fmla="*/ 1721734 w 2672863"/>
              <a:gd name="connsiteY6" fmla="*/ 0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72863" h="1371600">
                <a:moveTo>
                  <a:pt x="1721734" y="0"/>
                </a:moveTo>
                <a:cubicBezTo>
                  <a:pt x="2026863" y="0"/>
                  <a:pt x="2313937" y="77299"/>
                  <a:pt x="2564444" y="213382"/>
                </a:cubicBezTo>
                <a:lnTo>
                  <a:pt x="2672863" y="279248"/>
                </a:lnTo>
                <a:lnTo>
                  <a:pt x="2672863" y="1371600"/>
                </a:lnTo>
                <a:lnTo>
                  <a:pt x="0" y="1371600"/>
                </a:lnTo>
                <a:lnTo>
                  <a:pt x="33268" y="1242216"/>
                </a:lnTo>
                <a:cubicBezTo>
                  <a:pt x="257110" y="522539"/>
                  <a:pt x="928399" y="0"/>
                  <a:pt x="1721734"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Picture 3">
            <a:extLst>
              <a:ext uri="{FF2B5EF4-FFF2-40B4-BE49-F238E27FC236}">
                <a16:creationId xmlns:a16="http://schemas.microsoft.com/office/drawing/2014/main" id="{0050A34B-5607-C3B2-BE97-6E7B6E42BA2E}"/>
              </a:ext>
            </a:extLst>
          </p:cNvPr>
          <p:cNvPicPr>
            <a:picLocks noChangeAspect="1"/>
          </p:cNvPicPr>
          <p:nvPr/>
        </p:nvPicPr>
        <p:blipFill>
          <a:blip r:embed="rId3"/>
          <a:stretch>
            <a:fillRect/>
          </a:stretch>
        </p:blipFill>
        <p:spPr>
          <a:xfrm>
            <a:off x="703182" y="2000490"/>
            <a:ext cx="4777381" cy="2687276"/>
          </a:xfrm>
          <a:custGeom>
            <a:avLst/>
            <a:gdLst/>
            <a:ahLst/>
            <a:cxnLst/>
            <a:rect l="l" t="t" r="r" b="b"/>
            <a:pathLst>
              <a:path w="4777381" h="5643794">
                <a:moveTo>
                  <a:pt x="143704" y="0"/>
                </a:moveTo>
                <a:lnTo>
                  <a:pt x="4633677" y="0"/>
                </a:lnTo>
                <a:cubicBezTo>
                  <a:pt x="4713043" y="0"/>
                  <a:pt x="4777381" y="64338"/>
                  <a:pt x="4777381" y="143704"/>
                </a:cubicBezTo>
                <a:lnTo>
                  <a:pt x="4777381" y="5500090"/>
                </a:lnTo>
                <a:cubicBezTo>
                  <a:pt x="4777381" y="5579456"/>
                  <a:pt x="4713043" y="5643794"/>
                  <a:pt x="4633677" y="5643794"/>
                </a:cubicBezTo>
                <a:lnTo>
                  <a:pt x="143704" y="5643794"/>
                </a:lnTo>
                <a:cubicBezTo>
                  <a:pt x="64338" y="5643794"/>
                  <a:pt x="0" y="5579456"/>
                  <a:pt x="0" y="5500090"/>
                </a:cubicBezTo>
                <a:lnTo>
                  <a:pt x="0" y="143704"/>
                </a:lnTo>
                <a:cubicBezTo>
                  <a:pt x="0" y="64338"/>
                  <a:pt x="64338" y="0"/>
                  <a:pt x="143704" y="0"/>
                </a:cubicBezTo>
                <a:close/>
              </a:path>
            </a:pathLst>
          </a:custGeom>
        </p:spPr>
      </p:pic>
      <p:sp>
        <p:nvSpPr>
          <p:cNvPr id="3" name="Content Placeholder 2">
            <a:extLst>
              <a:ext uri="{FF2B5EF4-FFF2-40B4-BE49-F238E27FC236}">
                <a16:creationId xmlns:a16="http://schemas.microsoft.com/office/drawing/2014/main" id="{E540B1B3-4718-4411-114B-BC6C30C71701}"/>
              </a:ext>
            </a:extLst>
          </p:cNvPr>
          <p:cNvSpPr>
            <a:spLocks noGrp="1"/>
          </p:cNvSpPr>
          <p:nvPr>
            <p:ph idx="1"/>
          </p:nvPr>
        </p:nvSpPr>
        <p:spPr>
          <a:xfrm>
            <a:off x="5894962" y="1984443"/>
            <a:ext cx="5458838" cy="4192520"/>
          </a:xfrm>
        </p:spPr>
        <p:txBody>
          <a:bodyPr>
            <a:normAutofit/>
          </a:bodyPr>
          <a:lstStyle/>
          <a:p>
            <a:r>
              <a:rPr lang="en-GB" dirty="0"/>
              <a:t>Transition</a:t>
            </a:r>
          </a:p>
          <a:p>
            <a:r>
              <a:rPr lang="en-GB" dirty="0"/>
              <a:t>Acceleration</a:t>
            </a:r>
          </a:p>
          <a:p>
            <a:r>
              <a:rPr lang="en-GB" dirty="0"/>
              <a:t>Entering in</a:t>
            </a:r>
          </a:p>
          <a:p>
            <a:r>
              <a:rPr lang="en-GB" dirty="0"/>
              <a:t>Going deeper</a:t>
            </a:r>
          </a:p>
          <a:p>
            <a:r>
              <a:rPr lang="en-GB" dirty="0"/>
              <a:t>Taking new ground</a:t>
            </a:r>
          </a:p>
          <a:p>
            <a:r>
              <a:rPr lang="en-GB" dirty="0"/>
              <a:t>“You prepare a table in the presence of my enemy”</a:t>
            </a:r>
          </a:p>
        </p:txBody>
      </p:sp>
    </p:spTree>
    <p:extLst>
      <p:ext uri="{BB962C8B-B14F-4D97-AF65-F5344CB8AC3E}">
        <p14:creationId xmlns:p14="http://schemas.microsoft.com/office/powerpoint/2010/main" val="20407361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EB492CD-616E-47F8-933B-5E2D952A05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1" name="Arc 10">
            <a:extLst>
              <a:ext uri="{FF2B5EF4-FFF2-40B4-BE49-F238E27FC236}">
                <a16:creationId xmlns:a16="http://schemas.microsoft.com/office/drawing/2014/main" id="{59383CF9-23B5-4335-9B21-1791C4CF1C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3967198" flipH="1">
            <a:off x="8631348" y="490493"/>
            <a:ext cx="2987899" cy="2987899"/>
          </a:xfrm>
          <a:prstGeom prst="arc">
            <a:avLst>
              <a:gd name="adj1" fmla="val 14441841"/>
              <a:gd name="adj2" fmla="val 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863D2EBC-2930-0C1B-684C-8C6FA947F2B2}"/>
              </a:ext>
            </a:extLst>
          </p:cNvPr>
          <p:cNvSpPr>
            <a:spLocks noGrp="1"/>
          </p:cNvSpPr>
          <p:nvPr>
            <p:ph type="title"/>
          </p:nvPr>
        </p:nvSpPr>
        <p:spPr>
          <a:xfrm>
            <a:off x="5894962" y="479493"/>
            <a:ext cx="5458838" cy="1325563"/>
          </a:xfrm>
        </p:spPr>
        <p:txBody>
          <a:bodyPr>
            <a:normAutofit/>
          </a:bodyPr>
          <a:lstStyle/>
          <a:p>
            <a:r>
              <a:rPr lang="en-GB"/>
              <a:t>Crossing the Jordan</a:t>
            </a:r>
            <a:endParaRPr lang="en-GB" dirty="0"/>
          </a:p>
        </p:txBody>
      </p:sp>
      <p:sp>
        <p:nvSpPr>
          <p:cNvPr id="13" name="Freeform: Shape 12">
            <a:extLst>
              <a:ext uri="{FF2B5EF4-FFF2-40B4-BE49-F238E27FC236}">
                <a16:creationId xmlns:a16="http://schemas.microsoft.com/office/drawing/2014/main" id="{0007FE00-9498-4706-B255-6437B0252C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486400"/>
            <a:ext cx="2672863" cy="1371600"/>
          </a:xfrm>
          <a:custGeom>
            <a:avLst/>
            <a:gdLst>
              <a:gd name="connsiteX0" fmla="*/ 1721734 w 2672863"/>
              <a:gd name="connsiteY0" fmla="*/ 0 h 1371600"/>
              <a:gd name="connsiteX1" fmla="*/ 2564444 w 2672863"/>
              <a:gd name="connsiteY1" fmla="*/ 213382 h 1371600"/>
              <a:gd name="connsiteX2" fmla="*/ 2672863 w 2672863"/>
              <a:gd name="connsiteY2" fmla="*/ 279248 h 1371600"/>
              <a:gd name="connsiteX3" fmla="*/ 2672863 w 2672863"/>
              <a:gd name="connsiteY3" fmla="*/ 1371600 h 1371600"/>
              <a:gd name="connsiteX4" fmla="*/ 0 w 2672863"/>
              <a:gd name="connsiteY4" fmla="*/ 1371600 h 1371600"/>
              <a:gd name="connsiteX5" fmla="*/ 33268 w 2672863"/>
              <a:gd name="connsiteY5" fmla="*/ 1242216 h 1371600"/>
              <a:gd name="connsiteX6" fmla="*/ 1721734 w 2672863"/>
              <a:gd name="connsiteY6" fmla="*/ 0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72863" h="1371600">
                <a:moveTo>
                  <a:pt x="1721734" y="0"/>
                </a:moveTo>
                <a:cubicBezTo>
                  <a:pt x="2026863" y="0"/>
                  <a:pt x="2313937" y="77299"/>
                  <a:pt x="2564444" y="213382"/>
                </a:cubicBezTo>
                <a:lnTo>
                  <a:pt x="2672863" y="279248"/>
                </a:lnTo>
                <a:lnTo>
                  <a:pt x="2672863" y="1371600"/>
                </a:lnTo>
                <a:lnTo>
                  <a:pt x="0" y="1371600"/>
                </a:lnTo>
                <a:lnTo>
                  <a:pt x="33268" y="1242216"/>
                </a:lnTo>
                <a:cubicBezTo>
                  <a:pt x="257110" y="522539"/>
                  <a:pt x="928399" y="0"/>
                  <a:pt x="1721734"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Picture 3">
            <a:extLst>
              <a:ext uri="{FF2B5EF4-FFF2-40B4-BE49-F238E27FC236}">
                <a16:creationId xmlns:a16="http://schemas.microsoft.com/office/drawing/2014/main" id="{432F8C19-95CF-A9E9-3F70-A28B82254D46}"/>
              </a:ext>
            </a:extLst>
          </p:cNvPr>
          <p:cNvPicPr>
            <a:picLocks noChangeAspect="1"/>
          </p:cNvPicPr>
          <p:nvPr/>
        </p:nvPicPr>
        <p:blipFill>
          <a:blip r:embed="rId3"/>
          <a:stretch>
            <a:fillRect/>
          </a:stretch>
        </p:blipFill>
        <p:spPr>
          <a:xfrm>
            <a:off x="703182" y="1636214"/>
            <a:ext cx="4777381" cy="3415827"/>
          </a:xfrm>
          <a:custGeom>
            <a:avLst/>
            <a:gdLst/>
            <a:ahLst/>
            <a:cxnLst/>
            <a:rect l="l" t="t" r="r" b="b"/>
            <a:pathLst>
              <a:path w="4777381" h="5643794">
                <a:moveTo>
                  <a:pt x="143704" y="0"/>
                </a:moveTo>
                <a:lnTo>
                  <a:pt x="4633677" y="0"/>
                </a:lnTo>
                <a:cubicBezTo>
                  <a:pt x="4713043" y="0"/>
                  <a:pt x="4777381" y="64338"/>
                  <a:pt x="4777381" y="143704"/>
                </a:cubicBezTo>
                <a:lnTo>
                  <a:pt x="4777381" y="5500090"/>
                </a:lnTo>
                <a:cubicBezTo>
                  <a:pt x="4777381" y="5579456"/>
                  <a:pt x="4713043" y="5643794"/>
                  <a:pt x="4633677" y="5643794"/>
                </a:cubicBezTo>
                <a:lnTo>
                  <a:pt x="143704" y="5643794"/>
                </a:lnTo>
                <a:cubicBezTo>
                  <a:pt x="64338" y="5643794"/>
                  <a:pt x="0" y="5579456"/>
                  <a:pt x="0" y="5500090"/>
                </a:cubicBezTo>
                <a:lnTo>
                  <a:pt x="0" y="143704"/>
                </a:lnTo>
                <a:cubicBezTo>
                  <a:pt x="0" y="64338"/>
                  <a:pt x="64338" y="0"/>
                  <a:pt x="143704" y="0"/>
                </a:cubicBezTo>
                <a:close/>
              </a:path>
            </a:pathLst>
          </a:custGeom>
        </p:spPr>
      </p:pic>
      <p:sp>
        <p:nvSpPr>
          <p:cNvPr id="3" name="Content Placeholder 2">
            <a:extLst>
              <a:ext uri="{FF2B5EF4-FFF2-40B4-BE49-F238E27FC236}">
                <a16:creationId xmlns:a16="http://schemas.microsoft.com/office/drawing/2014/main" id="{78C9C582-AB1C-9291-07C0-FC434E6D9115}"/>
              </a:ext>
            </a:extLst>
          </p:cNvPr>
          <p:cNvSpPr>
            <a:spLocks noGrp="1"/>
          </p:cNvSpPr>
          <p:nvPr>
            <p:ph idx="1"/>
          </p:nvPr>
        </p:nvSpPr>
        <p:spPr>
          <a:xfrm>
            <a:off x="5894962" y="1984443"/>
            <a:ext cx="5458838" cy="4192520"/>
          </a:xfrm>
        </p:spPr>
        <p:txBody>
          <a:bodyPr>
            <a:normAutofit/>
          </a:bodyPr>
          <a:lstStyle/>
          <a:p>
            <a:pPr marL="0" indent="0">
              <a:buNone/>
            </a:pPr>
            <a:r>
              <a:rPr lang="en-GB" dirty="0"/>
              <a:t>God has spoken to us about doing impossible things.</a:t>
            </a:r>
          </a:p>
          <a:p>
            <a:pPr marL="0" indent="0">
              <a:buNone/>
            </a:pPr>
            <a:r>
              <a:rPr lang="en-GB" dirty="0"/>
              <a:t>About setting out in obedience, before you know you are going to make it.</a:t>
            </a:r>
          </a:p>
          <a:p>
            <a:pPr marL="0" indent="0">
              <a:buNone/>
            </a:pPr>
            <a:r>
              <a:rPr lang="en-GB" dirty="0"/>
              <a:t>What does it mean to you?</a:t>
            </a:r>
          </a:p>
          <a:p>
            <a:pPr marL="0" indent="0">
              <a:buNone/>
            </a:pPr>
            <a:r>
              <a:rPr lang="en-GB" dirty="0"/>
              <a:t>What will it look like on the other side of the river?</a:t>
            </a:r>
          </a:p>
        </p:txBody>
      </p:sp>
    </p:spTree>
    <p:extLst>
      <p:ext uri="{BB962C8B-B14F-4D97-AF65-F5344CB8AC3E}">
        <p14:creationId xmlns:p14="http://schemas.microsoft.com/office/powerpoint/2010/main" val="15027842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87F4F1C-8D3D-4EC1-B72D-A0470A5A08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D1E3DD61-64DB-46AD-B249-E273CD86B05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3296011"/>
            <a:ext cx="12192000" cy="3561989"/>
            <a:chOff x="0" y="3296011"/>
            <a:chExt cx="12192000" cy="3561989"/>
          </a:xfrm>
          <a:effectLst>
            <a:outerShdw blurRad="254000" dist="152400" dir="16200000" rotWithShape="0">
              <a:prstClr val="black">
                <a:alpha val="10000"/>
              </a:prstClr>
            </a:outerShdw>
          </a:effectLst>
        </p:grpSpPr>
        <p:grpSp>
          <p:nvGrpSpPr>
            <p:cNvPr id="11" name="Group 10">
              <a:extLst>
                <a:ext uri="{FF2B5EF4-FFF2-40B4-BE49-F238E27FC236}">
                  <a16:creationId xmlns:a16="http://schemas.microsoft.com/office/drawing/2014/main" id="{0D7053D3-590A-4E94-B092-C96EAF744C33}"/>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0" y="3681702"/>
              <a:ext cx="12192000" cy="3176298"/>
              <a:chOff x="0" y="3681702"/>
              <a:chExt cx="12192000" cy="3176298"/>
            </a:xfrm>
          </p:grpSpPr>
          <p:sp>
            <p:nvSpPr>
              <p:cNvPr id="15" name="Freeform: Shape 14">
                <a:extLst>
                  <a:ext uri="{FF2B5EF4-FFF2-40B4-BE49-F238E27FC236}">
                    <a16:creationId xmlns:a16="http://schemas.microsoft.com/office/drawing/2014/main" id="{2EB67199-6FF0-4DED-89D1-BAEA95F9F5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3681702"/>
                <a:ext cx="12192000" cy="3176298"/>
              </a:xfrm>
              <a:custGeom>
                <a:avLst/>
                <a:gdLst>
                  <a:gd name="connsiteX0" fmla="*/ 12192000 w 12192000"/>
                  <a:gd name="connsiteY0" fmla="*/ 0 h 3176298"/>
                  <a:gd name="connsiteX1" fmla="*/ 12192000 w 12192000"/>
                  <a:gd name="connsiteY1" fmla="*/ 3176298 h 3176298"/>
                  <a:gd name="connsiteX2" fmla="*/ 0 w 12192000"/>
                  <a:gd name="connsiteY2" fmla="*/ 3176298 h 3176298"/>
                  <a:gd name="connsiteX3" fmla="*/ 0 w 12192000"/>
                  <a:gd name="connsiteY3" fmla="*/ 2264980 h 3176298"/>
                  <a:gd name="connsiteX4" fmla="*/ 544 w 12192000"/>
                  <a:gd name="connsiteY4" fmla="*/ 2264980 h 3176298"/>
                  <a:gd name="connsiteX5" fmla="*/ 544 w 12192000"/>
                  <a:gd name="connsiteY5" fmla="*/ 2392219 h 3176298"/>
                  <a:gd name="connsiteX6" fmla="*/ 61197 w 12192000"/>
                  <a:gd name="connsiteY6" fmla="*/ 2387448 h 3176298"/>
                  <a:gd name="connsiteX7" fmla="*/ 119613 w 12192000"/>
                  <a:gd name="connsiteY7" fmla="*/ 2369945 h 3176298"/>
                  <a:gd name="connsiteX8" fmla="*/ 172384 w 12192000"/>
                  <a:gd name="connsiteY8" fmla="*/ 2347084 h 3176298"/>
                  <a:gd name="connsiteX9" fmla="*/ 274873 w 12192000"/>
                  <a:gd name="connsiteY9" fmla="*/ 2336988 h 3176298"/>
                  <a:gd name="connsiteX10" fmla="*/ 307259 w 12192000"/>
                  <a:gd name="connsiteY10" fmla="*/ 2331461 h 3176298"/>
                  <a:gd name="connsiteX11" fmla="*/ 394511 w 12192000"/>
                  <a:gd name="connsiteY11" fmla="*/ 2308601 h 3176298"/>
                  <a:gd name="connsiteX12" fmla="*/ 494337 w 12192000"/>
                  <a:gd name="connsiteY12" fmla="*/ 2268213 h 3176298"/>
                  <a:gd name="connsiteX13" fmla="*/ 546917 w 12192000"/>
                  <a:gd name="connsiteY13" fmla="*/ 2283264 h 3176298"/>
                  <a:gd name="connsiteX14" fmla="*/ 730754 w 12192000"/>
                  <a:gd name="connsiteY14" fmla="*/ 2240780 h 3176298"/>
                  <a:gd name="connsiteX15" fmla="*/ 785432 w 12192000"/>
                  <a:gd name="connsiteY15" fmla="*/ 2218682 h 3176298"/>
                  <a:gd name="connsiteX16" fmla="*/ 801053 w 12192000"/>
                  <a:gd name="connsiteY16" fmla="*/ 2204013 h 3176298"/>
                  <a:gd name="connsiteX17" fmla="*/ 858205 w 12192000"/>
                  <a:gd name="connsiteY17" fmla="*/ 2169532 h 3176298"/>
                  <a:gd name="connsiteX18" fmla="*/ 949646 w 12192000"/>
                  <a:gd name="connsiteY18" fmla="*/ 2157340 h 3176298"/>
                  <a:gd name="connsiteX19" fmla="*/ 960887 w 12192000"/>
                  <a:gd name="connsiteY19" fmla="*/ 2150099 h 3176298"/>
                  <a:gd name="connsiteX20" fmla="*/ 977653 w 12192000"/>
                  <a:gd name="connsiteY20" fmla="*/ 2138480 h 3176298"/>
                  <a:gd name="connsiteX21" fmla="*/ 1071762 w 12192000"/>
                  <a:gd name="connsiteY21" fmla="*/ 2117905 h 3176298"/>
                  <a:gd name="connsiteX22" fmla="*/ 1092527 w 12192000"/>
                  <a:gd name="connsiteY22" fmla="*/ 2111428 h 3176298"/>
                  <a:gd name="connsiteX23" fmla="*/ 1109865 w 12192000"/>
                  <a:gd name="connsiteY23" fmla="*/ 2100568 h 3176298"/>
                  <a:gd name="connsiteX24" fmla="*/ 1162823 w 12192000"/>
                  <a:gd name="connsiteY24" fmla="*/ 2075613 h 3176298"/>
                  <a:gd name="connsiteX25" fmla="*/ 1206641 w 12192000"/>
                  <a:gd name="connsiteY25" fmla="*/ 2074851 h 3176298"/>
                  <a:gd name="connsiteX26" fmla="*/ 1267411 w 12192000"/>
                  <a:gd name="connsiteY26" fmla="*/ 2060753 h 3176298"/>
                  <a:gd name="connsiteX27" fmla="*/ 1380762 w 12192000"/>
                  <a:gd name="connsiteY27" fmla="*/ 2046847 h 3176298"/>
                  <a:gd name="connsiteX28" fmla="*/ 1404006 w 12192000"/>
                  <a:gd name="connsiteY28" fmla="*/ 2038844 h 3176298"/>
                  <a:gd name="connsiteX29" fmla="*/ 1544598 w 12192000"/>
                  <a:gd name="connsiteY29" fmla="*/ 2000932 h 3176298"/>
                  <a:gd name="connsiteX30" fmla="*/ 1657188 w 12192000"/>
                  <a:gd name="connsiteY30" fmla="*/ 2001697 h 3176298"/>
                  <a:gd name="connsiteX31" fmla="*/ 1665950 w 12192000"/>
                  <a:gd name="connsiteY31" fmla="*/ 2003411 h 3176298"/>
                  <a:gd name="connsiteX32" fmla="*/ 1709006 w 12192000"/>
                  <a:gd name="connsiteY32" fmla="*/ 2015983 h 3176298"/>
                  <a:gd name="connsiteX33" fmla="*/ 1775684 w 12192000"/>
                  <a:gd name="connsiteY33" fmla="*/ 2012555 h 3176298"/>
                  <a:gd name="connsiteX34" fmla="*/ 1821596 w 12192000"/>
                  <a:gd name="connsiteY34" fmla="*/ 1995218 h 3176298"/>
                  <a:gd name="connsiteX35" fmla="*/ 1878748 w 12192000"/>
                  <a:gd name="connsiteY35" fmla="*/ 1994457 h 3176298"/>
                  <a:gd name="connsiteX36" fmla="*/ 1944092 w 12192000"/>
                  <a:gd name="connsiteY36" fmla="*/ 2005315 h 3176298"/>
                  <a:gd name="connsiteX37" fmla="*/ 1973429 w 12192000"/>
                  <a:gd name="connsiteY37" fmla="*/ 2007601 h 3176298"/>
                  <a:gd name="connsiteX38" fmla="*/ 2054013 w 12192000"/>
                  <a:gd name="connsiteY38" fmla="*/ 2030082 h 3176298"/>
                  <a:gd name="connsiteX39" fmla="*/ 2102021 w 12192000"/>
                  <a:gd name="connsiteY39" fmla="*/ 2024557 h 3176298"/>
                  <a:gd name="connsiteX40" fmla="*/ 2149267 w 12192000"/>
                  <a:gd name="connsiteY40" fmla="*/ 2009697 h 3176298"/>
                  <a:gd name="connsiteX41" fmla="*/ 2179556 w 12192000"/>
                  <a:gd name="connsiteY41" fmla="*/ 1995409 h 3176298"/>
                  <a:gd name="connsiteX42" fmla="*/ 2240710 w 12192000"/>
                  <a:gd name="connsiteY42" fmla="*/ 1985312 h 3176298"/>
                  <a:gd name="connsiteX43" fmla="*/ 2251948 w 12192000"/>
                  <a:gd name="connsiteY43" fmla="*/ 1986836 h 3176298"/>
                  <a:gd name="connsiteX44" fmla="*/ 2434456 w 12192000"/>
                  <a:gd name="connsiteY44" fmla="*/ 1999410 h 3176298"/>
                  <a:gd name="connsiteX45" fmla="*/ 2506847 w 12192000"/>
                  <a:gd name="connsiteY45" fmla="*/ 2019603 h 3176298"/>
                  <a:gd name="connsiteX46" fmla="*/ 2522279 w 12192000"/>
                  <a:gd name="connsiteY46" fmla="*/ 2022080 h 3176298"/>
                  <a:gd name="connsiteX47" fmla="*/ 2676398 w 12192000"/>
                  <a:gd name="connsiteY47" fmla="*/ 2044751 h 3176298"/>
                  <a:gd name="connsiteX48" fmla="*/ 2693543 w 12192000"/>
                  <a:gd name="connsiteY48" fmla="*/ 2045703 h 3176298"/>
                  <a:gd name="connsiteX49" fmla="*/ 2741360 w 12192000"/>
                  <a:gd name="connsiteY49" fmla="*/ 2041701 h 3176298"/>
                  <a:gd name="connsiteX50" fmla="*/ 2854140 w 12192000"/>
                  <a:gd name="connsiteY50" fmla="*/ 2082851 h 3176298"/>
                  <a:gd name="connsiteX51" fmla="*/ 2967110 w 12192000"/>
                  <a:gd name="connsiteY51" fmla="*/ 2096949 h 3176298"/>
                  <a:gd name="connsiteX52" fmla="*/ 3029216 w 12192000"/>
                  <a:gd name="connsiteY52" fmla="*/ 2096757 h 3176298"/>
                  <a:gd name="connsiteX53" fmla="*/ 3073604 w 12192000"/>
                  <a:gd name="connsiteY53" fmla="*/ 2106856 h 3176298"/>
                  <a:gd name="connsiteX54" fmla="*/ 3182763 w 12192000"/>
                  <a:gd name="connsiteY54" fmla="*/ 2137527 h 3176298"/>
                  <a:gd name="connsiteX55" fmla="*/ 3234202 w 12192000"/>
                  <a:gd name="connsiteY55" fmla="*/ 2142289 h 3176298"/>
                  <a:gd name="connsiteX56" fmla="*/ 3288877 w 12192000"/>
                  <a:gd name="connsiteY56" fmla="*/ 2152578 h 3176298"/>
                  <a:gd name="connsiteX57" fmla="*/ 3424135 w 12192000"/>
                  <a:gd name="connsiteY57" fmla="*/ 2198680 h 3176298"/>
                  <a:gd name="connsiteX58" fmla="*/ 3534629 w 12192000"/>
                  <a:gd name="connsiteY58" fmla="*/ 2196013 h 3176298"/>
                  <a:gd name="connsiteX59" fmla="*/ 3605116 w 12192000"/>
                  <a:gd name="connsiteY59" fmla="*/ 2196583 h 3176298"/>
                  <a:gd name="connsiteX60" fmla="*/ 3689131 w 12192000"/>
                  <a:gd name="connsiteY60" fmla="*/ 2211824 h 3176298"/>
                  <a:gd name="connsiteX61" fmla="*/ 3757902 w 12192000"/>
                  <a:gd name="connsiteY61" fmla="*/ 2234114 h 3176298"/>
                  <a:gd name="connsiteX62" fmla="*/ 3852966 w 12192000"/>
                  <a:gd name="connsiteY62" fmla="*/ 2251831 h 3176298"/>
                  <a:gd name="connsiteX63" fmla="*/ 3947648 w 12192000"/>
                  <a:gd name="connsiteY63" fmla="*/ 2285932 h 3176298"/>
                  <a:gd name="connsiteX64" fmla="*/ 4013753 w 12192000"/>
                  <a:gd name="connsiteY64" fmla="*/ 2312031 h 3176298"/>
                  <a:gd name="connsiteX65" fmla="*/ 4105766 w 12192000"/>
                  <a:gd name="connsiteY65" fmla="*/ 2335082 h 3176298"/>
                  <a:gd name="connsiteX66" fmla="*/ 4246551 w 12192000"/>
                  <a:gd name="connsiteY66" fmla="*/ 2351274 h 3176298"/>
                  <a:gd name="connsiteX67" fmla="*/ 4311323 w 12192000"/>
                  <a:gd name="connsiteY67" fmla="*/ 2352991 h 3176298"/>
                  <a:gd name="connsiteX68" fmla="*/ 4413817 w 12192000"/>
                  <a:gd name="connsiteY68" fmla="*/ 2390899 h 3176298"/>
                  <a:gd name="connsiteX69" fmla="*/ 4457632 w 12192000"/>
                  <a:gd name="connsiteY69" fmla="*/ 2409188 h 3176298"/>
                  <a:gd name="connsiteX70" fmla="*/ 4497068 w 12192000"/>
                  <a:gd name="connsiteY70" fmla="*/ 2393947 h 3176298"/>
                  <a:gd name="connsiteX71" fmla="*/ 4522596 w 12192000"/>
                  <a:gd name="connsiteY71" fmla="*/ 2376421 h 3176298"/>
                  <a:gd name="connsiteX72" fmla="*/ 4603368 w 12192000"/>
                  <a:gd name="connsiteY72" fmla="*/ 2391282 h 3176298"/>
                  <a:gd name="connsiteX73" fmla="*/ 4689098 w 12192000"/>
                  <a:gd name="connsiteY73" fmla="*/ 2406903 h 3176298"/>
                  <a:gd name="connsiteX74" fmla="*/ 4719697 w 12192000"/>
                  <a:gd name="connsiteY74" fmla="*/ 2413428 h 3176298"/>
                  <a:gd name="connsiteX75" fmla="*/ 4726469 w 12192000"/>
                  <a:gd name="connsiteY75" fmla="*/ 2414298 h 3176298"/>
                  <a:gd name="connsiteX76" fmla="*/ 4785776 w 12192000"/>
                  <a:gd name="connsiteY76" fmla="*/ 2414298 h 3176298"/>
                  <a:gd name="connsiteX77" fmla="*/ 4788661 w 12192000"/>
                  <a:gd name="connsiteY77" fmla="*/ 2414047 h 3176298"/>
                  <a:gd name="connsiteX78" fmla="*/ 4827024 w 12192000"/>
                  <a:gd name="connsiteY78" fmla="*/ 2408999 h 3176298"/>
                  <a:gd name="connsiteX79" fmla="*/ 4887415 w 12192000"/>
                  <a:gd name="connsiteY79" fmla="*/ 2405570 h 3176298"/>
                  <a:gd name="connsiteX80" fmla="*/ 4936184 w 12192000"/>
                  <a:gd name="connsiteY80" fmla="*/ 2395853 h 3176298"/>
                  <a:gd name="connsiteX81" fmla="*/ 4953328 w 12192000"/>
                  <a:gd name="connsiteY81" fmla="*/ 2390138 h 3176298"/>
                  <a:gd name="connsiteX82" fmla="*/ 5089162 w 12192000"/>
                  <a:gd name="connsiteY82" fmla="*/ 2345560 h 3176298"/>
                  <a:gd name="connsiteX83" fmla="*/ 5234326 w 12192000"/>
                  <a:gd name="connsiteY83" fmla="*/ 2309935 h 3176298"/>
                  <a:gd name="connsiteX84" fmla="*/ 5328438 w 12192000"/>
                  <a:gd name="connsiteY84" fmla="*/ 2332416 h 3176298"/>
                  <a:gd name="connsiteX85" fmla="*/ 5363491 w 12192000"/>
                  <a:gd name="connsiteY85" fmla="*/ 2332034 h 3176298"/>
                  <a:gd name="connsiteX86" fmla="*/ 5524660 w 12192000"/>
                  <a:gd name="connsiteY86" fmla="*/ 2337178 h 3176298"/>
                  <a:gd name="connsiteX87" fmla="*/ 5553045 w 12192000"/>
                  <a:gd name="connsiteY87" fmla="*/ 2342701 h 3176298"/>
                  <a:gd name="connsiteX88" fmla="*/ 5706401 w 12192000"/>
                  <a:gd name="connsiteY88" fmla="*/ 2320032 h 3176298"/>
                  <a:gd name="connsiteX89" fmla="*/ 5762029 w 12192000"/>
                  <a:gd name="connsiteY89" fmla="*/ 2316221 h 3176298"/>
                  <a:gd name="connsiteX90" fmla="*/ 5813276 w 12192000"/>
                  <a:gd name="connsiteY90" fmla="*/ 2309935 h 3176298"/>
                  <a:gd name="connsiteX91" fmla="*/ 5884906 w 12192000"/>
                  <a:gd name="connsiteY91" fmla="*/ 2308411 h 3176298"/>
                  <a:gd name="connsiteX92" fmla="*/ 5959204 w 12192000"/>
                  <a:gd name="connsiteY92" fmla="*/ 2311269 h 3176298"/>
                  <a:gd name="connsiteX93" fmla="*/ 6042072 w 12192000"/>
                  <a:gd name="connsiteY93" fmla="*/ 2310697 h 3176298"/>
                  <a:gd name="connsiteX94" fmla="*/ 6074842 w 12192000"/>
                  <a:gd name="connsiteY94" fmla="*/ 2305745 h 3176298"/>
                  <a:gd name="connsiteX95" fmla="*/ 6163425 w 12192000"/>
                  <a:gd name="connsiteY95" fmla="*/ 2309172 h 3176298"/>
                  <a:gd name="connsiteX96" fmla="*/ 6209909 w 12192000"/>
                  <a:gd name="connsiteY96" fmla="*/ 2303459 h 3176298"/>
                  <a:gd name="connsiteX97" fmla="*/ 6286493 w 12192000"/>
                  <a:gd name="connsiteY97" fmla="*/ 2302315 h 3176298"/>
                  <a:gd name="connsiteX98" fmla="*/ 6311449 w 12192000"/>
                  <a:gd name="connsiteY98" fmla="*/ 2300980 h 3176298"/>
                  <a:gd name="connsiteX99" fmla="*/ 6333739 w 12192000"/>
                  <a:gd name="connsiteY99" fmla="*/ 2300218 h 3176298"/>
                  <a:gd name="connsiteX100" fmla="*/ 6410131 w 12192000"/>
                  <a:gd name="connsiteY100" fmla="*/ 2315841 h 3176298"/>
                  <a:gd name="connsiteX101" fmla="*/ 6477951 w 12192000"/>
                  <a:gd name="connsiteY101" fmla="*/ 2316793 h 3176298"/>
                  <a:gd name="connsiteX102" fmla="*/ 6596828 w 12192000"/>
                  <a:gd name="connsiteY102" fmla="*/ 2329368 h 3176298"/>
                  <a:gd name="connsiteX103" fmla="*/ 6623118 w 12192000"/>
                  <a:gd name="connsiteY103" fmla="*/ 2324985 h 3176298"/>
                  <a:gd name="connsiteX104" fmla="*/ 6705417 w 12192000"/>
                  <a:gd name="connsiteY104" fmla="*/ 2323272 h 3176298"/>
                  <a:gd name="connsiteX105" fmla="*/ 6752283 w 12192000"/>
                  <a:gd name="connsiteY105" fmla="*/ 2321937 h 3176298"/>
                  <a:gd name="connsiteX106" fmla="*/ 6810195 w 12192000"/>
                  <a:gd name="connsiteY106" fmla="*/ 2331082 h 3176298"/>
                  <a:gd name="connsiteX107" fmla="*/ 6910782 w 12192000"/>
                  <a:gd name="connsiteY107" fmla="*/ 2350512 h 3176298"/>
                  <a:gd name="connsiteX108" fmla="*/ 6937263 w 12192000"/>
                  <a:gd name="connsiteY108" fmla="*/ 2353561 h 3176298"/>
                  <a:gd name="connsiteX109" fmla="*/ 6985653 w 12192000"/>
                  <a:gd name="connsiteY109" fmla="*/ 2362897 h 3176298"/>
                  <a:gd name="connsiteX110" fmla="*/ 6994415 w 12192000"/>
                  <a:gd name="connsiteY110" fmla="*/ 2364611 h 3176298"/>
                  <a:gd name="connsiteX111" fmla="*/ 7068141 w 12192000"/>
                  <a:gd name="connsiteY111" fmla="*/ 2388234 h 3176298"/>
                  <a:gd name="connsiteX112" fmla="*/ 7106432 w 12192000"/>
                  <a:gd name="connsiteY112" fmla="*/ 2390138 h 3176298"/>
                  <a:gd name="connsiteX113" fmla="*/ 7216547 w 12192000"/>
                  <a:gd name="connsiteY113" fmla="*/ 2390330 h 3176298"/>
                  <a:gd name="connsiteX114" fmla="*/ 7263220 w 12192000"/>
                  <a:gd name="connsiteY114" fmla="*/ 2386709 h 3176298"/>
                  <a:gd name="connsiteX115" fmla="*/ 7375428 w 12192000"/>
                  <a:gd name="connsiteY115" fmla="*/ 2372803 h 3176298"/>
                  <a:gd name="connsiteX116" fmla="*/ 7445916 w 12192000"/>
                  <a:gd name="connsiteY116" fmla="*/ 2365945 h 3176298"/>
                  <a:gd name="connsiteX117" fmla="*/ 7526880 w 12192000"/>
                  <a:gd name="connsiteY117" fmla="*/ 2355084 h 3176298"/>
                  <a:gd name="connsiteX118" fmla="*/ 7619655 w 12192000"/>
                  <a:gd name="connsiteY118" fmla="*/ 2348226 h 3176298"/>
                  <a:gd name="connsiteX119" fmla="*/ 7788636 w 12192000"/>
                  <a:gd name="connsiteY119" fmla="*/ 2327461 h 3176298"/>
                  <a:gd name="connsiteX120" fmla="*/ 7952280 w 12192000"/>
                  <a:gd name="connsiteY120" fmla="*/ 2305935 h 3176298"/>
                  <a:gd name="connsiteX121" fmla="*/ 8019339 w 12192000"/>
                  <a:gd name="connsiteY121" fmla="*/ 2286884 h 3176298"/>
                  <a:gd name="connsiteX122" fmla="*/ 8137835 w 12192000"/>
                  <a:gd name="connsiteY122" fmla="*/ 2259832 h 3176298"/>
                  <a:gd name="connsiteX123" fmla="*/ 8189651 w 12192000"/>
                  <a:gd name="connsiteY123" fmla="*/ 2243639 h 3176298"/>
                  <a:gd name="connsiteX124" fmla="*/ 8313671 w 12192000"/>
                  <a:gd name="connsiteY124" fmla="*/ 2209920 h 3176298"/>
                  <a:gd name="connsiteX125" fmla="*/ 8459979 w 12192000"/>
                  <a:gd name="connsiteY125" fmla="*/ 2158864 h 3176298"/>
                  <a:gd name="connsiteX126" fmla="*/ 8516369 w 12192000"/>
                  <a:gd name="connsiteY126" fmla="*/ 2144003 h 3176298"/>
                  <a:gd name="connsiteX127" fmla="*/ 8657726 w 12192000"/>
                  <a:gd name="connsiteY127" fmla="*/ 2106284 h 3176298"/>
                  <a:gd name="connsiteX128" fmla="*/ 8711448 w 12192000"/>
                  <a:gd name="connsiteY128" fmla="*/ 2098664 h 3176298"/>
                  <a:gd name="connsiteX129" fmla="*/ 8772219 w 12192000"/>
                  <a:gd name="connsiteY129" fmla="*/ 2082280 h 3176298"/>
                  <a:gd name="connsiteX130" fmla="*/ 8845565 w 12192000"/>
                  <a:gd name="connsiteY130" fmla="*/ 2053705 h 3176298"/>
                  <a:gd name="connsiteX131" fmla="*/ 8967871 w 12192000"/>
                  <a:gd name="connsiteY131" fmla="*/ 2011221 h 3176298"/>
                  <a:gd name="connsiteX132" fmla="*/ 9015878 w 12192000"/>
                  <a:gd name="connsiteY132" fmla="*/ 2001124 h 3176298"/>
                  <a:gd name="connsiteX133" fmla="*/ 9234579 w 12192000"/>
                  <a:gd name="connsiteY133" fmla="*/ 1935209 h 3176298"/>
                  <a:gd name="connsiteX134" fmla="*/ 9346597 w 12192000"/>
                  <a:gd name="connsiteY134" fmla="*/ 1896917 h 3176298"/>
                  <a:gd name="connsiteX135" fmla="*/ 9416321 w 12192000"/>
                  <a:gd name="connsiteY135" fmla="*/ 1880724 h 3176298"/>
                  <a:gd name="connsiteX136" fmla="*/ 9477283 w 12192000"/>
                  <a:gd name="connsiteY136" fmla="*/ 1856149 h 3176298"/>
                  <a:gd name="connsiteX137" fmla="*/ 9666265 w 12192000"/>
                  <a:gd name="connsiteY137" fmla="*/ 1787186 h 3176298"/>
                  <a:gd name="connsiteX138" fmla="*/ 9754088 w 12192000"/>
                  <a:gd name="connsiteY138" fmla="*/ 1741464 h 3176298"/>
                  <a:gd name="connsiteX139" fmla="*/ 9899446 w 12192000"/>
                  <a:gd name="connsiteY139" fmla="*/ 1656880 h 3176298"/>
                  <a:gd name="connsiteX140" fmla="*/ 9993175 w 12192000"/>
                  <a:gd name="connsiteY140" fmla="*/ 1576487 h 3176298"/>
                  <a:gd name="connsiteX141" fmla="*/ 10044230 w 12192000"/>
                  <a:gd name="connsiteY141" fmla="*/ 1540480 h 3176298"/>
                  <a:gd name="connsiteX142" fmla="*/ 10131863 w 12192000"/>
                  <a:gd name="connsiteY142" fmla="*/ 1485613 h 3176298"/>
                  <a:gd name="connsiteX143" fmla="*/ 10242357 w 12192000"/>
                  <a:gd name="connsiteY143" fmla="*/ 1410555 h 3176298"/>
                  <a:gd name="connsiteX144" fmla="*/ 10363709 w 12192000"/>
                  <a:gd name="connsiteY144" fmla="*/ 1359499 h 3176298"/>
                  <a:gd name="connsiteX145" fmla="*/ 10428291 w 12192000"/>
                  <a:gd name="connsiteY145" fmla="*/ 1314920 h 3176298"/>
                  <a:gd name="connsiteX146" fmla="*/ 10490969 w 12192000"/>
                  <a:gd name="connsiteY146" fmla="*/ 1267104 h 3176298"/>
                  <a:gd name="connsiteX147" fmla="*/ 10523354 w 12192000"/>
                  <a:gd name="connsiteY147" fmla="*/ 1238337 h 3176298"/>
                  <a:gd name="connsiteX148" fmla="*/ 10590031 w 12192000"/>
                  <a:gd name="connsiteY148" fmla="*/ 1191664 h 3176298"/>
                  <a:gd name="connsiteX149" fmla="*/ 10656519 w 12192000"/>
                  <a:gd name="connsiteY149" fmla="*/ 1156038 h 3176298"/>
                  <a:gd name="connsiteX150" fmla="*/ 10703573 w 12192000"/>
                  <a:gd name="connsiteY150" fmla="*/ 1120603 h 3176298"/>
                  <a:gd name="connsiteX151" fmla="*/ 10764534 w 12192000"/>
                  <a:gd name="connsiteY151" fmla="*/ 1067643 h 3176298"/>
                  <a:gd name="connsiteX152" fmla="*/ 10850453 w 12192000"/>
                  <a:gd name="connsiteY152" fmla="*/ 1014301 h 3176298"/>
                  <a:gd name="connsiteX153" fmla="*/ 10929704 w 12192000"/>
                  <a:gd name="connsiteY153" fmla="*/ 980201 h 3176298"/>
                  <a:gd name="connsiteX154" fmla="*/ 10967423 w 12192000"/>
                  <a:gd name="connsiteY154" fmla="*/ 930289 h 3176298"/>
                  <a:gd name="connsiteX155" fmla="*/ 11058869 w 12192000"/>
                  <a:gd name="connsiteY155" fmla="*/ 838084 h 3176298"/>
                  <a:gd name="connsiteX156" fmla="*/ 11172600 w 12192000"/>
                  <a:gd name="connsiteY156" fmla="*/ 762834 h 3176298"/>
                  <a:gd name="connsiteX157" fmla="*/ 11275283 w 12192000"/>
                  <a:gd name="connsiteY157" fmla="*/ 673676 h 3176298"/>
                  <a:gd name="connsiteX158" fmla="*/ 11320623 w 12192000"/>
                  <a:gd name="connsiteY158" fmla="*/ 639195 h 3176298"/>
                  <a:gd name="connsiteX159" fmla="*/ 11374346 w 12192000"/>
                  <a:gd name="connsiteY159" fmla="*/ 601664 h 3176298"/>
                  <a:gd name="connsiteX160" fmla="*/ 11448453 w 12192000"/>
                  <a:gd name="connsiteY160" fmla="*/ 567755 h 3176298"/>
                  <a:gd name="connsiteX161" fmla="*/ 11532275 w 12192000"/>
                  <a:gd name="connsiteY161" fmla="*/ 522605 h 3176298"/>
                  <a:gd name="connsiteX162" fmla="*/ 11562947 w 12192000"/>
                  <a:gd name="connsiteY162" fmla="*/ 486598 h 3176298"/>
                  <a:gd name="connsiteX163" fmla="*/ 11672489 w 12192000"/>
                  <a:gd name="connsiteY163" fmla="*/ 335337 h 3176298"/>
                  <a:gd name="connsiteX164" fmla="*/ 11821656 w 12192000"/>
                  <a:gd name="connsiteY164" fmla="*/ 207889 h 3176298"/>
                  <a:gd name="connsiteX165" fmla="*/ 11986443 w 12192000"/>
                  <a:gd name="connsiteY165" fmla="*/ 104824 h 3176298"/>
                  <a:gd name="connsiteX166" fmla="*/ 12026448 w 12192000"/>
                  <a:gd name="connsiteY166" fmla="*/ 88821 h 3176298"/>
                  <a:gd name="connsiteX167" fmla="*/ 12160947 w 12192000"/>
                  <a:gd name="connsiteY167" fmla="*/ 28621 h 3176298"/>
                  <a:gd name="connsiteX168" fmla="*/ 12192000 w 12192000"/>
                  <a:gd name="connsiteY168" fmla="*/ 0 h 31762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Lst>
                <a:rect l="l" t="t" r="r" b="b"/>
                <a:pathLst>
                  <a:path w="12192000" h="3176298">
                    <a:moveTo>
                      <a:pt x="12192000" y="0"/>
                    </a:moveTo>
                    <a:lnTo>
                      <a:pt x="12192000" y="3176298"/>
                    </a:lnTo>
                    <a:lnTo>
                      <a:pt x="0" y="3176298"/>
                    </a:lnTo>
                    <a:lnTo>
                      <a:pt x="0" y="2264980"/>
                    </a:lnTo>
                    <a:lnTo>
                      <a:pt x="544" y="2264980"/>
                    </a:lnTo>
                    <a:lnTo>
                      <a:pt x="544" y="2392219"/>
                    </a:lnTo>
                    <a:lnTo>
                      <a:pt x="61197" y="2387448"/>
                    </a:lnTo>
                    <a:cubicBezTo>
                      <a:pt x="80794" y="2382137"/>
                      <a:pt x="99990" y="2374707"/>
                      <a:pt x="119613" y="2369945"/>
                    </a:cubicBezTo>
                    <a:cubicBezTo>
                      <a:pt x="137898" y="2365563"/>
                      <a:pt x="155046" y="2355466"/>
                      <a:pt x="172384" y="2347084"/>
                    </a:cubicBezTo>
                    <a:cubicBezTo>
                      <a:pt x="205529" y="2331082"/>
                      <a:pt x="240965" y="2341178"/>
                      <a:pt x="274873" y="2336988"/>
                    </a:cubicBezTo>
                    <a:cubicBezTo>
                      <a:pt x="285732" y="2335653"/>
                      <a:pt x="296590" y="2334130"/>
                      <a:pt x="307259" y="2331461"/>
                    </a:cubicBezTo>
                    <a:cubicBezTo>
                      <a:pt x="336408" y="2324413"/>
                      <a:pt x="366127" y="2318317"/>
                      <a:pt x="394511" y="2308601"/>
                    </a:cubicBezTo>
                    <a:cubicBezTo>
                      <a:pt x="426709" y="2297743"/>
                      <a:pt x="457572" y="2283264"/>
                      <a:pt x="494337" y="2268213"/>
                    </a:cubicBezTo>
                    <a:cubicBezTo>
                      <a:pt x="507102" y="2272024"/>
                      <a:pt x="526724" y="2282312"/>
                      <a:pt x="546917" y="2283264"/>
                    </a:cubicBezTo>
                    <a:cubicBezTo>
                      <a:pt x="611880" y="2286503"/>
                      <a:pt x="672650" y="2268786"/>
                      <a:pt x="730754" y="2240780"/>
                    </a:cubicBezTo>
                    <a:cubicBezTo>
                      <a:pt x="748471" y="2232399"/>
                      <a:pt x="767524" y="2226874"/>
                      <a:pt x="785432" y="2218682"/>
                    </a:cubicBezTo>
                    <a:cubicBezTo>
                      <a:pt x="791717" y="2215826"/>
                      <a:pt x="799909" y="2209730"/>
                      <a:pt x="801053" y="2204013"/>
                    </a:cubicBezTo>
                    <a:cubicBezTo>
                      <a:pt x="807719" y="2170866"/>
                      <a:pt x="832486" y="2171436"/>
                      <a:pt x="858205" y="2169532"/>
                    </a:cubicBezTo>
                    <a:cubicBezTo>
                      <a:pt x="888877" y="2167247"/>
                      <a:pt x="919165" y="2161912"/>
                      <a:pt x="949646" y="2157340"/>
                    </a:cubicBezTo>
                    <a:cubicBezTo>
                      <a:pt x="953648" y="2156768"/>
                      <a:pt x="957266" y="2152768"/>
                      <a:pt x="960887" y="2150099"/>
                    </a:cubicBezTo>
                    <a:cubicBezTo>
                      <a:pt x="966411" y="2146099"/>
                      <a:pt x="971554" y="2140003"/>
                      <a:pt x="977653" y="2138480"/>
                    </a:cubicBezTo>
                    <a:cubicBezTo>
                      <a:pt x="1008894" y="2131049"/>
                      <a:pt x="1040327" y="2124763"/>
                      <a:pt x="1071762" y="2117905"/>
                    </a:cubicBezTo>
                    <a:cubicBezTo>
                      <a:pt x="1078810" y="2116380"/>
                      <a:pt x="1086048" y="2114476"/>
                      <a:pt x="1092527" y="2111428"/>
                    </a:cubicBezTo>
                    <a:cubicBezTo>
                      <a:pt x="1098623" y="2108570"/>
                      <a:pt x="1103767" y="2103616"/>
                      <a:pt x="1109865" y="2100568"/>
                    </a:cubicBezTo>
                    <a:cubicBezTo>
                      <a:pt x="1126437" y="2092378"/>
                      <a:pt x="1143394" y="2084757"/>
                      <a:pt x="1162823" y="2075613"/>
                    </a:cubicBezTo>
                    <a:cubicBezTo>
                      <a:pt x="1173681" y="2092757"/>
                      <a:pt x="1188354" y="2083041"/>
                      <a:pt x="1206641" y="2074851"/>
                    </a:cubicBezTo>
                    <a:cubicBezTo>
                      <a:pt x="1225310" y="2066468"/>
                      <a:pt x="1246837" y="2063801"/>
                      <a:pt x="1267411" y="2060753"/>
                    </a:cubicBezTo>
                    <a:cubicBezTo>
                      <a:pt x="1305132" y="2055228"/>
                      <a:pt x="1343044" y="2051799"/>
                      <a:pt x="1380762" y="2046847"/>
                    </a:cubicBezTo>
                    <a:cubicBezTo>
                      <a:pt x="1388765" y="2045703"/>
                      <a:pt x="1397909" y="2043608"/>
                      <a:pt x="1404006" y="2038844"/>
                    </a:cubicBezTo>
                    <a:cubicBezTo>
                      <a:pt x="1445725" y="2006839"/>
                      <a:pt x="1496403" y="1997887"/>
                      <a:pt x="1544598" y="2000932"/>
                    </a:cubicBezTo>
                    <a:cubicBezTo>
                      <a:pt x="1582510" y="2003220"/>
                      <a:pt x="1619658" y="2004935"/>
                      <a:pt x="1657188" y="2001697"/>
                    </a:cubicBezTo>
                    <a:cubicBezTo>
                      <a:pt x="1660046" y="2001505"/>
                      <a:pt x="1663856" y="2001887"/>
                      <a:pt x="1665950" y="2003411"/>
                    </a:cubicBezTo>
                    <a:cubicBezTo>
                      <a:pt x="1678904" y="2013507"/>
                      <a:pt x="1692431" y="2014269"/>
                      <a:pt x="1709006" y="2015983"/>
                    </a:cubicBezTo>
                    <a:cubicBezTo>
                      <a:pt x="1732439" y="2018461"/>
                      <a:pt x="1753965" y="2016745"/>
                      <a:pt x="1775684" y="2012555"/>
                    </a:cubicBezTo>
                    <a:cubicBezTo>
                      <a:pt x="1791496" y="2009507"/>
                      <a:pt x="1807497" y="2003220"/>
                      <a:pt x="1821596" y="1995218"/>
                    </a:cubicBezTo>
                    <a:cubicBezTo>
                      <a:pt x="1841216" y="1983978"/>
                      <a:pt x="1860079" y="1979597"/>
                      <a:pt x="1878748" y="1994457"/>
                    </a:cubicBezTo>
                    <a:cubicBezTo>
                      <a:pt x="1898940" y="2010269"/>
                      <a:pt x="1921800" y="2004745"/>
                      <a:pt x="1944092" y="2005315"/>
                    </a:cubicBezTo>
                    <a:cubicBezTo>
                      <a:pt x="1953806" y="2005507"/>
                      <a:pt x="1964094" y="2005124"/>
                      <a:pt x="1973429" y="2007601"/>
                    </a:cubicBezTo>
                    <a:cubicBezTo>
                      <a:pt x="2000479" y="2014651"/>
                      <a:pt x="2026581" y="2025320"/>
                      <a:pt x="2054013" y="2030082"/>
                    </a:cubicBezTo>
                    <a:cubicBezTo>
                      <a:pt x="2069254" y="2032747"/>
                      <a:pt x="2086208" y="2027986"/>
                      <a:pt x="2102021" y="2024557"/>
                    </a:cubicBezTo>
                    <a:cubicBezTo>
                      <a:pt x="2118023" y="2020937"/>
                      <a:pt x="2133834" y="2015413"/>
                      <a:pt x="2149267" y="2009697"/>
                    </a:cubicBezTo>
                    <a:cubicBezTo>
                      <a:pt x="2159743" y="2005887"/>
                      <a:pt x="2171173" y="2002267"/>
                      <a:pt x="2179556" y="1995409"/>
                    </a:cubicBezTo>
                    <a:cubicBezTo>
                      <a:pt x="2198608" y="1979788"/>
                      <a:pt x="2218229" y="1977120"/>
                      <a:pt x="2240710" y="1985312"/>
                    </a:cubicBezTo>
                    <a:cubicBezTo>
                      <a:pt x="2244137" y="1986647"/>
                      <a:pt x="2248138" y="1986647"/>
                      <a:pt x="2251948" y="1986836"/>
                    </a:cubicBezTo>
                    <a:cubicBezTo>
                      <a:pt x="2312915" y="1990836"/>
                      <a:pt x="2373874" y="1993314"/>
                      <a:pt x="2434456" y="1999410"/>
                    </a:cubicBezTo>
                    <a:cubicBezTo>
                      <a:pt x="2459029" y="2001887"/>
                      <a:pt x="2482652" y="2012745"/>
                      <a:pt x="2506847" y="2019603"/>
                    </a:cubicBezTo>
                    <a:cubicBezTo>
                      <a:pt x="2511800" y="2020937"/>
                      <a:pt x="2517327" y="2023033"/>
                      <a:pt x="2522279" y="2022080"/>
                    </a:cubicBezTo>
                    <a:cubicBezTo>
                      <a:pt x="2576191" y="2012555"/>
                      <a:pt x="2626677" y="2026461"/>
                      <a:pt x="2676398" y="2044751"/>
                    </a:cubicBezTo>
                    <a:cubicBezTo>
                      <a:pt x="2681540" y="2046656"/>
                      <a:pt x="2687827" y="2046084"/>
                      <a:pt x="2693543" y="2045703"/>
                    </a:cubicBezTo>
                    <a:cubicBezTo>
                      <a:pt x="2709548" y="2044370"/>
                      <a:pt x="2726882" y="2037701"/>
                      <a:pt x="2741360" y="2041701"/>
                    </a:cubicBezTo>
                    <a:cubicBezTo>
                      <a:pt x="2779842" y="2052753"/>
                      <a:pt x="2817943" y="2066087"/>
                      <a:pt x="2854140" y="2082851"/>
                    </a:cubicBezTo>
                    <a:cubicBezTo>
                      <a:pt x="2890910" y="2099805"/>
                      <a:pt x="2925008" y="2114095"/>
                      <a:pt x="2967110" y="2096949"/>
                    </a:cubicBezTo>
                    <a:cubicBezTo>
                      <a:pt x="2985016" y="2089709"/>
                      <a:pt x="3008639" y="2094853"/>
                      <a:pt x="3029216" y="2096757"/>
                    </a:cubicBezTo>
                    <a:cubicBezTo>
                      <a:pt x="3044264" y="2098282"/>
                      <a:pt x="3058743" y="2106856"/>
                      <a:pt x="3073604" y="2106856"/>
                    </a:cubicBezTo>
                    <a:cubicBezTo>
                      <a:pt x="3113231" y="2106856"/>
                      <a:pt x="3148472" y="2116953"/>
                      <a:pt x="3182763" y="2137527"/>
                    </a:cubicBezTo>
                    <a:cubicBezTo>
                      <a:pt x="3196102" y="2145528"/>
                      <a:pt x="3216867" y="2140193"/>
                      <a:pt x="3234202" y="2142289"/>
                    </a:cubicBezTo>
                    <a:cubicBezTo>
                      <a:pt x="3252492" y="2144765"/>
                      <a:pt x="3271348" y="2147051"/>
                      <a:pt x="3288877" y="2152578"/>
                    </a:cubicBezTo>
                    <a:cubicBezTo>
                      <a:pt x="3334216" y="2167056"/>
                      <a:pt x="3378986" y="2183439"/>
                      <a:pt x="3424135" y="2198680"/>
                    </a:cubicBezTo>
                    <a:cubicBezTo>
                      <a:pt x="3461282" y="2211253"/>
                      <a:pt x="3497862" y="2201347"/>
                      <a:pt x="3534629" y="2196013"/>
                    </a:cubicBezTo>
                    <a:cubicBezTo>
                      <a:pt x="3557682" y="2192583"/>
                      <a:pt x="3579206" y="2184391"/>
                      <a:pt x="3605116" y="2196583"/>
                    </a:cubicBezTo>
                    <a:cubicBezTo>
                      <a:pt x="3629882" y="2208205"/>
                      <a:pt x="3661315" y="2205537"/>
                      <a:pt x="3689131" y="2211824"/>
                    </a:cubicBezTo>
                    <a:cubicBezTo>
                      <a:pt x="3712565" y="2217157"/>
                      <a:pt x="3735231" y="2225732"/>
                      <a:pt x="3757902" y="2234114"/>
                    </a:cubicBezTo>
                    <a:cubicBezTo>
                      <a:pt x="3788766" y="2245545"/>
                      <a:pt x="3819245" y="2257545"/>
                      <a:pt x="3852966" y="2251831"/>
                    </a:cubicBezTo>
                    <a:cubicBezTo>
                      <a:pt x="3891259" y="2245353"/>
                      <a:pt x="3917546" y="2269738"/>
                      <a:pt x="3947648" y="2285932"/>
                    </a:cubicBezTo>
                    <a:cubicBezTo>
                      <a:pt x="3968414" y="2296980"/>
                      <a:pt x="3991083" y="2305172"/>
                      <a:pt x="4013753" y="2312031"/>
                    </a:cubicBezTo>
                    <a:cubicBezTo>
                      <a:pt x="4044043" y="2320985"/>
                      <a:pt x="4075285" y="2326320"/>
                      <a:pt x="4105766" y="2335082"/>
                    </a:cubicBezTo>
                    <a:cubicBezTo>
                      <a:pt x="4151870" y="2348226"/>
                      <a:pt x="4198546" y="2358514"/>
                      <a:pt x="4246551" y="2351274"/>
                    </a:cubicBezTo>
                    <a:cubicBezTo>
                      <a:pt x="4268649" y="2348036"/>
                      <a:pt x="4289227" y="2348226"/>
                      <a:pt x="4311323" y="2352991"/>
                    </a:cubicBezTo>
                    <a:cubicBezTo>
                      <a:pt x="4347518" y="2360801"/>
                      <a:pt x="4384668" y="2361753"/>
                      <a:pt x="4413817" y="2390899"/>
                    </a:cubicBezTo>
                    <a:cubicBezTo>
                      <a:pt x="4424104" y="2401188"/>
                      <a:pt x="4442581" y="2403853"/>
                      <a:pt x="4457632" y="2409188"/>
                    </a:cubicBezTo>
                    <a:cubicBezTo>
                      <a:pt x="4474969" y="2415476"/>
                      <a:pt x="4487731" y="2412236"/>
                      <a:pt x="4497068" y="2393947"/>
                    </a:cubicBezTo>
                    <a:cubicBezTo>
                      <a:pt x="4501257" y="2385757"/>
                      <a:pt x="4513260" y="2377755"/>
                      <a:pt x="4522596" y="2376421"/>
                    </a:cubicBezTo>
                    <a:cubicBezTo>
                      <a:pt x="4550599" y="2372421"/>
                      <a:pt x="4576318" y="2378327"/>
                      <a:pt x="4603368" y="2391282"/>
                    </a:cubicBezTo>
                    <a:cubicBezTo>
                      <a:pt x="4628705" y="2403474"/>
                      <a:pt x="4660331" y="2402140"/>
                      <a:pt x="4689098" y="2406903"/>
                    </a:cubicBezTo>
                    <a:cubicBezTo>
                      <a:pt x="4699289" y="2408618"/>
                      <a:pt x="4709482" y="2411237"/>
                      <a:pt x="4719697" y="2413428"/>
                    </a:cubicBezTo>
                    <a:lnTo>
                      <a:pt x="4726469" y="2414298"/>
                    </a:lnTo>
                    <a:lnTo>
                      <a:pt x="4785776" y="2414298"/>
                    </a:lnTo>
                    <a:lnTo>
                      <a:pt x="4788661" y="2414047"/>
                    </a:lnTo>
                    <a:cubicBezTo>
                      <a:pt x="4801401" y="2412237"/>
                      <a:pt x="4814166" y="2410142"/>
                      <a:pt x="4827024" y="2408999"/>
                    </a:cubicBezTo>
                    <a:cubicBezTo>
                      <a:pt x="4847027" y="2407095"/>
                      <a:pt x="4867412" y="2407856"/>
                      <a:pt x="4887415" y="2405570"/>
                    </a:cubicBezTo>
                    <a:cubicBezTo>
                      <a:pt x="4903799" y="2403853"/>
                      <a:pt x="4919991" y="2399474"/>
                      <a:pt x="4936184" y="2395853"/>
                    </a:cubicBezTo>
                    <a:cubicBezTo>
                      <a:pt x="4942089" y="2394520"/>
                      <a:pt x="4947996" y="2389376"/>
                      <a:pt x="4953328" y="2390138"/>
                    </a:cubicBezTo>
                    <a:cubicBezTo>
                      <a:pt x="5006292" y="2398330"/>
                      <a:pt x="5044391" y="2361753"/>
                      <a:pt x="5089162" y="2345560"/>
                    </a:cubicBezTo>
                    <a:cubicBezTo>
                      <a:pt x="5136216" y="2328413"/>
                      <a:pt x="5181748" y="2302124"/>
                      <a:pt x="5234326" y="2309935"/>
                    </a:cubicBezTo>
                    <a:cubicBezTo>
                      <a:pt x="5266141" y="2314697"/>
                      <a:pt x="5296812" y="2325747"/>
                      <a:pt x="5328438" y="2332416"/>
                    </a:cubicBezTo>
                    <a:cubicBezTo>
                      <a:pt x="5339677" y="2334701"/>
                      <a:pt x="5352250" y="2334320"/>
                      <a:pt x="5363491" y="2332034"/>
                    </a:cubicBezTo>
                    <a:cubicBezTo>
                      <a:pt x="5417784" y="2321555"/>
                      <a:pt x="5471316" y="2320032"/>
                      <a:pt x="5524660" y="2337178"/>
                    </a:cubicBezTo>
                    <a:cubicBezTo>
                      <a:pt x="5533802" y="2340036"/>
                      <a:pt x="5543518" y="2342701"/>
                      <a:pt x="5553045" y="2342701"/>
                    </a:cubicBezTo>
                    <a:cubicBezTo>
                      <a:pt x="5605244" y="2342701"/>
                      <a:pt x="5656488" y="2338701"/>
                      <a:pt x="5706401" y="2320032"/>
                    </a:cubicBezTo>
                    <a:cubicBezTo>
                      <a:pt x="5723166" y="2313745"/>
                      <a:pt x="5743551" y="2317745"/>
                      <a:pt x="5762029" y="2316221"/>
                    </a:cubicBezTo>
                    <a:cubicBezTo>
                      <a:pt x="5779174" y="2314889"/>
                      <a:pt x="5796702" y="2314317"/>
                      <a:pt x="5813276" y="2309935"/>
                    </a:cubicBezTo>
                    <a:cubicBezTo>
                      <a:pt x="5837472" y="2303459"/>
                      <a:pt x="5859949" y="2302697"/>
                      <a:pt x="5884906" y="2308411"/>
                    </a:cubicBezTo>
                    <a:cubicBezTo>
                      <a:pt x="5908719" y="2313745"/>
                      <a:pt x="5934438" y="2311079"/>
                      <a:pt x="5959204" y="2311269"/>
                    </a:cubicBezTo>
                    <a:cubicBezTo>
                      <a:pt x="5986828" y="2311459"/>
                      <a:pt x="6014449" y="2311649"/>
                      <a:pt x="6042072" y="2310697"/>
                    </a:cubicBezTo>
                    <a:cubicBezTo>
                      <a:pt x="6053124" y="2310317"/>
                      <a:pt x="6065695" y="2302697"/>
                      <a:pt x="6074842" y="2305745"/>
                    </a:cubicBezTo>
                    <a:cubicBezTo>
                      <a:pt x="6104368" y="2316031"/>
                      <a:pt x="6133897" y="2303649"/>
                      <a:pt x="6163425" y="2309172"/>
                    </a:cubicBezTo>
                    <a:cubicBezTo>
                      <a:pt x="6177905" y="2312031"/>
                      <a:pt x="6194288" y="2304220"/>
                      <a:pt x="6209909" y="2303459"/>
                    </a:cubicBezTo>
                    <a:cubicBezTo>
                      <a:pt x="6235437" y="2302124"/>
                      <a:pt x="6260964" y="2302697"/>
                      <a:pt x="6286493" y="2302315"/>
                    </a:cubicBezTo>
                    <a:cubicBezTo>
                      <a:pt x="6294876" y="2302124"/>
                      <a:pt x="6303068" y="2301362"/>
                      <a:pt x="6311449" y="2300980"/>
                    </a:cubicBezTo>
                    <a:cubicBezTo>
                      <a:pt x="6318880" y="2300601"/>
                      <a:pt x="6326691" y="2298887"/>
                      <a:pt x="6333739" y="2300218"/>
                    </a:cubicBezTo>
                    <a:cubicBezTo>
                      <a:pt x="6359268" y="2304983"/>
                      <a:pt x="6384414" y="2312793"/>
                      <a:pt x="6410131" y="2315841"/>
                    </a:cubicBezTo>
                    <a:cubicBezTo>
                      <a:pt x="6432420" y="2318507"/>
                      <a:pt x="6455472" y="2314889"/>
                      <a:pt x="6477951" y="2316793"/>
                    </a:cubicBezTo>
                    <a:cubicBezTo>
                      <a:pt x="6517576" y="2320032"/>
                      <a:pt x="6557201" y="2325747"/>
                      <a:pt x="6596828" y="2329368"/>
                    </a:cubicBezTo>
                    <a:cubicBezTo>
                      <a:pt x="6605401" y="2330130"/>
                      <a:pt x="6614353" y="2325365"/>
                      <a:pt x="6623118" y="2324985"/>
                    </a:cubicBezTo>
                    <a:cubicBezTo>
                      <a:pt x="6650551" y="2324033"/>
                      <a:pt x="6677984" y="2323841"/>
                      <a:pt x="6705417" y="2323272"/>
                    </a:cubicBezTo>
                    <a:cubicBezTo>
                      <a:pt x="6721038" y="2323080"/>
                      <a:pt x="6736851" y="2323651"/>
                      <a:pt x="6752283" y="2321937"/>
                    </a:cubicBezTo>
                    <a:cubicBezTo>
                      <a:pt x="6772665" y="2319651"/>
                      <a:pt x="6791144" y="2316221"/>
                      <a:pt x="6810195" y="2331082"/>
                    </a:cubicBezTo>
                    <a:cubicBezTo>
                      <a:pt x="6839534" y="2354132"/>
                      <a:pt x="6876872" y="2345178"/>
                      <a:pt x="6910782" y="2350512"/>
                    </a:cubicBezTo>
                    <a:cubicBezTo>
                      <a:pt x="6919547" y="2351847"/>
                      <a:pt x="6928501" y="2352036"/>
                      <a:pt x="6937263" y="2353561"/>
                    </a:cubicBezTo>
                    <a:cubicBezTo>
                      <a:pt x="6953457" y="2356418"/>
                      <a:pt x="6969457" y="2359657"/>
                      <a:pt x="6985653" y="2362897"/>
                    </a:cubicBezTo>
                    <a:cubicBezTo>
                      <a:pt x="6988509" y="2363467"/>
                      <a:pt x="6991747" y="2363659"/>
                      <a:pt x="6994415" y="2364611"/>
                    </a:cubicBezTo>
                    <a:cubicBezTo>
                      <a:pt x="7018991" y="2372611"/>
                      <a:pt x="7043184" y="2381755"/>
                      <a:pt x="7068141" y="2388234"/>
                    </a:cubicBezTo>
                    <a:cubicBezTo>
                      <a:pt x="7080334" y="2391472"/>
                      <a:pt x="7093860" y="2391853"/>
                      <a:pt x="7106432" y="2390138"/>
                    </a:cubicBezTo>
                    <a:cubicBezTo>
                      <a:pt x="7143199" y="2385185"/>
                      <a:pt x="7179587" y="2383089"/>
                      <a:pt x="7216547" y="2390330"/>
                    </a:cubicBezTo>
                    <a:cubicBezTo>
                      <a:pt x="7231214" y="2393186"/>
                      <a:pt x="7247599" y="2388424"/>
                      <a:pt x="7263220" y="2386709"/>
                    </a:cubicBezTo>
                    <a:cubicBezTo>
                      <a:pt x="7300559" y="2382137"/>
                      <a:pt x="7337899" y="2377183"/>
                      <a:pt x="7375428" y="2372803"/>
                    </a:cubicBezTo>
                    <a:cubicBezTo>
                      <a:pt x="7398860" y="2370135"/>
                      <a:pt x="7422483" y="2368611"/>
                      <a:pt x="7445916" y="2365945"/>
                    </a:cubicBezTo>
                    <a:cubicBezTo>
                      <a:pt x="7472967" y="2362705"/>
                      <a:pt x="7499828" y="2357753"/>
                      <a:pt x="7526880" y="2355084"/>
                    </a:cubicBezTo>
                    <a:cubicBezTo>
                      <a:pt x="7557742" y="2352036"/>
                      <a:pt x="7588795" y="2351466"/>
                      <a:pt x="7619655" y="2348226"/>
                    </a:cubicBezTo>
                    <a:cubicBezTo>
                      <a:pt x="7676047" y="2341940"/>
                      <a:pt x="7732247" y="2334509"/>
                      <a:pt x="7788636" y="2327461"/>
                    </a:cubicBezTo>
                    <a:cubicBezTo>
                      <a:pt x="7843311" y="2320603"/>
                      <a:pt x="7897987" y="2314507"/>
                      <a:pt x="7952280" y="2305935"/>
                    </a:cubicBezTo>
                    <a:cubicBezTo>
                      <a:pt x="7975142" y="2302315"/>
                      <a:pt x="7996859" y="2292408"/>
                      <a:pt x="8019339" y="2286884"/>
                    </a:cubicBezTo>
                    <a:cubicBezTo>
                      <a:pt x="8058774" y="2277357"/>
                      <a:pt x="8098590" y="2269357"/>
                      <a:pt x="8137835" y="2259832"/>
                    </a:cubicBezTo>
                    <a:cubicBezTo>
                      <a:pt x="8155359" y="2255641"/>
                      <a:pt x="8172124" y="2248593"/>
                      <a:pt x="8189651" y="2243639"/>
                    </a:cubicBezTo>
                    <a:cubicBezTo>
                      <a:pt x="8230992" y="2232208"/>
                      <a:pt x="8272903" y="2222874"/>
                      <a:pt x="8313671" y="2209920"/>
                    </a:cubicBezTo>
                    <a:cubicBezTo>
                      <a:pt x="8362822" y="2194297"/>
                      <a:pt x="8411019" y="2175439"/>
                      <a:pt x="8459979" y="2158864"/>
                    </a:cubicBezTo>
                    <a:cubicBezTo>
                      <a:pt x="8478269" y="2152578"/>
                      <a:pt x="8497511" y="2148957"/>
                      <a:pt x="8516369" y="2144003"/>
                    </a:cubicBezTo>
                    <a:cubicBezTo>
                      <a:pt x="8563425" y="2131431"/>
                      <a:pt x="8610288" y="2118095"/>
                      <a:pt x="8657726" y="2106284"/>
                    </a:cubicBezTo>
                    <a:cubicBezTo>
                      <a:pt x="8675253" y="2101901"/>
                      <a:pt x="8693731" y="2102284"/>
                      <a:pt x="8711448" y="2098664"/>
                    </a:cubicBezTo>
                    <a:cubicBezTo>
                      <a:pt x="8732023" y="2094472"/>
                      <a:pt x="8752407" y="2089138"/>
                      <a:pt x="8772219" y="2082280"/>
                    </a:cubicBezTo>
                    <a:cubicBezTo>
                      <a:pt x="8796985" y="2073707"/>
                      <a:pt x="8820990" y="2062659"/>
                      <a:pt x="8845565" y="2053705"/>
                    </a:cubicBezTo>
                    <a:cubicBezTo>
                      <a:pt x="8886142" y="2039034"/>
                      <a:pt x="8926911" y="2024557"/>
                      <a:pt x="8967871" y="2011221"/>
                    </a:cubicBezTo>
                    <a:cubicBezTo>
                      <a:pt x="8983301" y="2006268"/>
                      <a:pt x="9000257" y="2005697"/>
                      <a:pt x="9015878" y="2001124"/>
                    </a:cubicBezTo>
                    <a:cubicBezTo>
                      <a:pt x="9088840" y="1979597"/>
                      <a:pt x="9161805" y="1957880"/>
                      <a:pt x="9234579" y="1935209"/>
                    </a:cubicBezTo>
                    <a:cubicBezTo>
                      <a:pt x="9272298" y="1923399"/>
                      <a:pt x="9308875" y="1908538"/>
                      <a:pt x="9346597" y="1896917"/>
                    </a:cubicBezTo>
                    <a:cubicBezTo>
                      <a:pt x="9369267" y="1889869"/>
                      <a:pt x="9393650" y="1887773"/>
                      <a:pt x="9416321" y="1880724"/>
                    </a:cubicBezTo>
                    <a:cubicBezTo>
                      <a:pt x="9437278" y="1874247"/>
                      <a:pt x="9456709" y="1863578"/>
                      <a:pt x="9477283" y="1856149"/>
                    </a:cubicBezTo>
                    <a:cubicBezTo>
                      <a:pt x="9540152" y="1833097"/>
                      <a:pt x="9603971" y="1811953"/>
                      <a:pt x="9666265" y="1787186"/>
                    </a:cubicBezTo>
                    <a:cubicBezTo>
                      <a:pt x="9696749" y="1775183"/>
                      <a:pt x="9725323" y="1757849"/>
                      <a:pt x="9754088" y="1741464"/>
                    </a:cubicBezTo>
                    <a:cubicBezTo>
                      <a:pt x="9802858" y="1713841"/>
                      <a:pt x="9850865" y="1685074"/>
                      <a:pt x="9899446" y="1656880"/>
                    </a:cubicBezTo>
                    <a:cubicBezTo>
                      <a:pt x="9935832" y="1635924"/>
                      <a:pt x="9968027" y="1611347"/>
                      <a:pt x="9993175" y="1576487"/>
                    </a:cubicBezTo>
                    <a:cubicBezTo>
                      <a:pt x="10004797" y="1560484"/>
                      <a:pt x="10024990" y="1546768"/>
                      <a:pt x="10044230" y="1540480"/>
                    </a:cubicBezTo>
                    <a:cubicBezTo>
                      <a:pt x="10078713" y="1529241"/>
                      <a:pt x="10104430" y="1507522"/>
                      <a:pt x="10131863" y="1485613"/>
                    </a:cubicBezTo>
                    <a:cubicBezTo>
                      <a:pt x="10166536" y="1457801"/>
                      <a:pt x="10203304" y="1431509"/>
                      <a:pt x="10242357" y="1410555"/>
                    </a:cubicBezTo>
                    <a:cubicBezTo>
                      <a:pt x="10280840" y="1389980"/>
                      <a:pt x="10324086" y="1378549"/>
                      <a:pt x="10363709" y="1359499"/>
                    </a:cubicBezTo>
                    <a:cubicBezTo>
                      <a:pt x="10386952" y="1348259"/>
                      <a:pt x="10407146" y="1330353"/>
                      <a:pt x="10428291" y="1314920"/>
                    </a:cubicBezTo>
                    <a:cubicBezTo>
                      <a:pt x="10449438" y="1299489"/>
                      <a:pt x="10470394" y="1283486"/>
                      <a:pt x="10490969" y="1267104"/>
                    </a:cubicBezTo>
                    <a:cubicBezTo>
                      <a:pt x="10502208" y="1258149"/>
                      <a:pt x="10511734" y="1246909"/>
                      <a:pt x="10523354" y="1238337"/>
                    </a:cubicBezTo>
                    <a:cubicBezTo>
                      <a:pt x="10545263" y="1222334"/>
                      <a:pt x="10569075" y="1208808"/>
                      <a:pt x="10590031" y="1191664"/>
                    </a:cubicBezTo>
                    <a:cubicBezTo>
                      <a:pt x="10610225" y="1175089"/>
                      <a:pt x="10633467" y="1166707"/>
                      <a:pt x="10656519" y="1156038"/>
                    </a:cubicBezTo>
                    <a:cubicBezTo>
                      <a:pt x="10674046" y="1148036"/>
                      <a:pt x="10686617" y="1130320"/>
                      <a:pt x="10703573" y="1120603"/>
                    </a:cubicBezTo>
                    <a:cubicBezTo>
                      <a:pt x="10727767" y="1106697"/>
                      <a:pt x="10746246" y="1089553"/>
                      <a:pt x="10764534" y="1067643"/>
                    </a:cubicBezTo>
                    <a:cubicBezTo>
                      <a:pt x="10785111" y="1043068"/>
                      <a:pt x="10820162" y="1029732"/>
                      <a:pt x="10850453" y="1014301"/>
                    </a:cubicBezTo>
                    <a:cubicBezTo>
                      <a:pt x="10876171" y="1001157"/>
                      <a:pt x="10906081" y="995632"/>
                      <a:pt x="10929704" y="980201"/>
                    </a:cubicBezTo>
                    <a:cubicBezTo>
                      <a:pt x="10946279" y="969342"/>
                      <a:pt x="10958661" y="948957"/>
                      <a:pt x="10967423" y="930289"/>
                    </a:cubicBezTo>
                    <a:cubicBezTo>
                      <a:pt x="10987046" y="887995"/>
                      <a:pt x="11021146" y="861897"/>
                      <a:pt x="11058869" y="838084"/>
                    </a:cubicBezTo>
                    <a:cubicBezTo>
                      <a:pt x="11097350" y="813699"/>
                      <a:pt x="11133927" y="786836"/>
                      <a:pt x="11172600" y="762834"/>
                    </a:cubicBezTo>
                    <a:cubicBezTo>
                      <a:pt x="11211843" y="738638"/>
                      <a:pt x="11243658" y="706443"/>
                      <a:pt x="11275283" y="673676"/>
                    </a:cubicBezTo>
                    <a:cubicBezTo>
                      <a:pt x="11288238" y="660150"/>
                      <a:pt x="11305192" y="650434"/>
                      <a:pt x="11320623" y="639195"/>
                    </a:cubicBezTo>
                    <a:cubicBezTo>
                      <a:pt x="11338339" y="626241"/>
                      <a:pt x="11355296" y="611953"/>
                      <a:pt x="11374346" y="601664"/>
                    </a:cubicBezTo>
                    <a:cubicBezTo>
                      <a:pt x="11398160" y="588709"/>
                      <a:pt x="11424069" y="579757"/>
                      <a:pt x="11448453" y="567755"/>
                    </a:cubicBezTo>
                    <a:cubicBezTo>
                      <a:pt x="11476838" y="553657"/>
                      <a:pt x="11505795" y="539750"/>
                      <a:pt x="11532275" y="522605"/>
                    </a:cubicBezTo>
                    <a:cubicBezTo>
                      <a:pt x="11545039" y="514413"/>
                      <a:pt x="11553613" y="499363"/>
                      <a:pt x="11562947" y="486598"/>
                    </a:cubicBezTo>
                    <a:cubicBezTo>
                      <a:pt x="11599714" y="436305"/>
                      <a:pt x="11635529" y="385441"/>
                      <a:pt x="11672489" y="335337"/>
                    </a:cubicBezTo>
                    <a:cubicBezTo>
                      <a:pt x="11712304" y="281424"/>
                      <a:pt x="11763931" y="241608"/>
                      <a:pt x="11821656" y="207889"/>
                    </a:cubicBezTo>
                    <a:cubicBezTo>
                      <a:pt x="11877664" y="175312"/>
                      <a:pt x="11931195" y="138734"/>
                      <a:pt x="11986443" y="104824"/>
                    </a:cubicBezTo>
                    <a:cubicBezTo>
                      <a:pt x="11998443" y="97395"/>
                      <a:pt x="12013114" y="94347"/>
                      <a:pt x="12026448" y="88821"/>
                    </a:cubicBezTo>
                    <a:cubicBezTo>
                      <a:pt x="12072360" y="69580"/>
                      <a:pt x="12118083" y="50147"/>
                      <a:pt x="12160947" y="28621"/>
                    </a:cubicBezTo>
                    <a:lnTo>
                      <a:pt x="12192000" y="0"/>
                    </a:lnTo>
                    <a:close/>
                  </a:path>
                </a:pathLst>
              </a:custGeom>
              <a:solidFill>
                <a:schemeClr val="tx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Freeform: Shape 15">
                <a:extLst>
                  <a:ext uri="{FF2B5EF4-FFF2-40B4-BE49-F238E27FC236}">
                    <a16:creationId xmlns:a16="http://schemas.microsoft.com/office/drawing/2014/main" id="{D1A0BEEB-C008-4150-A935-C6AAF537DA1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3681702"/>
                <a:ext cx="12192000" cy="3176298"/>
              </a:xfrm>
              <a:custGeom>
                <a:avLst/>
                <a:gdLst>
                  <a:gd name="connsiteX0" fmla="*/ 12192000 w 12192000"/>
                  <a:gd name="connsiteY0" fmla="*/ 0 h 3176298"/>
                  <a:gd name="connsiteX1" fmla="*/ 12192000 w 12192000"/>
                  <a:gd name="connsiteY1" fmla="*/ 3176298 h 3176298"/>
                  <a:gd name="connsiteX2" fmla="*/ 0 w 12192000"/>
                  <a:gd name="connsiteY2" fmla="*/ 3176298 h 3176298"/>
                  <a:gd name="connsiteX3" fmla="*/ 0 w 12192000"/>
                  <a:gd name="connsiteY3" fmla="*/ 2264980 h 3176298"/>
                  <a:gd name="connsiteX4" fmla="*/ 544 w 12192000"/>
                  <a:gd name="connsiteY4" fmla="*/ 2264980 h 3176298"/>
                  <a:gd name="connsiteX5" fmla="*/ 544 w 12192000"/>
                  <a:gd name="connsiteY5" fmla="*/ 2392219 h 3176298"/>
                  <a:gd name="connsiteX6" fmla="*/ 61197 w 12192000"/>
                  <a:gd name="connsiteY6" fmla="*/ 2387448 h 3176298"/>
                  <a:gd name="connsiteX7" fmla="*/ 119613 w 12192000"/>
                  <a:gd name="connsiteY7" fmla="*/ 2369945 h 3176298"/>
                  <a:gd name="connsiteX8" fmla="*/ 172384 w 12192000"/>
                  <a:gd name="connsiteY8" fmla="*/ 2347084 h 3176298"/>
                  <a:gd name="connsiteX9" fmla="*/ 274873 w 12192000"/>
                  <a:gd name="connsiteY9" fmla="*/ 2336988 h 3176298"/>
                  <a:gd name="connsiteX10" fmla="*/ 307259 w 12192000"/>
                  <a:gd name="connsiteY10" fmla="*/ 2331461 h 3176298"/>
                  <a:gd name="connsiteX11" fmla="*/ 394511 w 12192000"/>
                  <a:gd name="connsiteY11" fmla="*/ 2308601 h 3176298"/>
                  <a:gd name="connsiteX12" fmla="*/ 494337 w 12192000"/>
                  <a:gd name="connsiteY12" fmla="*/ 2268213 h 3176298"/>
                  <a:gd name="connsiteX13" fmla="*/ 546917 w 12192000"/>
                  <a:gd name="connsiteY13" fmla="*/ 2283264 h 3176298"/>
                  <a:gd name="connsiteX14" fmla="*/ 730754 w 12192000"/>
                  <a:gd name="connsiteY14" fmla="*/ 2240780 h 3176298"/>
                  <a:gd name="connsiteX15" fmla="*/ 785432 w 12192000"/>
                  <a:gd name="connsiteY15" fmla="*/ 2218682 h 3176298"/>
                  <a:gd name="connsiteX16" fmla="*/ 801053 w 12192000"/>
                  <a:gd name="connsiteY16" fmla="*/ 2204013 h 3176298"/>
                  <a:gd name="connsiteX17" fmla="*/ 858205 w 12192000"/>
                  <a:gd name="connsiteY17" fmla="*/ 2169532 h 3176298"/>
                  <a:gd name="connsiteX18" fmla="*/ 949646 w 12192000"/>
                  <a:gd name="connsiteY18" fmla="*/ 2157340 h 3176298"/>
                  <a:gd name="connsiteX19" fmla="*/ 960887 w 12192000"/>
                  <a:gd name="connsiteY19" fmla="*/ 2150099 h 3176298"/>
                  <a:gd name="connsiteX20" fmla="*/ 977653 w 12192000"/>
                  <a:gd name="connsiteY20" fmla="*/ 2138480 h 3176298"/>
                  <a:gd name="connsiteX21" fmla="*/ 1071762 w 12192000"/>
                  <a:gd name="connsiteY21" fmla="*/ 2117905 h 3176298"/>
                  <a:gd name="connsiteX22" fmla="*/ 1092527 w 12192000"/>
                  <a:gd name="connsiteY22" fmla="*/ 2111428 h 3176298"/>
                  <a:gd name="connsiteX23" fmla="*/ 1109865 w 12192000"/>
                  <a:gd name="connsiteY23" fmla="*/ 2100568 h 3176298"/>
                  <a:gd name="connsiteX24" fmla="*/ 1162823 w 12192000"/>
                  <a:gd name="connsiteY24" fmla="*/ 2075613 h 3176298"/>
                  <a:gd name="connsiteX25" fmla="*/ 1206641 w 12192000"/>
                  <a:gd name="connsiteY25" fmla="*/ 2074851 h 3176298"/>
                  <a:gd name="connsiteX26" fmla="*/ 1267411 w 12192000"/>
                  <a:gd name="connsiteY26" fmla="*/ 2060753 h 3176298"/>
                  <a:gd name="connsiteX27" fmla="*/ 1380762 w 12192000"/>
                  <a:gd name="connsiteY27" fmla="*/ 2046847 h 3176298"/>
                  <a:gd name="connsiteX28" fmla="*/ 1404006 w 12192000"/>
                  <a:gd name="connsiteY28" fmla="*/ 2038844 h 3176298"/>
                  <a:gd name="connsiteX29" fmla="*/ 1544598 w 12192000"/>
                  <a:gd name="connsiteY29" fmla="*/ 2000932 h 3176298"/>
                  <a:gd name="connsiteX30" fmla="*/ 1657188 w 12192000"/>
                  <a:gd name="connsiteY30" fmla="*/ 2001697 h 3176298"/>
                  <a:gd name="connsiteX31" fmla="*/ 1665950 w 12192000"/>
                  <a:gd name="connsiteY31" fmla="*/ 2003411 h 3176298"/>
                  <a:gd name="connsiteX32" fmla="*/ 1709006 w 12192000"/>
                  <a:gd name="connsiteY32" fmla="*/ 2015983 h 3176298"/>
                  <a:gd name="connsiteX33" fmla="*/ 1775684 w 12192000"/>
                  <a:gd name="connsiteY33" fmla="*/ 2012555 h 3176298"/>
                  <a:gd name="connsiteX34" fmla="*/ 1821596 w 12192000"/>
                  <a:gd name="connsiteY34" fmla="*/ 1995218 h 3176298"/>
                  <a:gd name="connsiteX35" fmla="*/ 1878748 w 12192000"/>
                  <a:gd name="connsiteY35" fmla="*/ 1994457 h 3176298"/>
                  <a:gd name="connsiteX36" fmla="*/ 1944092 w 12192000"/>
                  <a:gd name="connsiteY36" fmla="*/ 2005315 h 3176298"/>
                  <a:gd name="connsiteX37" fmla="*/ 1973429 w 12192000"/>
                  <a:gd name="connsiteY37" fmla="*/ 2007601 h 3176298"/>
                  <a:gd name="connsiteX38" fmla="*/ 2054013 w 12192000"/>
                  <a:gd name="connsiteY38" fmla="*/ 2030082 h 3176298"/>
                  <a:gd name="connsiteX39" fmla="*/ 2102021 w 12192000"/>
                  <a:gd name="connsiteY39" fmla="*/ 2024557 h 3176298"/>
                  <a:gd name="connsiteX40" fmla="*/ 2149267 w 12192000"/>
                  <a:gd name="connsiteY40" fmla="*/ 2009697 h 3176298"/>
                  <a:gd name="connsiteX41" fmla="*/ 2179556 w 12192000"/>
                  <a:gd name="connsiteY41" fmla="*/ 1995409 h 3176298"/>
                  <a:gd name="connsiteX42" fmla="*/ 2240710 w 12192000"/>
                  <a:gd name="connsiteY42" fmla="*/ 1985312 h 3176298"/>
                  <a:gd name="connsiteX43" fmla="*/ 2251948 w 12192000"/>
                  <a:gd name="connsiteY43" fmla="*/ 1986836 h 3176298"/>
                  <a:gd name="connsiteX44" fmla="*/ 2434456 w 12192000"/>
                  <a:gd name="connsiteY44" fmla="*/ 1999410 h 3176298"/>
                  <a:gd name="connsiteX45" fmla="*/ 2506847 w 12192000"/>
                  <a:gd name="connsiteY45" fmla="*/ 2019603 h 3176298"/>
                  <a:gd name="connsiteX46" fmla="*/ 2522279 w 12192000"/>
                  <a:gd name="connsiteY46" fmla="*/ 2022080 h 3176298"/>
                  <a:gd name="connsiteX47" fmla="*/ 2676398 w 12192000"/>
                  <a:gd name="connsiteY47" fmla="*/ 2044751 h 3176298"/>
                  <a:gd name="connsiteX48" fmla="*/ 2693543 w 12192000"/>
                  <a:gd name="connsiteY48" fmla="*/ 2045703 h 3176298"/>
                  <a:gd name="connsiteX49" fmla="*/ 2741360 w 12192000"/>
                  <a:gd name="connsiteY49" fmla="*/ 2041701 h 3176298"/>
                  <a:gd name="connsiteX50" fmla="*/ 2854140 w 12192000"/>
                  <a:gd name="connsiteY50" fmla="*/ 2082851 h 3176298"/>
                  <a:gd name="connsiteX51" fmla="*/ 2967110 w 12192000"/>
                  <a:gd name="connsiteY51" fmla="*/ 2096949 h 3176298"/>
                  <a:gd name="connsiteX52" fmla="*/ 3029216 w 12192000"/>
                  <a:gd name="connsiteY52" fmla="*/ 2096757 h 3176298"/>
                  <a:gd name="connsiteX53" fmla="*/ 3073604 w 12192000"/>
                  <a:gd name="connsiteY53" fmla="*/ 2106856 h 3176298"/>
                  <a:gd name="connsiteX54" fmla="*/ 3182763 w 12192000"/>
                  <a:gd name="connsiteY54" fmla="*/ 2137527 h 3176298"/>
                  <a:gd name="connsiteX55" fmla="*/ 3234202 w 12192000"/>
                  <a:gd name="connsiteY55" fmla="*/ 2142289 h 3176298"/>
                  <a:gd name="connsiteX56" fmla="*/ 3288877 w 12192000"/>
                  <a:gd name="connsiteY56" fmla="*/ 2152578 h 3176298"/>
                  <a:gd name="connsiteX57" fmla="*/ 3424135 w 12192000"/>
                  <a:gd name="connsiteY57" fmla="*/ 2198680 h 3176298"/>
                  <a:gd name="connsiteX58" fmla="*/ 3534629 w 12192000"/>
                  <a:gd name="connsiteY58" fmla="*/ 2196013 h 3176298"/>
                  <a:gd name="connsiteX59" fmla="*/ 3605116 w 12192000"/>
                  <a:gd name="connsiteY59" fmla="*/ 2196583 h 3176298"/>
                  <a:gd name="connsiteX60" fmla="*/ 3689131 w 12192000"/>
                  <a:gd name="connsiteY60" fmla="*/ 2211824 h 3176298"/>
                  <a:gd name="connsiteX61" fmla="*/ 3757902 w 12192000"/>
                  <a:gd name="connsiteY61" fmla="*/ 2234114 h 3176298"/>
                  <a:gd name="connsiteX62" fmla="*/ 3852966 w 12192000"/>
                  <a:gd name="connsiteY62" fmla="*/ 2251831 h 3176298"/>
                  <a:gd name="connsiteX63" fmla="*/ 3947648 w 12192000"/>
                  <a:gd name="connsiteY63" fmla="*/ 2285932 h 3176298"/>
                  <a:gd name="connsiteX64" fmla="*/ 4013753 w 12192000"/>
                  <a:gd name="connsiteY64" fmla="*/ 2312031 h 3176298"/>
                  <a:gd name="connsiteX65" fmla="*/ 4105766 w 12192000"/>
                  <a:gd name="connsiteY65" fmla="*/ 2335082 h 3176298"/>
                  <a:gd name="connsiteX66" fmla="*/ 4246551 w 12192000"/>
                  <a:gd name="connsiteY66" fmla="*/ 2351274 h 3176298"/>
                  <a:gd name="connsiteX67" fmla="*/ 4311323 w 12192000"/>
                  <a:gd name="connsiteY67" fmla="*/ 2352991 h 3176298"/>
                  <a:gd name="connsiteX68" fmla="*/ 4413817 w 12192000"/>
                  <a:gd name="connsiteY68" fmla="*/ 2390899 h 3176298"/>
                  <a:gd name="connsiteX69" fmla="*/ 4457632 w 12192000"/>
                  <a:gd name="connsiteY69" fmla="*/ 2409188 h 3176298"/>
                  <a:gd name="connsiteX70" fmla="*/ 4497068 w 12192000"/>
                  <a:gd name="connsiteY70" fmla="*/ 2393947 h 3176298"/>
                  <a:gd name="connsiteX71" fmla="*/ 4522596 w 12192000"/>
                  <a:gd name="connsiteY71" fmla="*/ 2376421 h 3176298"/>
                  <a:gd name="connsiteX72" fmla="*/ 4603368 w 12192000"/>
                  <a:gd name="connsiteY72" fmla="*/ 2391282 h 3176298"/>
                  <a:gd name="connsiteX73" fmla="*/ 4689098 w 12192000"/>
                  <a:gd name="connsiteY73" fmla="*/ 2406903 h 3176298"/>
                  <a:gd name="connsiteX74" fmla="*/ 4719697 w 12192000"/>
                  <a:gd name="connsiteY74" fmla="*/ 2413428 h 3176298"/>
                  <a:gd name="connsiteX75" fmla="*/ 4726469 w 12192000"/>
                  <a:gd name="connsiteY75" fmla="*/ 2414298 h 3176298"/>
                  <a:gd name="connsiteX76" fmla="*/ 4785776 w 12192000"/>
                  <a:gd name="connsiteY76" fmla="*/ 2414298 h 3176298"/>
                  <a:gd name="connsiteX77" fmla="*/ 4788661 w 12192000"/>
                  <a:gd name="connsiteY77" fmla="*/ 2414047 h 3176298"/>
                  <a:gd name="connsiteX78" fmla="*/ 4827024 w 12192000"/>
                  <a:gd name="connsiteY78" fmla="*/ 2408999 h 3176298"/>
                  <a:gd name="connsiteX79" fmla="*/ 4887415 w 12192000"/>
                  <a:gd name="connsiteY79" fmla="*/ 2405570 h 3176298"/>
                  <a:gd name="connsiteX80" fmla="*/ 4936184 w 12192000"/>
                  <a:gd name="connsiteY80" fmla="*/ 2395853 h 3176298"/>
                  <a:gd name="connsiteX81" fmla="*/ 4953328 w 12192000"/>
                  <a:gd name="connsiteY81" fmla="*/ 2390138 h 3176298"/>
                  <a:gd name="connsiteX82" fmla="*/ 5089162 w 12192000"/>
                  <a:gd name="connsiteY82" fmla="*/ 2345560 h 3176298"/>
                  <a:gd name="connsiteX83" fmla="*/ 5234326 w 12192000"/>
                  <a:gd name="connsiteY83" fmla="*/ 2309935 h 3176298"/>
                  <a:gd name="connsiteX84" fmla="*/ 5328438 w 12192000"/>
                  <a:gd name="connsiteY84" fmla="*/ 2332416 h 3176298"/>
                  <a:gd name="connsiteX85" fmla="*/ 5363491 w 12192000"/>
                  <a:gd name="connsiteY85" fmla="*/ 2332034 h 3176298"/>
                  <a:gd name="connsiteX86" fmla="*/ 5524660 w 12192000"/>
                  <a:gd name="connsiteY86" fmla="*/ 2337178 h 3176298"/>
                  <a:gd name="connsiteX87" fmla="*/ 5553045 w 12192000"/>
                  <a:gd name="connsiteY87" fmla="*/ 2342701 h 3176298"/>
                  <a:gd name="connsiteX88" fmla="*/ 5706401 w 12192000"/>
                  <a:gd name="connsiteY88" fmla="*/ 2320032 h 3176298"/>
                  <a:gd name="connsiteX89" fmla="*/ 5762029 w 12192000"/>
                  <a:gd name="connsiteY89" fmla="*/ 2316221 h 3176298"/>
                  <a:gd name="connsiteX90" fmla="*/ 5813276 w 12192000"/>
                  <a:gd name="connsiteY90" fmla="*/ 2309935 h 3176298"/>
                  <a:gd name="connsiteX91" fmla="*/ 5884906 w 12192000"/>
                  <a:gd name="connsiteY91" fmla="*/ 2308411 h 3176298"/>
                  <a:gd name="connsiteX92" fmla="*/ 5959204 w 12192000"/>
                  <a:gd name="connsiteY92" fmla="*/ 2311269 h 3176298"/>
                  <a:gd name="connsiteX93" fmla="*/ 6042072 w 12192000"/>
                  <a:gd name="connsiteY93" fmla="*/ 2310697 h 3176298"/>
                  <a:gd name="connsiteX94" fmla="*/ 6074842 w 12192000"/>
                  <a:gd name="connsiteY94" fmla="*/ 2305745 h 3176298"/>
                  <a:gd name="connsiteX95" fmla="*/ 6163425 w 12192000"/>
                  <a:gd name="connsiteY95" fmla="*/ 2309172 h 3176298"/>
                  <a:gd name="connsiteX96" fmla="*/ 6209909 w 12192000"/>
                  <a:gd name="connsiteY96" fmla="*/ 2303459 h 3176298"/>
                  <a:gd name="connsiteX97" fmla="*/ 6286493 w 12192000"/>
                  <a:gd name="connsiteY97" fmla="*/ 2302315 h 3176298"/>
                  <a:gd name="connsiteX98" fmla="*/ 6311449 w 12192000"/>
                  <a:gd name="connsiteY98" fmla="*/ 2300980 h 3176298"/>
                  <a:gd name="connsiteX99" fmla="*/ 6333739 w 12192000"/>
                  <a:gd name="connsiteY99" fmla="*/ 2300218 h 3176298"/>
                  <a:gd name="connsiteX100" fmla="*/ 6410131 w 12192000"/>
                  <a:gd name="connsiteY100" fmla="*/ 2315841 h 3176298"/>
                  <a:gd name="connsiteX101" fmla="*/ 6477951 w 12192000"/>
                  <a:gd name="connsiteY101" fmla="*/ 2316793 h 3176298"/>
                  <a:gd name="connsiteX102" fmla="*/ 6596828 w 12192000"/>
                  <a:gd name="connsiteY102" fmla="*/ 2329368 h 3176298"/>
                  <a:gd name="connsiteX103" fmla="*/ 6623118 w 12192000"/>
                  <a:gd name="connsiteY103" fmla="*/ 2324985 h 3176298"/>
                  <a:gd name="connsiteX104" fmla="*/ 6705417 w 12192000"/>
                  <a:gd name="connsiteY104" fmla="*/ 2323272 h 3176298"/>
                  <a:gd name="connsiteX105" fmla="*/ 6752283 w 12192000"/>
                  <a:gd name="connsiteY105" fmla="*/ 2321937 h 3176298"/>
                  <a:gd name="connsiteX106" fmla="*/ 6810195 w 12192000"/>
                  <a:gd name="connsiteY106" fmla="*/ 2331082 h 3176298"/>
                  <a:gd name="connsiteX107" fmla="*/ 6910782 w 12192000"/>
                  <a:gd name="connsiteY107" fmla="*/ 2350512 h 3176298"/>
                  <a:gd name="connsiteX108" fmla="*/ 6937263 w 12192000"/>
                  <a:gd name="connsiteY108" fmla="*/ 2353561 h 3176298"/>
                  <a:gd name="connsiteX109" fmla="*/ 6985653 w 12192000"/>
                  <a:gd name="connsiteY109" fmla="*/ 2362897 h 3176298"/>
                  <a:gd name="connsiteX110" fmla="*/ 6994415 w 12192000"/>
                  <a:gd name="connsiteY110" fmla="*/ 2364611 h 3176298"/>
                  <a:gd name="connsiteX111" fmla="*/ 7068141 w 12192000"/>
                  <a:gd name="connsiteY111" fmla="*/ 2388234 h 3176298"/>
                  <a:gd name="connsiteX112" fmla="*/ 7106432 w 12192000"/>
                  <a:gd name="connsiteY112" fmla="*/ 2390138 h 3176298"/>
                  <a:gd name="connsiteX113" fmla="*/ 7216547 w 12192000"/>
                  <a:gd name="connsiteY113" fmla="*/ 2390330 h 3176298"/>
                  <a:gd name="connsiteX114" fmla="*/ 7263220 w 12192000"/>
                  <a:gd name="connsiteY114" fmla="*/ 2386709 h 3176298"/>
                  <a:gd name="connsiteX115" fmla="*/ 7375428 w 12192000"/>
                  <a:gd name="connsiteY115" fmla="*/ 2372803 h 3176298"/>
                  <a:gd name="connsiteX116" fmla="*/ 7445916 w 12192000"/>
                  <a:gd name="connsiteY116" fmla="*/ 2365945 h 3176298"/>
                  <a:gd name="connsiteX117" fmla="*/ 7526880 w 12192000"/>
                  <a:gd name="connsiteY117" fmla="*/ 2355084 h 3176298"/>
                  <a:gd name="connsiteX118" fmla="*/ 7619655 w 12192000"/>
                  <a:gd name="connsiteY118" fmla="*/ 2348226 h 3176298"/>
                  <a:gd name="connsiteX119" fmla="*/ 7788636 w 12192000"/>
                  <a:gd name="connsiteY119" fmla="*/ 2327461 h 3176298"/>
                  <a:gd name="connsiteX120" fmla="*/ 7952280 w 12192000"/>
                  <a:gd name="connsiteY120" fmla="*/ 2305935 h 3176298"/>
                  <a:gd name="connsiteX121" fmla="*/ 8019339 w 12192000"/>
                  <a:gd name="connsiteY121" fmla="*/ 2286884 h 3176298"/>
                  <a:gd name="connsiteX122" fmla="*/ 8137835 w 12192000"/>
                  <a:gd name="connsiteY122" fmla="*/ 2259832 h 3176298"/>
                  <a:gd name="connsiteX123" fmla="*/ 8189651 w 12192000"/>
                  <a:gd name="connsiteY123" fmla="*/ 2243639 h 3176298"/>
                  <a:gd name="connsiteX124" fmla="*/ 8313671 w 12192000"/>
                  <a:gd name="connsiteY124" fmla="*/ 2209920 h 3176298"/>
                  <a:gd name="connsiteX125" fmla="*/ 8459979 w 12192000"/>
                  <a:gd name="connsiteY125" fmla="*/ 2158864 h 3176298"/>
                  <a:gd name="connsiteX126" fmla="*/ 8516369 w 12192000"/>
                  <a:gd name="connsiteY126" fmla="*/ 2144003 h 3176298"/>
                  <a:gd name="connsiteX127" fmla="*/ 8657726 w 12192000"/>
                  <a:gd name="connsiteY127" fmla="*/ 2106284 h 3176298"/>
                  <a:gd name="connsiteX128" fmla="*/ 8711448 w 12192000"/>
                  <a:gd name="connsiteY128" fmla="*/ 2098664 h 3176298"/>
                  <a:gd name="connsiteX129" fmla="*/ 8772219 w 12192000"/>
                  <a:gd name="connsiteY129" fmla="*/ 2082280 h 3176298"/>
                  <a:gd name="connsiteX130" fmla="*/ 8845565 w 12192000"/>
                  <a:gd name="connsiteY130" fmla="*/ 2053705 h 3176298"/>
                  <a:gd name="connsiteX131" fmla="*/ 8967871 w 12192000"/>
                  <a:gd name="connsiteY131" fmla="*/ 2011221 h 3176298"/>
                  <a:gd name="connsiteX132" fmla="*/ 9015878 w 12192000"/>
                  <a:gd name="connsiteY132" fmla="*/ 2001124 h 3176298"/>
                  <a:gd name="connsiteX133" fmla="*/ 9234579 w 12192000"/>
                  <a:gd name="connsiteY133" fmla="*/ 1935209 h 3176298"/>
                  <a:gd name="connsiteX134" fmla="*/ 9346597 w 12192000"/>
                  <a:gd name="connsiteY134" fmla="*/ 1896917 h 3176298"/>
                  <a:gd name="connsiteX135" fmla="*/ 9416321 w 12192000"/>
                  <a:gd name="connsiteY135" fmla="*/ 1880724 h 3176298"/>
                  <a:gd name="connsiteX136" fmla="*/ 9477283 w 12192000"/>
                  <a:gd name="connsiteY136" fmla="*/ 1856149 h 3176298"/>
                  <a:gd name="connsiteX137" fmla="*/ 9666265 w 12192000"/>
                  <a:gd name="connsiteY137" fmla="*/ 1787186 h 3176298"/>
                  <a:gd name="connsiteX138" fmla="*/ 9754088 w 12192000"/>
                  <a:gd name="connsiteY138" fmla="*/ 1741464 h 3176298"/>
                  <a:gd name="connsiteX139" fmla="*/ 9899446 w 12192000"/>
                  <a:gd name="connsiteY139" fmla="*/ 1656880 h 3176298"/>
                  <a:gd name="connsiteX140" fmla="*/ 9993175 w 12192000"/>
                  <a:gd name="connsiteY140" fmla="*/ 1576487 h 3176298"/>
                  <a:gd name="connsiteX141" fmla="*/ 10044230 w 12192000"/>
                  <a:gd name="connsiteY141" fmla="*/ 1540480 h 3176298"/>
                  <a:gd name="connsiteX142" fmla="*/ 10131863 w 12192000"/>
                  <a:gd name="connsiteY142" fmla="*/ 1485613 h 3176298"/>
                  <a:gd name="connsiteX143" fmla="*/ 10242357 w 12192000"/>
                  <a:gd name="connsiteY143" fmla="*/ 1410555 h 3176298"/>
                  <a:gd name="connsiteX144" fmla="*/ 10363709 w 12192000"/>
                  <a:gd name="connsiteY144" fmla="*/ 1359499 h 3176298"/>
                  <a:gd name="connsiteX145" fmla="*/ 10428291 w 12192000"/>
                  <a:gd name="connsiteY145" fmla="*/ 1314920 h 3176298"/>
                  <a:gd name="connsiteX146" fmla="*/ 10490969 w 12192000"/>
                  <a:gd name="connsiteY146" fmla="*/ 1267104 h 3176298"/>
                  <a:gd name="connsiteX147" fmla="*/ 10523354 w 12192000"/>
                  <a:gd name="connsiteY147" fmla="*/ 1238337 h 3176298"/>
                  <a:gd name="connsiteX148" fmla="*/ 10590031 w 12192000"/>
                  <a:gd name="connsiteY148" fmla="*/ 1191664 h 3176298"/>
                  <a:gd name="connsiteX149" fmla="*/ 10656519 w 12192000"/>
                  <a:gd name="connsiteY149" fmla="*/ 1156038 h 3176298"/>
                  <a:gd name="connsiteX150" fmla="*/ 10703573 w 12192000"/>
                  <a:gd name="connsiteY150" fmla="*/ 1120603 h 3176298"/>
                  <a:gd name="connsiteX151" fmla="*/ 10764534 w 12192000"/>
                  <a:gd name="connsiteY151" fmla="*/ 1067643 h 3176298"/>
                  <a:gd name="connsiteX152" fmla="*/ 10850453 w 12192000"/>
                  <a:gd name="connsiteY152" fmla="*/ 1014301 h 3176298"/>
                  <a:gd name="connsiteX153" fmla="*/ 10929704 w 12192000"/>
                  <a:gd name="connsiteY153" fmla="*/ 980201 h 3176298"/>
                  <a:gd name="connsiteX154" fmla="*/ 10967423 w 12192000"/>
                  <a:gd name="connsiteY154" fmla="*/ 930289 h 3176298"/>
                  <a:gd name="connsiteX155" fmla="*/ 11058869 w 12192000"/>
                  <a:gd name="connsiteY155" fmla="*/ 838084 h 3176298"/>
                  <a:gd name="connsiteX156" fmla="*/ 11172600 w 12192000"/>
                  <a:gd name="connsiteY156" fmla="*/ 762834 h 3176298"/>
                  <a:gd name="connsiteX157" fmla="*/ 11275283 w 12192000"/>
                  <a:gd name="connsiteY157" fmla="*/ 673676 h 3176298"/>
                  <a:gd name="connsiteX158" fmla="*/ 11320623 w 12192000"/>
                  <a:gd name="connsiteY158" fmla="*/ 639195 h 3176298"/>
                  <a:gd name="connsiteX159" fmla="*/ 11374346 w 12192000"/>
                  <a:gd name="connsiteY159" fmla="*/ 601664 h 3176298"/>
                  <a:gd name="connsiteX160" fmla="*/ 11448453 w 12192000"/>
                  <a:gd name="connsiteY160" fmla="*/ 567755 h 3176298"/>
                  <a:gd name="connsiteX161" fmla="*/ 11532275 w 12192000"/>
                  <a:gd name="connsiteY161" fmla="*/ 522605 h 3176298"/>
                  <a:gd name="connsiteX162" fmla="*/ 11562947 w 12192000"/>
                  <a:gd name="connsiteY162" fmla="*/ 486598 h 3176298"/>
                  <a:gd name="connsiteX163" fmla="*/ 11672489 w 12192000"/>
                  <a:gd name="connsiteY163" fmla="*/ 335337 h 3176298"/>
                  <a:gd name="connsiteX164" fmla="*/ 11821656 w 12192000"/>
                  <a:gd name="connsiteY164" fmla="*/ 207889 h 3176298"/>
                  <a:gd name="connsiteX165" fmla="*/ 11986443 w 12192000"/>
                  <a:gd name="connsiteY165" fmla="*/ 104824 h 3176298"/>
                  <a:gd name="connsiteX166" fmla="*/ 12026448 w 12192000"/>
                  <a:gd name="connsiteY166" fmla="*/ 88821 h 3176298"/>
                  <a:gd name="connsiteX167" fmla="*/ 12160947 w 12192000"/>
                  <a:gd name="connsiteY167" fmla="*/ 28621 h 3176298"/>
                  <a:gd name="connsiteX168" fmla="*/ 12192000 w 12192000"/>
                  <a:gd name="connsiteY168" fmla="*/ 0 h 31762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Lst>
                <a:rect l="l" t="t" r="r" b="b"/>
                <a:pathLst>
                  <a:path w="12192000" h="3176298">
                    <a:moveTo>
                      <a:pt x="12192000" y="0"/>
                    </a:moveTo>
                    <a:lnTo>
                      <a:pt x="12192000" y="3176298"/>
                    </a:lnTo>
                    <a:lnTo>
                      <a:pt x="0" y="3176298"/>
                    </a:lnTo>
                    <a:lnTo>
                      <a:pt x="0" y="2264980"/>
                    </a:lnTo>
                    <a:lnTo>
                      <a:pt x="544" y="2264980"/>
                    </a:lnTo>
                    <a:lnTo>
                      <a:pt x="544" y="2392219"/>
                    </a:lnTo>
                    <a:lnTo>
                      <a:pt x="61197" y="2387448"/>
                    </a:lnTo>
                    <a:cubicBezTo>
                      <a:pt x="80794" y="2382137"/>
                      <a:pt x="99990" y="2374707"/>
                      <a:pt x="119613" y="2369945"/>
                    </a:cubicBezTo>
                    <a:cubicBezTo>
                      <a:pt x="137898" y="2365563"/>
                      <a:pt x="155046" y="2355466"/>
                      <a:pt x="172384" y="2347084"/>
                    </a:cubicBezTo>
                    <a:cubicBezTo>
                      <a:pt x="205529" y="2331082"/>
                      <a:pt x="240965" y="2341178"/>
                      <a:pt x="274873" y="2336988"/>
                    </a:cubicBezTo>
                    <a:cubicBezTo>
                      <a:pt x="285732" y="2335653"/>
                      <a:pt x="296590" y="2334130"/>
                      <a:pt x="307259" y="2331461"/>
                    </a:cubicBezTo>
                    <a:cubicBezTo>
                      <a:pt x="336408" y="2324413"/>
                      <a:pt x="366127" y="2318317"/>
                      <a:pt x="394511" y="2308601"/>
                    </a:cubicBezTo>
                    <a:cubicBezTo>
                      <a:pt x="426709" y="2297743"/>
                      <a:pt x="457572" y="2283264"/>
                      <a:pt x="494337" y="2268213"/>
                    </a:cubicBezTo>
                    <a:cubicBezTo>
                      <a:pt x="507102" y="2272024"/>
                      <a:pt x="526724" y="2282312"/>
                      <a:pt x="546917" y="2283264"/>
                    </a:cubicBezTo>
                    <a:cubicBezTo>
                      <a:pt x="611880" y="2286503"/>
                      <a:pt x="672650" y="2268786"/>
                      <a:pt x="730754" y="2240780"/>
                    </a:cubicBezTo>
                    <a:cubicBezTo>
                      <a:pt x="748471" y="2232399"/>
                      <a:pt x="767524" y="2226874"/>
                      <a:pt x="785432" y="2218682"/>
                    </a:cubicBezTo>
                    <a:cubicBezTo>
                      <a:pt x="791717" y="2215826"/>
                      <a:pt x="799909" y="2209730"/>
                      <a:pt x="801053" y="2204013"/>
                    </a:cubicBezTo>
                    <a:cubicBezTo>
                      <a:pt x="807719" y="2170866"/>
                      <a:pt x="832486" y="2171436"/>
                      <a:pt x="858205" y="2169532"/>
                    </a:cubicBezTo>
                    <a:cubicBezTo>
                      <a:pt x="888877" y="2167247"/>
                      <a:pt x="919165" y="2161912"/>
                      <a:pt x="949646" y="2157340"/>
                    </a:cubicBezTo>
                    <a:cubicBezTo>
                      <a:pt x="953648" y="2156768"/>
                      <a:pt x="957266" y="2152768"/>
                      <a:pt x="960887" y="2150099"/>
                    </a:cubicBezTo>
                    <a:cubicBezTo>
                      <a:pt x="966411" y="2146099"/>
                      <a:pt x="971554" y="2140003"/>
                      <a:pt x="977653" y="2138480"/>
                    </a:cubicBezTo>
                    <a:cubicBezTo>
                      <a:pt x="1008894" y="2131049"/>
                      <a:pt x="1040327" y="2124763"/>
                      <a:pt x="1071762" y="2117905"/>
                    </a:cubicBezTo>
                    <a:cubicBezTo>
                      <a:pt x="1078810" y="2116380"/>
                      <a:pt x="1086048" y="2114476"/>
                      <a:pt x="1092527" y="2111428"/>
                    </a:cubicBezTo>
                    <a:cubicBezTo>
                      <a:pt x="1098623" y="2108570"/>
                      <a:pt x="1103767" y="2103616"/>
                      <a:pt x="1109865" y="2100568"/>
                    </a:cubicBezTo>
                    <a:cubicBezTo>
                      <a:pt x="1126437" y="2092378"/>
                      <a:pt x="1143394" y="2084757"/>
                      <a:pt x="1162823" y="2075613"/>
                    </a:cubicBezTo>
                    <a:cubicBezTo>
                      <a:pt x="1173681" y="2092757"/>
                      <a:pt x="1188354" y="2083041"/>
                      <a:pt x="1206641" y="2074851"/>
                    </a:cubicBezTo>
                    <a:cubicBezTo>
                      <a:pt x="1225310" y="2066468"/>
                      <a:pt x="1246837" y="2063801"/>
                      <a:pt x="1267411" y="2060753"/>
                    </a:cubicBezTo>
                    <a:cubicBezTo>
                      <a:pt x="1305132" y="2055228"/>
                      <a:pt x="1343044" y="2051799"/>
                      <a:pt x="1380762" y="2046847"/>
                    </a:cubicBezTo>
                    <a:cubicBezTo>
                      <a:pt x="1388765" y="2045703"/>
                      <a:pt x="1397909" y="2043608"/>
                      <a:pt x="1404006" y="2038844"/>
                    </a:cubicBezTo>
                    <a:cubicBezTo>
                      <a:pt x="1445725" y="2006839"/>
                      <a:pt x="1496403" y="1997887"/>
                      <a:pt x="1544598" y="2000932"/>
                    </a:cubicBezTo>
                    <a:cubicBezTo>
                      <a:pt x="1582510" y="2003220"/>
                      <a:pt x="1619658" y="2004935"/>
                      <a:pt x="1657188" y="2001697"/>
                    </a:cubicBezTo>
                    <a:cubicBezTo>
                      <a:pt x="1660046" y="2001505"/>
                      <a:pt x="1663856" y="2001887"/>
                      <a:pt x="1665950" y="2003411"/>
                    </a:cubicBezTo>
                    <a:cubicBezTo>
                      <a:pt x="1678904" y="2013507"/>
                      <a:pt x="1692431" y="2014269"/>
                      <a:pt x="1709006" y="2015983"/>
                    </a:cubicBezTo>
                    <a:cubicBezTo>
                      <a:pt x="1732439" y="2018461"/>
                      <a:pt x="1753965" y="2016745"/>
                      <a:pt x="1775684" y="2012555"/>
                    </a:cubicBezTo>
                    <a:cubicBezTo>
                      <a:pt x="1791496" y="2009507"/>
                      <a:pt x="1807497" y="2003220"/>
                      <a:pt x="1821596" y="1995218"/>
                    </a:cubicBezTo>
                    <a:cubicBezTo>
                      <a:pt x="1841216" y="1983978"/>
                      <a:pt x="1860079" y="1979597"/>
                      <a:pt x="1878748" y="1994457"/>
                    </a:cubicBezTo>
                    <a:cubicBezTo>
                      <a:pt x="1898940" y="2010269"/>
                      <a:pt x="1921800" y="2004745"/>
                      <a:pt x="1944092" y="2005315"/>
                    </a:cubicBezTo>
                    <a:cubicBezTo>
                      <a:pt x="1953806" y="2005507"/>
                      <a:pt x="1964094" y="2005124"/>
                      <a:pt x="1973429" y="2007601"/>
                    </a:cubicBezTo>
                    <a:cubicBezTo>
                      <a:pt x="2000479" y="2014651"/>
                      <a:pt x="2026581" y="2025320"/>
                      <a:pt x="2054013" y="2030082"/>
                    </a:cubicBezTo>
                    <a:cubicBezTo>
                      <a:pt x="2069254" y="2032747"/>
                      <a:pt x="2086208" y="2027986"/>
                      <a:pt x="2102021" y="2024557"/>
                    </a:cubicBezTo>
                    <a:cubicBezTo>
                      <a:pt x="2118023" y="2020937"/>
                      <a:pt x="2133834" y="2015413"/>
                      <a:pt x="2149267" y="2009697"/>
                    </a:cubicBezTo>
                    <a:cubicBezTo>
                      <a:pt x="2159743" y="2005887"/>
                      <a:pt x="2171173" y="2002267"/>
                      <a:pt x="2179556" y="1995409"/>
                    </a:cubicBezTo>
                    <a:cubicBezTo>
                      <a:pt x="2198608" y="1979788"/>
                      <a:pt x="2218229" y="1977120"/>
                      <a:pt x="2240710" y="1985312"/>
                    </a:cubicBezTo>
                    <a:cubicBezTo>
                      <a:pt x="2244137" y="1986647"/>
                      <a:pt x="2248138" y="1986647"/>
                      <a:pt x="2251948" y="1986836"/>
                    </a:cubicBezTo>
                    <a:cubicBezTo>
                      <a:pt x="2312915" y="1990836"/>
                      <a:pt x="2373874" y="1993314"/>
                      <a:pt x="2434456" y="1999410"/>
                    </a:cubicBezTo>
                    <a:cubicBezTo>
                      <a:pt x="2459029" y="2001887"/>
                      <a:pt x="2482652" y="2012745"/>
                      <a:pt x="2506847" y="2019603"/>
                    </a:cubicBezTo>
                    <a:cubicBezTo>
                      <a:pt x="2511800" y="2020937"/>
                      <a:pt x="2517327" y="2023033"/>
                      <a:pt x="2522279" y="2022080"/>
                    </a:cubicBezTo>
                    <a:cubicBezTo>
                      <a:pt x="2576191" y="2012555"/>
                      <a:pt x="2626677" y="2026461"/>
                      <a:pt x="2676398" y="2044751"/>
                    </a:cubicBezTo>
                    <a:cubicBezTo>
                      <a:pt x="2681540" y="2046656"/>
                      <a:pt x="2687827" y="2046084"/>
                      <a:pt x="2693543" y="2045703"/>
                    </a:cubicBezTo>
                    <a:cubicBezTo>
                      <a:pt x="2709548" y="2044370"/>
                      <a:pt x="2726882" y="2037701"/>
                      <a:pt x="2741360" y="2041701"/>
                    </a:cubicBezTo>
                    <a:cubicBezTo>
                      <a:pt x="2779842" y="2052753"/>
                      <a:pt x="2817943" y="2066087"/>
                      <a:pt x="2854140" y="2082851"/>
                    </a:cubicBezTo>
                    <a:cubicBezTo>
                      <a:pt x="2890910" y="2099805"/>
                      <a:pt x="2925008" y="2114095"/>
                      <a:pt x="2967110" y="2096949"/>
                    </a:cubicBezTo>
                    <a:cubicBezTo>
                      <a:pt x="2985016" y="2089709"/>
                      <a:pt x="3008639" y="2094853"/>
                      <a:pt x="3029216" y="2096757"/>
                    </a:cubicBezTo>
                    <a:cubicBezTo>
                      <a:pt x="3044264" y="2098282"/>
                      <a:pt x="3058743" y="2106856"/>
                      <a:pt x="3073604" y="2106856"/>
                    </a:cubicBezTo>
                    <a:cubicBezTo>
                      <a:pt x="3113231" y="2106856"/>
                      <a:pt x="3148472" y="2116953"/>
                      <a:pt x="3182763" y="2137527"/>
                    </a:cubicBezTo>
                    <a:cubicBezTo>
                      <a:pt x="3196102" y="2145528"/>
                      <a:pt x="3216867" y="2140193"/>
                      <a:pt x="3234202" y="2142289"/>
                    </a:cubicBezTo>
                    <a:cubicBezTo>
                      <a:pt x="3252492" y="2144765"/>
                      <a:pt x="3271348" y="2147051"/>
                      <a:pt x="3288877" y="2152578"/>
                    </a:cubicBezTo>
                    <a:cubicBezTo>
                      <a:pt x="3334216" y="2167056"/>
                      <a:pt x="3378986" y="2183439"/>
                      <a:pt x="3424135" y="2198680"/>
                    </a:cubicBezTo>
                    <a:cubicBezTo>
                      <a:pt x="3461282" y="2211253"/>
                      <a:pt x="3497862" y="2201347"/>
                      <a:pt x="3534629" y="2196013"/>
                    </a:cubicBezTo>
                    <a:cubicBezTo>
                      <a:pt x="3557682" y="2192583"/>
                      <a:pt x="3579206" y="2184391"/>
                      <a:pt x="3605116" y="2196583"/>
                    </a:cubicBezTo>
                    <a:cubicBezTo>
                      <a:pt x="3629882" y="2208205"/>
                      <a:pt x="3661315" y="2205537"/>
                      <a:pt x="3689131" y="2211824"/>
                    </a:cubicBezTo>
                    <a:cubicBezTo>
                      <a:pt x="3712565" y="2217157"/>
                      <a:pt x="3735231" y="2225732"/>
                      <a:pt x="3757902" y="2234114"/>
                    </a:cubicBezTo>
                    <a:cubicBezTo>
                      <a:pt x="3788766" y="2245545"/>
                      <a:pt x="3819245" y="2257545"/>
                      <a:pt x="3852966" y="2251831"/>
                    </a:cubicBezTo>
                    <a:cubicBezTo>
                      <a:pt x="3891259" y="2245353"/>
                      <a:pt x="3917546" y="2269738"/>
                      <a:pt x="3947648" y="2285932"/>
                    </a:cubicBezTo>
                    <a:cubicBezTo>
                      <a:pt x="3968414" y="2296980"/>
                      <a:pt x="3991083" y="2305172"/>
                      <a:pt x="4013753" y="2312031"/>
                    </a:cubicBezTo>
                    <a:cubicBezTo>
                      <a:pt x="4044043" y="2320985"/>
                      <a:pt x="4075285" y="2326320"/>
                      <a:pt x="4105766" y="2335082"/>
                    </a:cubicBezTo>
                    <a:cubicBezTo>
                      <a:pt x="4151870" y="2348226"/>
                      <a:pt x="4198546" y="2358514"/>
                      <a:pt x="4246551" y="2351274"/>
                    </a:cubicBezTo>
                    <a:cubicBezTo>
                      <a:pt x="4268649" y="2348036"/>
                      <a:pt x="4289227" y="2348226"/>
                      <a:pt x="4311323" y="2352991"/>
                    </a:cubicBezTo>
                    <a:cubicBezTo>
                      <a:pt x="4347518" y="2360801"/>
                      <a:pt x="4384668" y="2361753"/>
                      <a:pt x="4413817" y="2390899"/>
                    </a:cubicBezTo>
                    <a:cubicBezTo>
                      <a:pt x="4424104" y="2401188"/>
                      <a:pt x="4442581" y="2403853"/>
                      <a:pt x="4457632" y="2409188"/>
                    </a:cubicBezTo>
                    <a:cubicBezTo>
                      <a:pt x="4474969" y="2415476"/>
                      <a:pt x="4487731" y="2412236"/>
                      <a:pt x="4497068" y="2393947"/>
                    </a:cubicBezTo>
                    <a:cubicBezTo>
                      <a:pt x="4501257" y="2385757"/>
                      <a:pt x="4513260" y="2377755"/>
                      <a:pt x="4522596" y="2376421"/>
                    </a:cubicBezTo>
                    <a:cubicBezTo>
                      <a:pt x="4550599" y="2372421"/>
                      <a:pt x="4576318" y="2378327"/>
                      <a:pt x="4603368" y="2391282"/>
                    </a:cubicBezTo>
                    <a:cubicBezTo>
                      <a:pt x="4628705" y="2403474"/>
                      <a:pt x="4660331" y="2402140"/>
                      <a:pt x="4689098" y="2406903"/>
                    </a:cubicBezTo>
                    <a:cubicBezTo>
                      <a:pt x="4699289" y="2408618"/>
                      <a:pt x="4709482" y="2411237"/>
                      <a:pt x="4719697" y="2413428"/>
                    </a:cubicBezTo>
                    <a:lnTo>
                      <a:pt x="4726469" y="2414298"/>
                    </a:lnTo>
                    <a:lnTo>
                      <a:pt x="4785776" y="2414298"/>
                    </a:lnTo>
                    <a:lnTo>
                      <a:pt x="4788661" y="2414047"/>
                    </a:lnTo>
                    <a:cubicBezTo>
                      <a:pt x="4801401" y="2412237"/>
                      <a:pt x="4814166" y="2410142"/>
                      <a:pt x="4827024" y="2408999"/>
                    </a:cubicBezTo>
                    <a:cubicBezTo>
                      <a:pt x="4847027" y="2407095"/>
                      <a:pt x="4867412" y="2407856"/>
                      <a:pt x="4887415" y="2405570"/>
                    </a:cubicBezTo>
                    <a:cubicBezTo>
                      <a:pt x="4903799" y="2403853"/>
                      <a:pt x="4919991" y="2399474"/>
                      <a:pt x="4936184" y="2395853"/>
                    </a:cubicBezTo>
                    <a:cubicBezTo>
                      <a:pt x="4942089" y="2394520"/>
                      <a:pt x="4947996" y="2389376"/>
                      <a:pt x="4953328" y="2390138"/>
                    </a:cubicBezTo>
                    <a:cubicBezTo>
                      <a:pt x="5006292" y="2398330"/>
                      <a:pt x="5044391" y="2361753"/>
                      <a:pt x="5089162" y="2345560"/>
                    </a:cubicBezTo>
                    <a:cubicBezTo>
                      <a:pt x="5136216" y="2328413"/>
                      <a:pt x="5181748" y="2302124"/>
                      <a:pt x="5234326" y="2309935"/>
                    </a:cubicBezTo>
                    <a:cubicBezTo>
                      <a:pt x="5266141" y="2314697"/>
                      <a:pt x="5296812" y="2325747"/>
                      <a:pt x="5328438" y="2332416"/>
                    </a:cubicBezTo>
                    <a:cubicBezTo>
                      <a:pt x="5339677" y="2334701"/>
                      <a:pt x="5352250" y="2334320"/>
                      <a:pt x="5363491" y="2332034"/>
                    </a:cubicBezTo>
                    <a:cubicBezTo>
                      <a:pt x="5417784" y="2321555"/>
                      <a:pt x="5471316" y="2320032"/>
                      <a:pt x="5524660" y="2337178"/>
                    </a:cubicBezTo>
                    <a:cubicBezTo>
                      <a:pt x="5533802" y="2340036"/>
                      <a:pt x="5543518" y="2342701"/>
                      <a:pt x="5553045" y="2342701"/>
                    </a:cubicBezTo>
                    <a:cubicBezTo>
                      <a:pt x="5605244" y="2342701"/>
                      <a:pt x="5656488" y="2338701"/>
                      <a:pt x="5706401" y="2320032"/>
                    </a:cubicBezTo>
                    <a:cubicBezTo>
                      <a:pt x="5723166" y="2313745"/>
                      <a:pt x="5743551" y="2317745"/>
                      <a:pt x="5762029" y="2316221"/>
                    </a:cubicBezTo>
                    <a:cubicBezTo>
                      <a:pt x="5779174" y="2314889"/>
                      <a:pt x="5796702" y="2314317"/>
                      <a:pt x="5813276" y="2309935"/>
                    </a:cubicBezTo>
                    <a:cubicBezTo>
                      <a:pt x="5837472" y="2303459"/>
                      <a:pt x="5859949" y="2302697"/>
                      <a:pt x="5884906" y="2308411"/>
                    </a:cubicBezTo>
                    <a:cubicBezTo>
                      <a:pt x="5908719" y="2313745"/>
                      <a:pt x="5934438" y="2311079"/>
                      <a:pt x="5959204" y="2311269"/>
                    </a:cubicBezTo>
                    <a:cubicBezTo>
                      <a:pt x="5986828" y="2311459"/>
                      <a:pt x="6014449" y="2311649"/>
                      <a:pt x="6042072" y="2310697"/>
                    </a:cubicBezTo>
                    <a:cubicBezTo>
                      <a:pt x="6053124" y="2310317"/>
                      <a:pt x="6065695" y="2302697"/>
                      <a:pt x="6074842" y="2305745"/>
                    </a:cubicBezTo>
                    <a:cubicBezTo>
                      <a:pt x="6104368" y="2316031"/>
                      <a:pt x="6133897" y="2303649"/>
                      <a:pt x="6163425" y="2309172"/>
                    </a:cubicBezTo>
                    <a:cubicBezTo>
                      <a:pt x="6177905" y="2312031"/>
                      <a:pt x="6194288" y="2304220"/>
                      <a:pt x="6209909" y="2303459"/>
                    </a:cubicBezTo>
                    <a:cubicBezTo>
                      <a:pt x="6235437" y="2302124"/>
                      <a:pt x="6260964" y="2302697"/>
                      <a:pt x="6286493" y="2302315"/>
                    </a:cubicBezTo>
                    <a:cubicBezTo>
                      <a:pt x="6294876" y="2302124"/>
                      <a:pt x="6303068" y="2301362"/>
                      <a:pt x="6311449" y="2300980"/>
                    </a:cubicBezTo>
                    <a:cubicBezTo>
                      <a:pt x="6318880" y="2300601"/>
                      <a:pt x="6326691" y="2298887"/>
                      <a:pt x="6333739" y="2300218"/>
                    </a:cubicBezTo>
                    <a:cubicBezTo>
                      <a:pt x="6359268" y="2304983"/>
                      <a:pt x="6384414" y="2312793"/>
                      <a:pt x="6410131" y="2315841"/>
                    </a:cubicBezTo>
                    <a:cubicBezTo>
                      <a:pt x="6432420" y="2318507"/>
                      <a:pt x="6455472" y="2314889"/>
                      <a:pt x="6477951" y="2316793"/>
                    </a:cubicBezTo>
                    <a:cubicBezTo>
                      <a:pt x="6517576" y="2320032"/>
                      <a:pt x="6557201" y="2325747"/>
                      <a:pt x="6596828" y="2329368"/>
                    </a:cubicBezTo>
                    <a:cubicBezTo>
                      <a:pt x="6605401" y="2330130"/>
                      <a:pt x="6614353" y="2325365"/>
                      <a:pt x="6623118" y="2324985"/>
                    </a:cubicBezTo>
                    <a:cubicBezTo>
                      <a:pt x="6650551" y="2324033"/>
                      <a:pt x="6677984" y="2323841"/>
                      <a:pt x="6705417" y="2323272"/>
                    </a:cubicBezTo>
                    <a:cubicBezTo>
                      <a:pt x="6721038" y="2323080"/>
                      <a:pt x="6736851" y="2323651"/>
                      <a:pt x="6752283" y="2321937"/>
                    </a:cubicBezTo>
                    <a:cubicBezTo>
                      <a:pt x="6772665" y="2319651"/>
                      <a:pt x="6791144" y="2316221"/>
                      <a:pt x="6810195" y="2331082"/>
                    </a:cubicBezTo>
                    <a:cubicBezTo>
                      <a:pt x="6839534" y="2354132"/>
                      <a:pt x="6876872" y="2345178"/>
                      <a:pt x="6910782" y="2350512"/>
                    </a:cubicBezTo>
                    <a:cubicBezTo>
                      <a:pt x="6919547" y="2351847"/>
                      <a:pt x="6928501" y="2352036"/>
                      <a:pt x="6937263" y="2353561"/>
                    </a:cubicBezTo>
                    <a:cubicBezTo>
                      <a:pt x="6953457" y="2356418"/>
                      <a:pt x="6969457" y="2359657"/>
                      <a:pt x="6985653" y="2362897"/>
                    </a:cubicBezTo>
                    <a:cubicBezTo>
                      <a:pt x="6988509" y="2363467"/>
                      <a:pt x="6991747" y="2363659"/>
                      <a:pt x="6994415" y="2364611"/>
                    </a:cubicBezTo>
                    <a:cubicBezTo>
                      <a:pt x="7018991" y="2372611"/>
                      <a:pt x="7043184" y="2381755"/>
                      <a:pt x="7068141" y="2388234"/>
                    </a:cubicBezTo>
                    <a:cubicBezTo>
                      <a:pt x="7080334" y="2391472"/>
                      <a:pt x="7093860" y="2391853"/>
                      <a:pt x="7106432" y="2390138"/>
                    </a:cubicBezTo>
                    <a:cubicBezTo>
                      <a:pt x="7143199" y="2385185"/>
                      <a:pt x="7179587" y="2383089"/>
                      <a:pt x="7216547" y="2390330"/>
                    </a:cubicBezTo>
                    <a:cubicBezTo>
                      <a:pt x="7231214" y="2393186"/>
                      <a:pt x="7247599" y="2388424"/>
                      <a:pt x="7263220" y="2386709"/>
                    </a:cubicBezTo>
                    <a:cubicBezTo>
                      <a:pt x="7300559" y="2382137"/>
                      <a:pt x="7337899" y="2377183"/>
                      <a:pt x="7375428" y="2372803"/>
                    </a:cubicBezTo>
                    <a:cubicBezTo>
                      <a:pt x="7398860" y="2370135"/>
                      <a:pt x="7422483" y="2368611"/>
                      <a:pt x="7445916" y="2365945"/>
                    </a:cubicBezTo>
                    <a:cubicBezTo>
                      <a:pt x="7472967" y="2362705"/>
                      <a:pt x="7499828" y="2357753"/>
                      <a:pt x="7526880" y="2355084"/>
                    </a:cubicBezTo>
                    <a:cubicBezTo>
                      <a:pt x="7557742" y="2352036"/>
                      <a:pt x="7588795" y="2351466"/>
                      <a:pt x="7619655" y="2348226"/>
                    </a:cubicBezTo>
                    <a:cubicBezTo>
                      <a:pt x="7676047" y="2341940"/>
                      <a:pt x="7732247" y="2334509"/>
                      <a:pt x="7788636" y="2327461"/>
                    </a:cubicBezTo>
                    <a:cubicBezTo>
                      <a:pt x="7843311" y="2320603"/>
                      <a:pt x="7897987" y="2314507"/>
                      <a:pt x="7952280" y="2305935"/>
                    </a:cubicBezTo>
                    <a:cubicBezTo>
                      <a:pt x="7975142" y="2302315"/>
                      <a:pt x="7996859" y="2292408"/>
                      <a:pt x="8019339" y="2286884"/>
                    </a:cubicBezTo>
                    <a:cubicBezTo>
                      <a:pt x="8058774" y="2277357"/>
                      <a:pt x="8098590" y="2269357"/>
                      <a:pt x="8137835" y="2259832"/>
                    </a:cubicBezTo>
                    <a:cubicBezTo>
                      <a:pt x="8155359" y="2255641"/>
                      <a:pt x="8172124" y="2248593"/>
                      <a:pt x="8189651" y="2243639"/>
                    </a:cubicBezTo>
                    <a:cubicBezTo>
                      <a:pt x="8230992" y="2232208"/>
                      <a:pt x="8272903" y="2222874"/>
                      <a:pt x="8313671" y="2209920"/>
                    </a:cubicBezTo>
                    <a:cubicBezTo>
                      <a:pt x="8362822" y="2194297"/>
                      <a:pt x="8411019" y="2175439"/>
                      <a:pt x="8459979" y="2158864"/>
                    </a:cubicBezTo>
                    <a:cubicBezTo>
                      <a:pt x="8478269" y="2152578"/>
                      <a:pt x="8497511" y="2148957"/>
                      <a:pt x="8516369" y="2144003"/>
                    </a:cubicBezTo>
                    <a:cubicBezTo>
                      <a:pt x="8563425" y="2131431"/>
                      <a:pt x="8610288" y="2118095"/>
                      <a:pt x="8657726" y="2106284"/>
                    </a:cubicBezTo>
                    <a:cubicBezTo>
                      <a:pt x="8675253" y="2101901"/>
                      <a:pt x="8693731" y="2102284"/>
                      <a:pt x="8711448" y="2098664"/>
                    </a:cubicBezTo>
                    <a:cubicBezTo>
                      <a:pt x="8732023" y="2094472"/>
                      <a:pt x="8752407" y="2089138"/>
                      <a:pt x="8772219" y="2082280"/>
                    </a:cubicBezTo>
                    <a:cubicBezTo>
                      <a:pt x="8796985" y="2073707"/>
                      <a:pt x="8820990" y="2062659"/>
                      <a:pt x="8845565" y="2053705"/>
                    </a:cubicBezTo>
                    <a:cubicBezTo>
                      <a:pt x="8886142" y="2039034"/>
                      <a:pt x="8926911" y="2024557"/>
                      <a:pt x="8967871" y="2011221"/>
                    </a:cubicBezTo>
                    <a:cubicBezTo>
                      <a:pt x="8983301" y="2006268"/>
                      <a:pt x="9000257" y="2005697"/>
                      <a:pt x="9015878" y="2001124"/>
                    </a:cubicBezTo>
                    <a:cubicBezTo>
                      <a:pt x="9088840" y="1979597"/>
                      <a:pt x="9161805" y="1957880"/>
                      <a:pt x="9234579" y="1935209"/>
                    </a:cubicBezTo>
                    <a:cubicBezTo>
                      <a:pt x="9272298" y="1923399"/>
                      <a:pt x="9308875" y="1908538"/>
                      <a:pt x="9346597" y="1896917"/>
                    </a:cubicBezTo>
                    <a:cubicBezTo>
                      <a:pt x="9369267" y="1889869"/>
                      <a:pt x="9393650" y="1887773"/>
                      <a:pt x="9416321" y="1880724"/>
                    </a:cubicBezTo>
                    <a:cubicBezTo>
                      <a:pt x="9437278" y="1874247"/>
                      <a:pt x="9456709" y="1863578"/>
                      <a:pt x="9477283" y="1856149"/>
                    </a:cubicBezTo>
                    <a:cubicBezTo>
                      <a:pt x="9540152" y="1833097"/>
                      <a:pt x="9603971" y="1811953"/>
                      <a:pt x="9666265" y="1787186"/>
                    </a:cubicBezTo>
                    <a:cubicBezTo>
                      <a:pt x="9696749" y="1775183"/>
                      <a:pt x="9725323" y="1757849"/>
                      <a:pt x="9754088" y="1741464"/>
                    </a:cubicBezTo>
                    <a:cubicBezTo>
                      <a:pt x="9802858" y="1713841"/>
                      <a:pt x="9850865" y="1685074"/>
                      <a:pt x="9899446" y="1656880"/>
                    </a:cubicBezTo>
                    <a:cubicBezTo>
                      <a:pt x="9935832" y="1635924"/>
                      <a:pt x="9968027" y="1611347"/>
                      <a:pt x="9993175" y="1576487"/>
                    </a:cubicBezTo>
                    <a:cubicBezTo>
                      <a:pt x="10004797" y="1560484"/>
                      <a:pt x="10024990" y="1546768"/>
                      <a:pt x="10044230" y="1540480"/>
                    </a:cubicBezTo>
                    <a:cubicBezTo>
                      <a:pt x="10078713" y="1529241"/>
                      <a:pt x="10104430" y="1507522"/>
                      <a:pt x="10131863" y="1485613"/>
                    </a:cubicBezTo>
                    <a:cubicBezTo>
                      <a:pt x="10166536" y="1457801"/>
                      <a:pt x="10203304" y="1431509"/>
                      <a:pt x="10242357" y="1410555"/>
                    </a:cubicBezTo>
                    <a:cubicBezTo>
                      <a:pt x="10280840" y="1389980"/>
                      <a:pt x="10324086" y="1378549"/>
                      <a:pt x="10363709" y="1359499"/>
                    </a:cubicBezTo>
                    <a:cubicBezTo>
                      <a:pt x="10386952" y="1348259"/>
                      <a:pt x="10407146" y="1330353"/>
                      <a:pt x="10428291" y="1314920"/>
                    </a:cubicBezTo>
                    <a:cubicBezTo>
                      <a:pt x="10449438" y="1299489"/>
                      <a:pt x="10470394" y="1283486"/>
                      <a:pt x="10490969" y="1267104"/>
                    </a:cubicBezTo>
                    <a:cubicBezTo>
                      <a:pt x="10502208" y="1258149"/>
                      <a:pt x="10511734" y="1246909"/>
                      <a:pt x="10523354" y="1238337"/>
                    </a:cubicBezTo>
                    <a:cubicBezTo>
                      <a:pt x="10545263" y="1222334"/>
                      <a:pt x="10569075" y="1208808"/>
                      <a:pt x="10590031" y="1191664"/>
                    </a:cubicBezTo>
                    <a:cubicBezTo>
                      <a:pt x="10610225" y="1175089"/>
                      <a:pt x="10633467" y="1166707"/>
                      <a:pt x="10656519" y="1156038"/>
                    </a:cubicBezTo>
                    <a:cubicBezTo>
                      <a:pt x="10674046" y="1148036"/>
                      <a:pt x="10686617" y="1130320"/>
                      <a:pt x="10703573" y="1120603"/>
                    </a:cubicBezTo>
                    <a:cubicBezTo>
                      <a:pt x="10727767" y="1106697"/>
                      <a:pt x="10746246" y="1089553"/>
                      <a:pt x="10764534" y="1067643"/>
                    </a:cubicBezTo>
                    <a:cubicBezTo>
                      <a:pt x="10785111" y="1043068"/>
                      <a:pt x="10820162" y="1029732"/>
                      <a:pt x="10850453" y="1014301"/>
                    </a:cubicBezTo>
                    <a:cubicBezTo>
                      <a:pt x="10876171" y="1001157"/>
                      <a:pt x="10906081" y="995632"/>
                      <a:pt x="10929704" y="980201"/>
                    </a:cubicBezTo>
                    <a:cubicBezTo>
                      <a:pt x="10946279" y="969342"/>
                      <a:pt x="10958661" y="948957"/>
                      <a:pt x="10967423" y="930289"/>
                    </a:cubicBezTo>
                    <a:cubicBezTo>
                      <a:pt x="10987046" y="887995"/>
                      <a:pt x="11021146" y="861897"/>
                      <a:pt x="11058869" y="838084"/>
                    </a:cubicBezTo>
                    <a:cubicBezTo>
                      <a:pt x="11097350" y="813699"/>
                      <a:pt x="11133927" y="786836"/>
                      <a:pt x="11172600" y="762834"/>
                    </a:cubicBezTo>
                    <a:cubicBezTo>
                      <a:pt x="11211843" y="738638"/>
                      <a:pt x="11243658" y="706443"/>
                      <a:pt x="11275283" y="673676"/>
                    </a:cubicBezTo>
                    <a:cubicBezTo>
                      <a:pt x="11288238" y="660150"/>
                      <a:pt x="11305192" y="650434"/>
                      <a:pt x="11320623" y="639195"/>
                    </a:cubicBezTo>
                    <a:cubicBezTo>
                      <a:pt x="11338339" y="626241"/>
                      <a:pt x="11355296" y="611953"/>
                      <a:pt x="11374346" y="601664"/>
                    </a:cubicBezTo>
                    <a:cubicBezTo>
                      <a:pt x="11398160" y="588709"/>
                      <a:pt x="11424069" y="579757"/>
                      <a:pt x="11448453" y="567755"/>
                    </a:cubicBezTo>
                    <a:cubicBezTo>
                      <a:pt x="11476838" y="553657"/>
                      <a:pt x="11505795" y="539750"/>
                      <a:pt x="11532275" y="522605"/>
                    </a:cubicBezTo>
                    <a:cubicBezTo>
                      <a:pt x="11545039" y="514413"/>
                      <a:pt x="11553613" y="499363"/>
                      <a:pt x="11562947" y="486598"/>
                    </a:cubicBezTo>
                    <a:cubicBezTo>
                      <a:pt x="11599714" y="436305"/>
                      <a:pt x="11635529" y="385441"/>
                      <a:pt x="11672489" y="335337"/>
                    </a:cubicBezTo>
                    <a:cubicBezTo>
                      <a:pt x="11712304" y="281424"/>
                      <a:pt x="11763931" y="241608"/>
                      <a:pt x="11821656" y="207889"/>
                    </a:cubicBezTo>
                    <a:cubicBezTo>
                      <a:pt x="11877664" y="175312"/>
                      <a:pt x="11931195" y="138734"/>
                      <a:pt x="11986443" y="104824"/>
                    </a:cubicBezTo>
                    <a:cubicBezTo>
                      <a:pt x="11998443" y="97395"/>
                      <a:pt x="12013114" y="94347"/>
                      <a:pt x="12026448" y="88821"/>
                    </a:cubicBezTo>
                    <a:cubicBezTo>
                      <a:pt x="12072360" y="69580"/>
                      <a:pt x="12118083" y="50147"/>
                      <a:pt x="12160947" y="28621"/>
                    </a:cubicBezTo>
                    <a:lnTo>
                      <a:pt x="12192000" y="0"/>
                    </a:lnTo>
                    <a:close/>
                  </a:path>
                </a:pathLst>
              </a:custGeom>
              <a:solidFill>
                <a:schemeClr val="bg1">
                  <a:alpha val="14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12" name="Group 11">
              <a:extLst>
                <a:ext uri="{FF2B5EF4-FFF2-40B4-BE49-F238E27FC236}">
                  <a16:creationId xmlns:a16="http://schemas.microsoft.com/office/drawing/2014/main" id="{05148B0F-801C-45A1-80C1-EEC25A22A7C6}"/>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544" y="3296011"/>
              <a:ext cx="12191456" cy="2849975"/>
              <a:chOff x="544" y="3296011"/>
              <a:chExt cx="12191456" cy="2849975"/>
            </a:xfrm>
          </p:grpSpPr>
          <p:sp>
            <p:nvSpPr>
              <p:cNvPr id="13" name="Freeform: Shape 12">
                <a:extLst>
                  <a:ext uri="{FF2B5EF4-FFF2-40B4-BE49-F238E27FC236}">
                    <a16:creationId xmlns:a16="http://schemas.microsoft.com/office/drawing/2014/main" id="{E7715ED9-C8CE-4651-82AA-1C4B5F14A03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4" y="3296011"/>
                <a:ext cx="12191456" cy="2849975"/>
              </a:xfrm>
              <a:custGeom>
                <a:avLst/>
                <a:gdLst>
                  <a:gd name="connsiteX0" fmla="*/ 6095524 w 6095524"/>
                  <a:gd name="connsiteY0" fmla="*/ 0 h 1424940"/>
                  <a:gd name="connsiteX1" fmla="*/ 6095524 w 6095524"/>
                  <a:gd name="connsiteY1" fmla="*/ 17431 h 1424940"/>
                  <a:gd name="connsiteX2" fmla="*/ 6095524 w 6095524"/>
                  <a:gd name="connsiteY2" fmla="*/ 216290 h 1424940"/>
                  <a:gd name="connsiteX3" fmla="*/ 6079998 w 6095524"/>
                  <a:gd name="connsiteY3" fmla="*/ 230600 h 1424940"/>
                  <a:gd name="connsiteX4" fmla="*/ 6012751 w 6095524"/>
                  <a:gd name="connsiteY4" fmla="*/ 260699 h 1424940"/>
                  <a:gd name="connsiteX5" fmla="*/ 5992749 w 6095524"/>
                  <a:gd name="connsiteY5" fmla="*/ 268700 h 1424940"/>
                  <a:gd name="connsiteX6" fmla="*/ 5910358 w 6095524"/>
                  <a:gd name="connsiteY6" fmla="*/ 320231 h 1424940"/>
                  <a:gd name="connsiteX7" fmla="*/ 5835777 w 6095524"/>
                  <a:gd name="connsiteY7" fmla="*/ 383953 h 1424940"/>
                  <a:gd name="connsiteX8" fmla="*/ 5781008 w 6095524"/>
                  <a:gd name="connsiteY8" fmla="*/ 459581 h 1424940"/>
                  <a:gd name="connsiteX9" fmla="*/ 5765673 w 6095524"/>
                  <a:gd name="connsiteY9" fmla="*/ 477584 h 1424940"/>
                  <a:gd name="connsiteX10" fmla="*/ 5723763 w 6095524"/>
                  <a:gd name="connsiteY10" fmla="*/ 500158 h 1424940"/>
                  <a:gd name="connsiteX11" fmla="*/ 5686711 w 6095524"/>
                  <a:gd name="connsiteY11" fmla="*/ 517112 h 1424940"/>
                  <a:gd name="connsiteX12" fmla="*/ 5659850 w 6095524"/>
                  <a:gd name="connsiteY12" fmla="*/ 535877 h 1424940"/>
                  <a:gd name="connsiteX13" fmla="*/ 5637181 w 6095524"/>
                  <a:gd name="connsiteY13" fmla="*/ 553117 h 1424940"/>
                  <a:gd name="connsiteX14" fmla="*/ 5585841 w 6095524"/>
                  <a:gd name="connsiteY14" fmla="*/ 597694 h 1424940"/>
                  <a:gd name="connsiteX15" fmla="*/ 5528977 w 6095524"/>
                  <a:gd name="connsiteY15" fmla="*/ 635318 h 1424940"/>
                  <a:gd name="connsiteX16" fmla="*/ 5483256 w 6095524"/>
                  <a:gd name="connsiteY16" fmla="*/ 681419 h 1424940"/>
                  <a:gd name="connsiteX17" fmla="*/ 5464397 w 6095524"/>
                  <a:gd name="connsiteY17" fmla="*/ 706374 h 1424940"/>
                  <a:gd name="connsiteX18" fmla="*/ 5424773 w 6095524"/>
                  <a:gd name="connsiteY18" fmla="*/ 723424 h 1424940"/>
                  <a:gd name="connsiteX19" fmla="*/ 5381815 w 6095524"/>
                  <a:gd name="connsiteY19" fmla="*/ 750094 h 1424940"/>
                  <a:gd name="connsiteX20" fmla="*/ 5351335 w 6095524"/>
                  <a:gd name="connsiteY20" fmla="*/ 776573 h 1424940"/>
                  <a:gd name="connsiteX21" fmla="*/ 5327809 w 6095524"/>
                  <a:gd name="connsiteY21" fmla="*/ 794290 h 1424940"/>
                  <a:gd name="connsiteX22" fmla="*/ 5294566 w 6095524"/>
                  <a:gd name="connsiteY22" fmla="*/ 812102 h 1424940"/>
                  <a:gd name="connsiteX23" fmla="*/ 5261229 w 6095524"/>
                  <a:gd name="connsiteY23" fmla="*/ 835438 h 1424940"/>
                  <a:gd name="connsiteX24" fmla="*/ 5245037 w 6095524"/>
                  <a:gd name="connsiteY24" fmla="*/ 849821 h 1424940"/>
                  <a:gd name="connsiteX25" fmla="*/ 5213699 w 6095524"/>
                  <a:gd name="connsiteY25" fmla="*/ 873728 h 1424940"/>
                  <a:gd name="connsiteX26" fmla="*/ 5181409 w 6095524"/>
                  <a:gd name="connsiteY26" fmla="*/ 896017 h 1424940"/>
                  <a:gd name="connsiteX27" fmla="*/ 5120735 w 6095524"/>
                  <a:gd name="connsiteY27" fmla="*/ 921544 h 1424940"/>
                  <a:gd name="connsiteX28" fmla="*/ 5065490 w 6095524"/>
                  <a:gd name="connsiteY28" fmla="*/ 959072 h 1424940"/>
                  <a:gd name="connsiteX29" fmla="*/ 5021675 w 6095524"/>
                  <a:gd name="connsiteY29" fmla="*/ 986504 h 1424940"/>
                  <a:gd name="connsiteX30" fmla="*/ 4996148 w 6095524"/>
                  <a:gd name="connsiteY30" fmla="*/ 1004507 h 1424940"/>
                  <a:gd name="connsiteX31" fmla="*/ 4949285 w 6095524"/>
                  <a:gd name="connsiteY31" fmla="*/ 1044702 h 1424940"/>
                  <a:gd name="connsiteX32" fmla="*/ 4876609 w 6095524"/>
                  <a:gd name="connsiteY32" fmla="*/ 1086993 h 1424940"/>
                  <a:gd name="connsiteX33" fmla="*/ 4832699 w 6095524"/>
                  <a:gd name="connsiteY33" fmla="*/ 1109853 h 1424940"/>
                  <a:gd name="connsiteX34" fmla="*/ 4738211 w 6095524"/>
                  <a:gd name="connsiteY34" fmla="*/ 1144334 h 1424940"/>
                  <a:gd name="connsiteX35" fmla="*/ 4707731 w 6095524"/>
                  <a:gd name="connsiteY35" fmla="*/ 1156621 h 1424940"/>
                  <a:gd name="connsiteX36" fmla="*/ 4672870 w 6095524"/>
                  <a:gd name="connsiteY36" fmla="*/ 1164717 h 1424940"/>
                  <a:gd name="connsiteX37" fmla="*/ 4616863 w 6095524"/>
                  <a:gd name="connsiteY37" fmla="*/ 1183862 h 1424940"/>
                  <a:gd name="connsiteX38" fmla="*/ 4507516 w 6095524"/>
                  <a:gd name="connsiteY38" fmla="*/ 1216819 h 1424940"/>
                  <a:gd name="connsiteX39" fmla="*/ 4483513 w 6095524"/>
                  <a:gd name="connsiteY39" fmla="*/ 1221867 h 1424940"/>
                  <a:gd name="connsiteX40" fmla="*/ 4422362 w 6095524"/>
                  <a:gd name="connsiteY40" fmla="*/ 1243108 h 1424940"/>
                  <a:gd name="connsiteX41" fmla="*/ 4385691 w 6095524"/>
                  <a:gd name="connsiteY41" fmla="*/ 1257395 h 1424940"/>
                  <a:gd name="connsiteX42" fmla="*/ 4355306 w 6095524"/>
                  <a:gd name="connsiteY42" fmla="*/ 1265587 h 1424940"/>
                  <a:gd name="connsiteX43" fmla="*/ 4328446 w 6095524"/>
                  <a:gd name="connsiteY43" fmla="*/ 1269397 h 1424940"/>
                  <a:gd name="connsiteX44" fmla="*/ 4257770 w 6095524"/>
                  <a:gd name="connsiteY44" fmla="*/ 1288256 h 1424940"/>
                  <a:gd name="connsiteX45" fmla="*/ 4229576 w 6095524"/>
                  <a:gd name="connsiteY45" fmla="*/ 1295686 h 1424940"/>
                  <a:gd name="connsiteX46" fmla="*/ 4156424 w 6095524"/>
                  <a:gd name="connsiteY46" fmla="*/ 1321213 h 1424940"/>
                  <a:gd name="connsiteX47" fmla="*/ 4094416 w 6095524"/>
                  <a:gd name="connsiteY47" fmla="*/ 1338072 h 1424940"/>
                  <a:gd name="connsiteX48" fmla="*/ 4068509 w 6095524"/>
                  <a:gd name="connsiteY48" fmla="*/ 1346168 h 1424940"/>
                  <a:gd name="connsiteX49" fmla="*/ 4009263 w 6095524"/>
                  <a:gd name="connsiteY49" fmla="*/ 1359694 h 1424940"/>
                  <a:gd name="connsiteX50" fmla="*/ 3975735 w 6095524"/>
                  <a:gd name="connsiteY50" fmla="*/ 1369219 h 1424940"/>
                  <a:gd name="connsiteX51" fmla="*/ 3893915 w 6095524"/>
                  <a:gd name="connsiteY51" fmla="*/ 1379982 h 1424940"/>
                  <a:gd name="connsiteX52" fmla="*/ 3809428 w 6095524"/>
                  <a:gd name="connsiteY52" fmla="*/ 1390364 h 1424940"/>
                  <a:gd name="connsiteX53" fmla="*/ 3763042 w 6095524"/>
                  <a:gd name="connsiteY53" fmla="*/ 1393793 h 1424940"/>
                  <a:gd name="connsiteX54" fmla="*/ 3722561 w 6095524"/>
                  <a:gd name="connsiteY54" fmla="*/ 1399223 h 1424940"/>
                  <a:gd name="connsiteX55" fmla="*/ 3687318 w 6095524"/>
                  <a:gd name="connsiteY55" fmla="*/ 1402652 h 1424940"/>
                  <a:gd name="connsiteX56" fmla="*/ 3631216 w 6095524"/>
                  <a:gd name="connsiteY56" fmla="*/ 1409605 h 1424940"/>
                  <a:gd name="connsiteX57" fmla="*/ 3607880 w 6095524"/>
                  <a:gd name="connsiteY57" fmla="*/ 1411415 h 1424940"/>
                  <a:gd name="connsiteX58" fmla="*/ 3552825 w 6095524"/>
                  <a:gd name="connsiteY58" fmla="*/ 1411319 h 1424940"/>
                  <a:gd name="connsiteX59" fmla="*/ 3533680 w 6095524"/>
                  <a:gd name="connsiteY59" fmla="*/ 1410367 h 1424940"/>
                  <a:gd name="connsiteX60" fmla="*/ 3496818 w 6095524"/>
                  <a:gd name="connsiteY60" fmla="*/ 1398556 h 1424940"/>
                  <a:gd name="connsiteX61" fmla="*/ 3492437 w 6095524"/>
                  <a:gd name="connsiteY61" fmla="*/ 1397699 h 1424940"/>
                  <a:gd name="connsiteX62" fmla="*/ 3468243 w 6095524"/>
                  <a:gd name="connsiteY62" fmla="*/ 1393031 h 1424940"/>
                  <a:gd name="connsiteX63" fmla="*/ 3455003 w 6095524"/>
                  <a:gd name="connsiteY63" fmla="*/ 1391507 h 1424940"/>
                  <a:gd name="connsiteX64" fmla="*/ 3404711 w 6095524"/>
                  <a:gd name="connsiteY64" fmla="*/ 1381792 h 1424940"/>
                  <a:gd name="connsiteX65" fmla="*/ 3375756 w 6095524"/>
                  <a:gd name="connsiteY65" fmla="*/ 1377220 h 1424940"/>
                  <a:gd name="connsiteX66" fmla="*/ 3352324 w 6095524"/>
                  <a:gd name="connsiteY66" fmla="*/ 1377887 h 1424940"/>
                  <a:gd name="connsiteX67" fmla="*/ 3311176 w 6095524"/>
                  <a:gd name="connsiteY67" fmla="*/ 1378744 h 1424940"/>
                  <a:gd name="connsiteX68" fmla="*/ 3298031 w 6095524"/>
                  <a:gd name="connsiteY68" fmla="*/ 1380935 h 1424940"/>
                  <a:gd name="connsiteX69" fmla="*/ 3238595 w 6095524"/>
                  <a:gd name="connsiteY69" fmla="*/ 1374648 h 1424940"/>
                  <a:gd name="connsiteX70" fmla="*/ 3204686 w 6095524"/>
                  <a:gd name="connsiteY70" fmla="*/ 1374172 h 1424940"/>
                  <a:gd name="connsiteX71" fmla="*/ 3166491 w 6095524"/>
                  <a:gd name="connsiteY71" fmla="*/ 1366361 h 1424940"/>
                  <a:gd name="connsiteX72" fmla="*/ 3155347 w 6095524"/>
                  <a:gd name="connsiteY72" fmla="*/ 1366742 h 1424940"/>
                  <a:gd name="connsiteX73" fmla="*/ 3142869 w 6095524"/>
                  <a:gd name="connsiteY73" fmla="*/ 1367409 h 1424940"/>
                  <a:gd name="connsiteX74" fmla="*/ 3104578 w 6095524"/>
                  <a:gd name="connsiteY74" fmla="*/ 1367981 h 1424940"/>
                  <a:gd name="connsiteX75" fmla="*/ 3081337 w 6095524"/>
                  <a:gd name="connsiteY75" fmla="*/ 1370838 h 1424940"/>
                  <a:gd name="connsiteX76" fmla="*/ 3037047 w 6095524"/>
                  <a:gd name="connsiteY76" fmla="*/ 1369124 h 1424940"/>
                  <a:gd name="connsiteX77" fmla="*/ 3020663 w 6095524"/>
                  <a:gd name="connsiteY77" fmla="*/ 1371600 h 1424940"/>
                  <a:gd name="connsiteX78" fmla="*/ 2979230 w 6095524"/>
                  <a:gd name="connsiteY78" fmla="*/ 1371886 h 1424940"/>
                  <a:gd name="connsiteX79" fmla="*/ 2942082 w 6095524"/>
                  <a:gd name="connsiteY79" fmla="*/ 1370457 h 1424940"/>
                  <a:gd name="connsiteX80" fmla="*/ 2906268 w 6095524"/>
                  <a:gd name="connsiteY80" fmla="*/ 1371219 h 1424940"/>
                  <a:gd name="connsiteX81" fmla="*/ 2880646 w 6095524"/>
                  <a:gd name="connsiteY81" fmla="*/ 1374362 h 1424940"/>
                  <a:gd name="connsiteX82" fmla="*/ 2852833 w 6095524"/>
                  <a:gd name="connsiteY82" fmla="*/ 1376267 h 1424940"/>
                  <a:gd name="connsiteX83" fmla="*/ 2776157 w 6095524"/>
                  <a:gd name="connsiteY83" fmla="*/ 1387602 h 1424940"/>
                  <a:gd name="connsiteX84" fmla="*/ 2761965 w 6095524"/>
                  <a:gd name="connsiteY84" fmla="*/ 1384840 h 1424940"/>
                  <a:gd name="connsiteX85" fmla="*/ 2681383 w 6095524"/>
                  <a:gd name="connsiteY85" fmla="*/ 1382268 h 1424940"/>
                  <a:gd name="connsiteX86" fmla="*/ 2663857 w 6095524"/>
                  <a:gd name="connsiteY86" fmla="*/ 1382459 h 1424940"/>
                  <a:gd name="connsiteX87" fmla="*/ 2616803 w 6095524"/>
                  <a:gd name="connsiteY87" fmla="*/ 1371219 h 1424940"/>
                  <a:gd name="connsiteX88" fmla="*/ 2544223 w 6095524"/>
                  <a:gd name="connsiteY88" fmla="*/ 1389031 h 1424940"/>
                  <a:gd name="connsiteX89" fmla="*/ 2476309 w 6095524"/>
                  <a:gd name="connsiteY89" fmla="*/ 1411319 h 1424940"/>
                  <a:gd name="connsiteX90" fmla="*/ 2467737 w 6095524"/>
                  <a:gd name="connsiteY90" fmla="*/ 1414177 h 1424940"/>
                  <a:gd name="connsiteX91" fmla="*/ 2443353 w 6095524"/>
                  <a:gd name="connsiteY91" fmla="*/ 1419035 h 1424940"/>
                  <a:gd name="connsiteX92" fmla="*/ 2413159 w 6095524"/>
                  <a:gd name="connsiteY92" fmla="*/ 1420749 h 1424940"/>
                  <a:gd name="connsiteX93" fmla="*/ 2374868 w 6095524"/>
                  <a:gd name="connsiteY93" fmla="*/ 1424940 h 1424940"/>
                  <a:gd name="connsiteX94" fmla="*/ 2344198 w 6095524"/>
                  <a:gd name="connsiteY94" fmla="*/ 1419701 h 1424940"/>
                  <a:gd name="connsiteX95" fmla="*/ 2301335 w 6095524"/>
                  <a:gd name="connsiteY95" fmla="*/ 1411891 h 1424940"/>
                  <a:gd name="connsiteX96" fmla="*/ 2260949 w 6095524"/>
                  <a:gd name="connsiteY96" fmla="*/ 1404461 h 1424940"/>
                  <a:gd name="connsiteX97" fmla="*/ 2248186 w 6095524"/>
                  <a:gd name="connsiteY97" fmla="*/ 1413224 h 1424940"/>
                  <a:gd name="connsiteX98" fmla="*/ 2228469 w 6095524"/>
                  <a:gd name="connsiteY98" fmla="*/ 1420844 h 1424940"/>
                  <a:gd name="connsiteX99" fmla="*/ 2206562 w 6095524"/>
                  <a:gd name="connsiteY99" fmla="*/ 1411700 h 1424940"/>
                  <a:gd name="connsiteX100" fmla="*/ 2155317 w 6095524"/>
                  <a:gd name="connsiteY100" fmla="*/ 1392746 h 1424940"/>
                  <a:gd name="connsiteX101" fmla="*/ 2122932 w 6095524"/>
                  <a:gd name="connsiteY101" fmla="*/ 1391888 h 1424940"/>
                  <a:gd name="connsiteX102" fmla="*/ 2052542 w 6095524"/>
                  <a:gd name="connsiteY102" fmla="*/ 1383792 h 1424940"/>
                  <a:gd name="connsiteX103" fmla="*/ 2006537 w 6095524"/>
                  <a:gd name="connsiteY103" fmla="*/ 1372267 h 1424940"/>
                  <a:gd name="connsiteX104" fmla="*/ 1973486 w 6095524"/>
                  <a:gd name="connsiteY104" fmla="*/ 1359218 h 1424940"/>
                  <a:gd name="connsiteX105" fmla="*/ 1926146 w 6095524"/>
                  <a:gd name="connsiteY105" fmla="*/ 1342168 h 1424940"/>
                  <a:gd name="connsiteX106" fmla="*/ 1878616 w 6095524"/>
                  <a:gd name="connsiteY106" fmla="*/ 1333310 h 1424940"/>
                  <a:gd name="connsiteX107" fmla="*/ 1844231 w 6095524"/>
                  <a:gd name="connsiteY107" fmla="*/ 1322165 h 1424940"/>
                  <a:gd name="connsiteX108" fmla="*/ 1802225 w 6095524"/>
                  <a:gd name="connsiteY108" fmla="*/ 1314545 h 1424940"/>
                  <a:gd name="connsiteX109" fmla="*/ 1766983 w 6095524"/>
                  <a:gd name="connsiteY109" fmla="*/ 1314260 h 1424940"/>
                  <a:gd name="connsiteX110" fmla="*/ 1711738 w 6095524"/>
                  <a:gd name="connsiteY110" fmla="*/ 1315593 h 1424940"/>
                  <a:gd name="connsiteX111" fmla="*/ 1644111 w 6095524"/>
                  <a:gd name="connsiteY111" fmla="*/ 1292543 h 1424940"/>
                  <a:gd name="connsiteX112" fmla="*/ 1616774 w 6095524"/>
                  <a:gd name="connsiteY112" fmla="*/ 1287399 h 1424940"/>
                  <a:gd name="connsiteX113" fmla="*/ 1591056 w 6095524"/>
                  <a:gd name="connsiteY113" fmla="*/ 1285018 h 1424940"/>
                  <a:gd name="connsiteX114" fmla="*/ 1536478 w 6095524"/>
                  <a:gd name="connsiteY114" fmla="*/ 1269683 h 1424940"/>
                  <a:gd name="connsiteX115" fmla="*/ 1514285 w 6095524"/>
                  <a:gd name="connsiteY115" fmla="*/ 1264634 h 1424940"/>
                  <a:gd name="connsiteX116" fmla="*/ 1483233 w 6095524"/>
                  <a:gd name="connsiteY116" fmla="*/ 1264730 h 1424940"/>
                  <a:gd name="connsiteX117" fmla="*/ 1426750 w 6095524"/>
                  <a:gd name="connsiteY117" fmla="*/ 1257681 h 1424940"/>
                  <a:gd name="connsiteX118" fmla="*/ 1370362 w 6095524"/>
                  <a:gd name="connsiteY118" fmla="*/ 1237107 h 1424940"/>
                  <a:gd name="connsiteX119" fmla="*/ 1346454 w 6095524"/>
                  <a:gd name="connsiteY119" fmla="*/ 1239107 h 1424940"/>
                  <a:gd name="connsiteX120" fmla="*/ 1337882 w 6095524"/>
                  <a:gd name="connsiteY120" fmla="*/ 1238631 h 1424940"/>
                  <a:gd name="connsiteX121" fmla="*/ 1260825 w 6095524"/>
                  <a:gd name="connsiteY121" fmla="*/ 1227296 h 1424940"/>
                  <a:gd name="connsiteX122" fmla="*/ 1253109 w 6095524"/>
                  <a:gd name="connsiteY122" fmla="*/ 1226058 h 1424940"/>
                  <a:gd name="connsiteX123" fmla="*/ 1216915 w 6095524"/>
                  <a:gd name="connsiteY123" fmla="*/ 1215962 h 1424940"/>
                  <a:gd name="connsiteX124" fmla="*/ 1125664 w 6095524"/>
                  <a:gd name="connsiteY124" fmla="*/ 1209675 h 1424940"/>
                  <a:gd name="connsiteX125" fmla="*/ 1120045 w 6095524"/>
                  <a:gd name="connsiteY125" fmla="*/ 1208913 h 1424940"/>
                  <a:gd name="connsiteX126" fmla="*/ 1089469 w 6095524"/>
                  <a:gd name="connsiteY126" fmla="*/ 1213961 h 1424940"/>
                  <a:gd name="connsiteX127" fmla="*/ 1074325 w 6095524"/>
                  <a:gd name="connsiteY127" fmla="*/ 1221105 h 1424940"/>
                  <a:gd name="connsiteX128" fmla="*/ 1050703 w 6095524"/>
                  <a:gd name="connsiteY128" fmla="*/ 1228535 h 1424940"/>
                  <a:gd name="connsiteX129" fmla="*/ 1026700 w 6095524"/>
                  <a:gd name="connsiteY129" fmla="*/ 1231297 h 1424940"/>
                  <a:gd name="connsiteX130" fmla="*/ 986409 w 6095524"/>
                  <a:gd name="connsiteY130" fmla="*/ 1220057 h 1424940"/>
                  <a:gd name="connsiteX131" fmla="*/ 971741 w 6095524"/>
                  <a:gd name="connsiteY131" fmla="*/ 1218914 h 1424940"/>
                  <a:gd name="connsiteX132" fmla="*/ 939070 w 6095524"/>
                  <a:gd name="connsiteY132" fmla="*/ 1213485 h 1424940"/>
                  <a:gd name="connsiteX133" fmla="*/ 910495 w 6095524"/>
                  <a:gd name="connsiteY133" fmla="*/ 1213866 h 1424940"/>
                  <a:gd name="connsiteX134" fmla="*/ 887540 w 6095524"/>
                  <a:gd name="connsiteY134" fmla="*/ 1222534 h 1424940"/>
                  <a:gd name="connsiteX135" fmla="*/ 854202 w 6095524"/>
                  <a:gd name="connsiteY135" fmla="*/ 1224248 h 1424940"/>
                  <a:gd name="connsiteX136" fmla="*/ 832675 w 6095524"/>
                  <a:gd name="connsiteY136" fmla="*/ 1217962 h 1424940"/>
                  <a:gd name="connsiteX137" fmla="*/ 828294 w 6095524"/>
                  <a:gd name="connsiteY137" fmla="*/ 1217105 h 1424940"/>
                  <a:gd name="connsiteX138" fmla="*/ 772001 w 6095524"/>
                  <a:gd name="connsiteY138" fmla="*/ 1216723 h 1424940"/>
                  <a:gd name="connsiteX139" fmla="*/ 701707 w 6095524"/>
                  <a:gd name="connsiteY139" fmla="*/ 1235678 h 1424940"/>
                  <a:gd name="connsiteX140" fmla="*/ 690086 w 6095524"/>
                  <a:gd name="connsiteY140" fmla="*/ 1239679 h 1424940"/>
                  <a:gd name="connsiteX141" fmla="*/ 633412 w 6095524"/>
                  <a:gd name="connsiteY141" fmla="*/ 1246632 h 1424940"/>
                  <a:gd name="connsiteX142" fmla="*/ 603028 w 6095524"/>
                  <a:gd name="connsiteY142" fmla="*/ 1253681 h 1424940"/>
                  <a:gd name="connsiteX143" fmla="*/ 581120 w 6095524"/>
                  <a:gd name="connsiteY143" fmla="*/ 1254062 h 1424940"/>
                  <a:gd name="connsiteX144" fmla="*/ 554642 w 6095524"/>
                  <a:gd name="connsiteY144" fmla="*/ 1266539 h 1424940"/>
                  <a:gd name="connsiteX145" fmla="*/ 545973 w 6095524"/>
                  <a:gd name="connsiteY145" fmla="*/ 1271969 h 1424940"/>
                  <a:gd name="connsiteX146" fmla="*/ 535591 w 6095524"/>
                  <a:gd name="connsiteY146" fmla="*/ 1275207 h 1424940"/>
                  <a:gd name="connsiteX147" fmla="*/ 488538 w 6095524"/>
                  <a:gd name="connsiteY147" fmla="*/ 1285494 h 1424940"/>
                  <a:gd name="connsiteX148" fmla="*/ 480155 w 6095524"/>
                  <a:gd name="connsiteY148" fmla="*/ 1291304 h 1424940"/>
                  <a:gd name="connsiteX149" fmla="*/ 474535 w 6095524"/>
                  <a:gd name="connsiteY149" fmla="*/ 1294924 h 1424940"/>
                  <a:gd name="connsiteX150" fmla="*/ 428816 w 6095524"/>
                  <a:gd name="connsiteY150" fmla="*/ 1301020 h 1424940"/>
                  <a:gd name="connsiteX151" fmla="*/ 400241 w 6095524"/>
                  <a:gd name="connsiteY151" fmla="*/ 1318260 h 1424940"/>
                  <a:gd name="connsiteX152" fmla="*/ 392431 w 6095524"/>
                  <a:gd name="connsiteY152" fmla="*/ 1325594 h 1424940"/>
                  <a:gd name="connsiteX153" fmla="*/ 365093 w 6095524"/>
                  <a:gd name="connsiteY153" fmla="*/ 1336643 h 1424940"/>
                  <a:gd name="connsiteX154" fmla="*/ 273177 w 6095524"/>
                  <a:gd name="connsiteY154" fmla="*/ 1357884 h 1424940"/>
                  <a:gd name="connsiteX155" fmla="*/ 246888 w 6095524"/>
                  <a:gd name="connsiteY155" fmla="*/ 1350359 h 1424940"/>
                  <a:gd name="connsiteX156" fmla="*/ 196977 w 6095524"/>
                  <a:gd name="connsiteY156" fmla="*/ 1370552 h 1424940"/>
                  <a:gd name="connsiteX157" fmla="*/ 153352 w 6095524"/>
                  <a:gd name="connsiteY157" fmla="*/ 1381982 h 1424940"/>
                  <a:gd name="connsiteX158" fmla="*/ 137160 w 6095524"/>
                  <a:gd name="connsiteY158" fmla="*/ 1384745 h 1424940"/>
                  <a:gd name="connsiteX159" fmla="*/ 85917 w 6095524"/>
                  <a:gd name="connsiteY159" fmla="*/ 1389793 h 1424940"/>
                  <a:gd name="connsiteX160" fmla="*/ 59532 w 6095524"/>
                  <a:gd name="connsiteY160" fmla="*/ 1401223 h 1424940"/>
                  <a:gd name="connsiteX161" fmla="*/ 30325 w 6095524"/>
                  <a:gd name="connsiteY161" fmla="*/ 1409974 h 1424940"/>
                  <a:gd name="connsiteX162" fmla="*/ 0 w 6095524"/>
                  <a:gd name="connsiteY162" fmla="*/ 1412360 h 1424940"/>
                  <a:gd name="connsiteX163" fmla="*/ 0 w 6095524"/>
                  <a:gd name="connsiteY163" fmla="*/ 1058622 h 1424940"/>
                  <a:gd name="connsiteX164" fmla="*/ 17145 w 6095524"/>
                  <a:gd name="connsiteY164" fmla="*/ 1060228 h 1424940"/>
                  <a:gd name="connsiteX165" fmla="*/ 44672 w 6095524"/>
                  <a:gd name="connsiteY165" fmla="*/ 1066324 h 1424940"/>
                  <a:gd name="connsiteX166" fmla="*/ 84677 w 6095524"/>
                  <a:gd name="connsiteY166" fmla="*/ 1076230 h 1424940"/>
                  <a:gd name="connsiteX167" fmla="*/ 132017 w 6095524"/>
                  <a:gd name="connsiteY167" fmla="*/ 1064990 h 1424940"/>
                  <a:gd name="connsiteX168" fmla="*/ 136779 w 6095524"/>
                  <a:gd name="connsiteY168" fmla="*/ 1060323 h 1424940"/>
                  <a:gd name="connsiteX169" fmla="*/ 187547 w 6095524"/>
                  <a:gd name="connsiteY169" fmla="*/ 1049179 h 1424940"/>
                  <a:gd name="connsiteX170" fmla="*/ 270891 w 6095524"/>
                  <a:gd name="connsiteY170" fmla="*/ 1036415 h 1424940"/>
                  <a:gd name="connsiteX171" fmla="*/ 276320 w 6095524"/>
                  <a:gd name="connsiteY171" fmla="*/ 1035558 h 1424940"/>
                  <a:gd name="connsiteX172" fmla="*/ 323755 w 6095524"/>
                  <a:gd name="connsiteY172" fmla="*/ 1061561 h 1424940"/>
                  <a:gd name="connsiteX173" fmla="*/ 361855 w 6095524"/>
                  <a:gd name="connsiteY173" fmla="*/ 1057942 h 1424940"/>
                  <a:gd name="connsiteX174" fmla="*/ 379571 w 6095524"/>
                  <a:gd name="connsiteY174" fmla="*/ 1039939 h 1424940"/>
                  <a:gd name="connsiteX175" fmla="*/ 430530 w 6095524"/>
                  <a:gd name="connsiteY175" fmla="*/ 1025747 h 1424940"/>
                  <a:gd name="connsiteX176" fmla="*/ 493300 w 6095524"/>
                  <a:gd name="connsiteY176" fmla="*/ 1027176 h 1424940"/>
                  <a:gd name="connsiteX177" fmla="*/ 537782 w 6095524"/>
                  <a:gd name="connsiteY177" fmla="*/ 1025366 h 1424940"/>
                  <a:gd name="connsiteX178" fmla="*/ 562166 w 6095524"/>
                  <a:gd name="connsiteY178" fmla="*/ 1015746 h 1424940"/>
                  <a:gd name="connsiteX179" fmla="*/ 579596 w 6095524"/>
                  <a:gd name="connsiteY179" fmla="*/ 1016699 h 1424940"/>
                  <a:gd name="connsiteX180" fmla="*/ 612362 w 6095524"/>
                  <a:gd name="connsiteY180" fmla="*/ 1023557 h 1424940"/>
                  <a:gd name="connsiteX181" fmla="*/ 716090 w 6095524"/>
                  <a:gd name="connsiteY181" fmla="*/ 1031653 h 1424940"/>
                  <a:gd name="connsiteX182" fmla="*/ 758381 w 6095524"/>
                  <a:gd name="connsiteY182" fmla="*/ 1018985 h 1424940"/>
                  <a:gd name="connsiteX183" fmla="*/ 771049 w 6095524"/>
                  <a:gd name="connsiteY183" fmla="*/ 1018699 h 1424940"/>
                  <a:gd name="connsiteX184" fmla="*/ 799433 w 6095524"/>
                  <a:gd name="connsiteY184" fmla="*/ 1023652 h 1424940"/>
                  <a:gd name="connsiteX185" fmla="*/ 858012 w 6095524"/>
                  <a:gd name="connsiteY185" fmla="*/ 1020318 h 1424940"/>
                  <a:gd name="connsiteX186" fmla="*/ 879634 w 6095524"/>
                  <a:gd name="connsiteY186" fmla="*/ 1015270 h 1424940"/>
                  <a:gd name="connsiteX187" fmla="*/ 891635 w 6095524"/>
                  <a:gd name="connsiteY187" fmla="*/ 1012031 h 1424940"/>
                  <a:gd name="connsiteX188" fmla="*/ 953262 w 6095524"/>
                  <a:gd name="connsiteY188" fmla="*/ 1003078 h 1424940"/>
                  <a:gd name="connsiteX189" fmla="*/ 980694 w 6095524"/>
                  <a:gd name="connsiteY189" fmla="*/ 993458 h 1424940"/>
                  <a:gd name="connsiteX190" fmla="*/ 988124 w 6095524"/>
                  <a:gd name="connsiteY190" fmla="*/ 992029 h 1424940"/>
                  <a:gd name="connsiteX191" fmla="*/ 1028795 w 6095524"/>
                  <a:gd name="connsiteY191" fmla="*/ 996029 h 1424940"/>
                  <a:gd name="connsiteX192" fmla="*/ 1059275 w 6095524"/>
                  <a:gd name="connsiteY192" fmla="*/ 1011555 h 1424940"/>
                  <a:gd name="connsiteX193" fmla="*/ 1065181 w 6095524"/>
                  <a:gd name="connsiteY193" fmla="*/ 1016794 h 1424940"/>
                  <a:gd name="connsiteX194" fmla="*/ 1150144 w 6095524"/>
                  <a:gd name="connsiteY194" fmla="*/ 1014984 h 1424940"/>
                  <a:gd name="connsiteX195" fmla="*/ 1163193 w 6095524"/>
                  <a:gd name="connsiteY195" fmla="*/ 1012793 h 1424940"/>
                  <a:gd name="connsiteX196" fmla="*/ 1226249 w 6095524"/>
                  <a:gd name="connsiteY196" fmla="*/ 1021937 h 1424940"/>
                  <a:gd name="connsiteX197" fmla="*/ 1244632 w 6095524"/>
                  <a:gd name="connsiteY197" fmla="*/ 1023747 h 1424940"/>
                  <a:gd name="connsiteX198" fmla="*/ 1310545 w 6095524"/>
                  <a:gd name="connsiteY198" fmla="*/ 1031939 h 1424940"/>
                  <a:gd name="connsiteX199" fmla="*/ 1319879 w 6095524"/>
                  <a:gd name="connsiteY199" fmla="*/ 1024319 h 1424940"/>
                  <a:gd name="connsiteX200" fmla="*/ 1346740 w 6095524"/>
                  <a:gd name="connsiteY200" fmla="*/ 1005173 h 1424940"/>
                  <a:gd name="connsiteX201" fmla="*/ 1399699 w 6095524"/>
                  <a:gd name="connsiteY201" fmla="*/ 988219 h 1424940"/>
                  <a:gd name="connsiteX202" fmla="*/ 1414082 w 6095524"/>
                  <a:gd name="connsiteY202" fmla="*/ 989171 h 1424940"/>
                  <a:gd name="connsiteX203" fmla="*/ 1450467 w 6095524"/>
                  <a:gd name="connsiteY203" fmla="*/ 1017461 h 1424940"/>
                  <a:gd name="connsiteX204" fmla="*/ 1468184 w 6095524"/>
                  <a:gd name="connsiteY204" fmla="*/ 1028795 h 1424940"/>
                  <a:gd name="connsiteX205" fmla="*/ 1518476 w 6095524"/>
                  <a:gd name="connsiteY205" fmla="*/ 1049655 h 1424940"/>
                  <a:gd name="connsiteX206" fmla="*/ 1522667 w 6095524"/>
                  <a:gd name="connsiteY206" fmla="*/ 1053465 h 1424940"/>
                  <a:gd name="connsiteX207" fmla="*/ 1559814 w 6095524"/>
                  <a:gd name="connsiteY207" fmla="*/ 1098709 h 1424940"/>
                  <a:gd name="connsiteX208" fmla="*/ 1568196 w 6095524"/>
                  <a:gd name="connsiteY208" fmla="*/ 1106424 h 1424940"/>
                  <a:gd name="connsiteX209" fmla="*/ 1578293 w 6095524"/>
                  <a:gd name="connsiteY209" fmla="*/ 1118426 h 1424940"/>
                  <a:gd name="connsiteX210" fmla="*/ 1609820 w 6095524"/>
                  <a:gd name="connsiteY210" fmla="*/ 1141667 h 1424940"/>
                  <a:gd name="connsiteX211" fmla="*/ 1648873 w 6095524"/>
                  <a:gd name="connsiteY211" fmla="*/ 1149096 h 1424940"/>
                  <a:gd name="connsiteX212" fmla="*/ 1696022 w 6095524"/>
                  <a:gd name="connsiteY212" fmla="*/ 1160431 h 1424940"/>
                  <a:gd name="connsiteX213" fmla="*/ 1715739 w 6095524"/>
                  <a:gd name="connsiteY213" fmla="*/ 1168051 h 1424940"/>
                  <a:gd name="connsiteX214" fmla="*/ 1768602 w 6095524"/>
                  <a:gd name="connsiteY214" fmla="*/ 1182529 h 1424940"/>
                  <a:gd name="connsiteX215" fmla="*/ 1806321 w 6095524"/>
                  <a:gd name="connsiteY215" fmla="*/ 1194721 h 1424940"/>
                  <a:gd name="connsiteX216" fmla="*/ 1860709 w 6095524"/>
                  <a:gd name="connsiteY216" fmla="*/ 1201865 h 1424940"/>
                  <a:gd name="connsiteX217" fmla="*/ 1887093 w 6095524"/>
                  <a:gd name="connsiteY217" fmla="*/ 1202150 h 1424940"/>
                  <a:gd name="connsiteX218" fmla="*/ 1935575 w 6095524"/>
                  <a:gd name="connsiteY218" fmla="*/ 1238726 h 1424940"/>
                  <a:gd name="connsiteX219" fmla="*/ 1974247 w 6095524"/>
                  <a:gd name="connsiteY219" fmla="*/ 1262920 h 1424940"/>
                  <a:gd name="connsiteX220" fmla="*/ 2014919 w 6095524"/>
                  <a:gd name="connsiteY220" fmla="*/ 1251204 h 1424940"/>
                  <a:gd name="connsiteX221" fmla="*/ 2025968 w 6095524"/>
                  <a:gd name="connsiteY221" fmla="*/ 1240155 h 1424940"/>
                  <a:gd name="connsiteX222" fmla="*/ 2092643 w 6095524"/>
                  <a:gd name="connsiteY222" fmla="*/ 1229678 h 1424940"/>
                  <a:gd name="connsiteX223" fmla="*/ 2187893 w 6095524"/>
                  <a:gd name="connsiteY223" fmla="*/ 1229297 h 1424940"/>
                  <a:gd name="connsiteX224" fmla="*/ 2346294 w 6095524"/>
                  <a:gd name="connsiteY224" fmla="*/ 1205484 h 1424940"/>
                  <a:gd name="connsiteX225" fmla="*/ 2373916 w 6095524"/>
                  <a:gd name="connsiteY225" fmla="*/ 1194435 h 1424940"/>
                  <a:gd name="connsiteX226" fmla="*/ 2404967 w 6095524"/>
                  <a:gd name="connsiteY226" fmla="*/ 1191673 h 1424940"/>
                  <a:gd name="connsiteX227" fmla="*/ 2416874 w 6095524"/>
                  <a:gd name="connsiteY227" fmla="*/ 1198436 h 1424940"/>
                  <a:gd name="connsiteX228" fmla="*/ 2468975 w 6095524"/>
                  <a:gd name="connsiteY228" fmla="*/ 1208532 h 1424940"/>
                  <a:gd name="connsiteX229" fmla="*/ 2478882 w 6095524"/>
                  <a:gd name="connsiteY229" fmla="*/ 1208723 h 1424940"/>
                  <a:gd name="connsiteX230" fmla="*/ 2512791 w 6095524"/>
                  <a:gd name="connsiteY230" fmla="*/ 1204436 h 1424940"/>
                  <a:gd name="connsiteX231" fmla="*/ 2544223 w 6095524"/>
                  <a:gd name="connsiteY231" fmla="*/ 1201960 h 1424940"/>
                  <a:gd name="connsiteX232" fmla="*/ 2623471 w 6095524"/>
                  <a:gd name="connsiteY232" fmla="*/ 1210056 h 1424940"/>
                  <a:gd name="connsiteX233" fmla="*/ 2684241 w 6095524"/>
                  <a:gd name="connsiteY233" fmla="*/ 1208151 h 1424940"/>
                  <a:gd name="connsiteX234" fmla="*/ 2712244 w 6095524"/>
                  <a:gd name="connsiteY234" fmla="*/ 1210056 h 1424940"/>
                  <a:gd name="connsiteX235" fmla="*/ 2728055 w 6095524"/>
                  <a:gd name="connsiteY235" fmla="*/ 1212914 h 1424940"/>
                  <a:gd name="connsiteX236" fmla="*/ 2763869 w 6095524"/>
                  <a:gd name="connsiteY236" fmla="*/ 1232821 h 1424940"/>
                  <a:gd name="connsiteX237" fmla="*/ 2783491 w 6095524"/>
                  <a:gd name="connsiteY237" fmla="*/ 1237298 h 1424940"/>
                  <a:gd name="connsiteX238" fmla="*/ 2842546 w 6095524"/>
                  <a:gd name="connsiteY238" fmla="*/ 1236917 h 1424940"/>
                  <a:gd name="connsiteX239" fmla="*/ 2931128 w 6095524"/>
                  <a:gd name="connsiteY239" fmla="*/ 1206913 h 1424940"/>
                  <a:gd name="connsiteX240" fmla="*/ 2940368 w 6095524"/>
                  <a:gd name="connsiteY240" fmla="*/ 1202912 h 1424940"/>
                  <a:gd name="connsiteX241" fmla="*/ 2985421 w 6095524"/>
                  <a:gd name="connsiteY241" fmla="*/ 1197959 h 1424940"/>
                  <a:gd name="connsiteX242" fmla="*/ 3015996 w 6095524"/>
                  <a:gd name="connsiteY242" fmla="*/ 1204722 h 1424940"/>
                  <a:gd name="connsiteX243" fmla="*/ 3057621 w 6095524"/>
                  <a:gd name="connsiteY243" fmla="*/ 1218724 h 1424940"/>
                  <a:gd name="connsiteX244" fmla="*/ 3095054 w 6095524"/>
                  <a:gd name="connsiteY244" fmla="*/ 1230440 h 1424940"/>
                  <a:gd name="connsiteX245" fmla="*/ 3122295 w 6095524"/>
                  <a:gd name="connsiteY245" fmla="*/ 1243679 h 1424940"/>
                  <a:gd name="connsiteX246" fmla="*/ 3184589 w 6095524"/>
                  <a:gd name="connsiteY246" fmla="*/ 1253395 h 1424940"/>
                  <a:gd name="connsiteX247" fmla="*/ 3191066 w 6095524"/>
                  <a:gd name="connsiteY247" fmla="*/ 1255014 h 1424940"/>
                  <a:gd name="connsiteX248" fmla="*/ 3237929 w 6095524"/>
                  <a:gd name="connsiteY248" fmla="*/ 1243203 h 1424940"/>
                  <a:gd name="connsiteX249" fmla="*/ 3294221 w 6095524"/>
                  <a:gd name="connsiteY249" fmla="*/ 1231202 h 1424940"/>
                  <a:gd name="connsiteX250" fmla="*/ 3314319 w 6095524"/>
                  <a:gd name="connsiteY250" fmla="*/ 1235297 h 1424940"/>
                  <a:gd name="connsiteX251" fmla="*/ 3341846 w 6095524"/>
                  <a:gd name="connsiteY251" fmla="*/ 1241108 h 1424940"/>
                  <a:gd name="connsiteX252" fmla="*/ 3367373 w 6095524"/>
                  <a:gd name="connsiteY252" fmla="*/ 1238060 h 1424940"/>
                  <a:gd name="connsiteX253" fmla="*/ 3382899 w 6095524"/>
                  <a:gd name="connsiteY253" fmla="*/ 1237774 h 1424940"/>
                  <a:gd name="connsiteX254" fmla="*/ 3453765 w 6095524"/>
                  <a:gd name="connsiteY254" fmla="*/ 1273397 h 1424940"/>
                  <a:gd name="connsiteX255" fmla="*/ 3471767 w 6095524"/>
                  <a:gd name="connsiteY255" fmla="*/ 1276350 h 1424940"/>
                  <a:gd name="connsiteX256" fmla="*/ 3481959 w 6095524"/>
                  <a:gd name="connsiteY256" fmla="*/ 1280732 h 1424940"/>
                  <a:gd name="connsiteX257" fmla="*/ 3543396 w 6095524"/>
                  <a:gd name="connsiteY257" fmla="*/ 1324928 h 1424940"/>
                  <a:gd name="connsiteX258" fmla="*/ 3569494 w 6095524"/>
                  <a:gd name="connsiteY258" fmla="*/ 1333881 h 1424940"/>
                  <a:gd name="connsiteX259" fmla="*/ 3598164 w 6095524"/>
                  <a:gd name="connsiteY259" fmla="*/ 1332071 h 1424940"/>
                  <a:gd name="connsiteX260" fmla="*/ 3614738 w 6095524"/>
                  <a:gd name="connsiteY260" fmla="*/ 1328833 h 1424940"/>
                  <a:gd name="connsiteX261" fmla="*/ 3655886 w 6095524"/>
                  <a:gd name="connsiteY261" fmla="*/ 1300734 h 1424940"/>
                  <a:gd name="connsiteX262" fmla="*/ 3679317 w 6095524"/>
                  <a:gd name="connsiteY262" fmla="*/ 1301687 h 1424940"/>
                  <a:gd name="connsiteX263" fmla="*/ 3715893 w 6095524"/>
                  <a:gd name="connsiteY263" fmla="*/ 1321022 h 1424940"/>
                  <a:gd name="connsiteX264" fmla="*/ 3782282 w 6095524"/>
                  <a:gd name="connsiteY264" fmla="*/ 1329690 h 1424940"/>
                  <a:gd name="connsiteX265" fmla="*/ 3816001 w 6095524"/>
                  <a:gd name="connsiteY265" fmla="*/ 1302639 h 1424940"/>
                  <a:gd name="connsiteX266" fmla="*/ 3833431 w 6095524"/>
                  <a:gd name="connsiteY266" fmla="*/ 1276636 h 1424940"/>
                  <a:gd name="connsiteX267" fmla="*/ 3883819 w 6095524"/>
                  <a:gd name="connsiteY267" fmla="*/ 1246442 h 1424940"/>
                  <a:gd name="connsiteX268" fmla="*/ 3895821 w 6095524"/>
                  <a:gd name="connsiteY268" fmla="*/ 1257681 h 1424940"/>
                  <a:gd name="connsiteX269" fmla="*/ 3932778 w 6095524"/>
                  <a:gd name="connsiteY269" fmla="*/ 1262444 h 1424940"/>
                  <a:gd name="connsiteX270" fmla="*/ 3972782 w 6095524"/>
                  <a:gd name="connsiteY270" fmla="*/ 1262063 h 1424940"/>
                  <a:gd name="connsiteX271" fmla="*/ 4042505 w 6095524"/>
                  <a:gd name="connsiteY271" fmla="*/ 1267111 h 1424940"/>
                  <a:gd name="connsiteX272" fmla="*/ 4088892 w 6095524"/>
                  <a:gd name="connsiteY272" fmla="*/ 1238250 h 1424940"/>
                  <a:gd name="connsiteX273" fmla="*/ 4106609 w 6095524"/>
                  <a:gd name="connsiteY273" fmla="*/ 1226344 h 1424940"/>
                  <a:gd name="connsiteX274" fmla="*/ 4123182 w 6095524"/>
                  <a:gd name="connsiteY274" fmla="*/ 1218724 h 1424940"/>
                  <a:gd name="connsiteX275" fmla="*/ 4142328 w 6095524"/>
                  <a:gd name="connsiteY275" fmla="*/ 1214438 h 1424940"/>
                  <a:gd name="connsiteX276" fmla="*/ 4188524 w 6095524"/>
                  <a:gd name="connsiteY276" fmla="*/ 1198245 h 1424940"/>
                  <a:gd name="connsiteX277" fmla="*/ 4213860 w 6095524"/>
                  <a:gd name="connsiteY277" fmla="*/ 1182338 h 1424940"/>
                  <a:gd name="connsiteX278" fmla="*/ 4270820 w 6095524"/>
                  <a:gd name="connsiteY278" fmla="*/ 1167003 h 1424940"/>
                  <a:gd name="connsiteX279" fmla="*/ 4309587 w 6095524"/>
                  <a:gd name="connsiteY279" fmla="*/ 1153287 h 1424940"/>
                  <a:gd name="connsiteX280" fmla="*/ 4350449 w 6095524"/>
                  <a:gd name="connsiteY280" fmla="*/ 1129665 h 1424940"/>
                  <a:gd name="connsiteX281" fmla="*/ 4356164 w 6095524"/>
                  <a:gd name="connsiteY281" fmla="*/ 1126046 h 1424940"/>
                  <a:gd name="connsiteX282" fmla="*/ 4369880 w 6095524"/>
                  <a:gd name="connsiteY282" fmla="*/ 1110520 h 1424940"/>
                  <a:gd name="connsiteX283" fmla="*/ 4389787 w 6095524"/>
                  <a:gd name="connsiteY283" fmla="*/ 1057085 h 1424940"/>
                  <a:gd name="connsiteX284" fmla="*/ 4395502 w 6095524"/>
                  <a:gd name="connsiteY284" fmla="*/ 1046226 h 1424940"/>
                  <a:gd name="connsiteX285" fmla="*/ 4447413 w 6095524"/>
                  <a:gd name="connsiteY285" fmla="*/ 1009650 h 1424940"/>
                  <a:gd name="connsiteX286" fmla="*/ 4466654 w 6095524"/>
                  <a:gd name="connsiteY286" fmla="*/ 1013079 h 1424940"/>
                  <a:gd name="connsiteX287" fmla="*/ 4487894 w 6095524"/>
                  <a:gd name="connsiteY287" fmla="*/ 1025081 h 1424940"/>
                  <a:gd name="connsiteX288" fmla="*/ 4534472 w 6095524"/>
                  <a:gd name="connsiteY288" fmla="*/ 1028224 h 1424940"/>
                  <a:gd name="connsiteX289" fmla="*/ 4551903 w 6095524"/>
                  <a:gd name="connsiteY289" fmla="*/ 1022033 h 1424940"/>
                  <a:gd name="connsiteX290" fmla="*/ 4582382 w 6095524"/>
                  <a:gd name="connsiteY290" fmla="*/ 1005364 h 1424940"/>
                  <a:gd name="connsiteX291" fmla="*/ 4605909 w 6095524"/>
                  <a:gd name="connsiteY291" fmla="*/ 979551 h 1424940"/>
                  <a:gd name="connsiteX292" fmla="*/ 4640104 w 6095524"/>
                  <a:gd name="connsiteY292" fmla="*/ 936879 h 1424940"/>
                  <a:gd name="connsiteX293" fmla="*/ 4705731 w 6095524"/>
                  <a:gd name="connsiteY293" fmla="*/ 920591 h 1424940"/>
                  <a:gd name="connsiteX294" fmla="*/ 4730973 w 6095524"/>
                  <a:gd name="connsiteY294" fmla="*/ 915162 h 1424940"/>
                  <a:gd name="connsiteX295" fmla="*/ 4822794 w 6095524"/>
                  <a:gd name="connsiteY295" fmla="*/ 892397 h 1424940"/>
                  <a:gd name="connsiteX296" fmla="*/ 4830794 w 6095524"/>
                  <a:gd name="connsiteY296" fmla="*/ 891635 h 1424940"/>
                  <a:gd name="connsiteX297" fmla="*/ 4894421 w 6095524"/>
                  <a:gd name="connsiteY297" fmla="*/ 865442 h 1424940"/>
                  <a:gd name="connsiteX298" fmla="*/ 4909756 w 6095524"/>
                  <a:gd name="connsiteY298" fmla="*/ 858964 h 1424940"/>
                  <a:gd name="connsiteX299" fmla="*/ 4928521 w 6095524"/>
                  <a:gd name="connsiteY299" fmla="*/ 842391 h 1424940"/>
                  <a:gd name="connsiteX300" fmla="*/ 4945857 w 6095524"/>
                  <a:gd name="connsiteY300" fmla="*/ 795623 h 1424940"/>
                  <a:gd name="connsiteX301" fmla="*/ 4966145 w 6095524"/>
                  <a:gd name="connsiteY301" fmla="*/ 774287 h 1424940"/>
                  <a:gd name="connsiteX302" fmla="*/ 4980909 w 6095524"/>
                  <a:gd name="connsiteY302" fmla="*/ 761333 h 1424940"/>
                  <a:gd name="connsiteX303" fmla="*/ 4993862 w 6095524"/>
                  <a:gd name="connsiteY303" fmla="*/ 741712 h 1424940"/>
                  <a:gd name="connsiteX304" fmla="*/ 5006816 w 6095524"/>
                  <a:gd name="connsiteY304" fmla="*/ 694754 h 1424940"/>
                  <a:gd name="connsiteX305" fmla="*/ 5026724 w 6095524"/>
                  <a:gd name="connsiteY305" fmla="*/ 653129 h 1424940"/>
                  <a:gd name="connsiteX306" fmla="*/ 5062538 w 6095524"/>
                  <a:gd name="connsiteY306" fmla="*/ 630079 h 1424940"/>
                  <a:gd name="connsiteX307" fmla="*/ 5084731 w 6095524"/>
                  <a:gd name="connsiteY307" fmla="*/ 617982 h 1424940"/>
                  <a:gd name="connsiteX308" fmla="*/ 5172647 w 6095524"/>
                  <a:gd name="connsiteY308" fmla="*/ 630174 h 1424940"/>
                  <a:gd name="connsiteX309" fmla="*/ 5232654 w 6095524"/>
                  <a:gd name="connsiteY309" fmla="*/ 642080 h 1424940"/>
                  <a:gd name="connsiteX310" fmla="*/ 5252371 w 6095524"/>
                  <a:gd name="connsiteY310" fmla="*/ 637508 h 1424940"/>
                  <a:gd name="connsiteX311" fmla="*/ 5308092 w 6095524"/>
                  <a:gd name="connsiteY311" fmla="*/ 598646 h 1424940"/>
                  <a:gd name="connsiteX312" fmla="*/ 5363147 w 6095524"/>
                  <a:gd name="connsiteY312" fmla="*/ 581311 h 1424940"/>
                  <a:gd name="connsiteX313" fmla="*/ 5404580 w 6095524"/>
                  <a:gd name="connsiteY313" fmla="*/ 576358 h 1424940"/>
                  <a:gd name="connsiteX314" fmla="*/ 5440203 w 6095524"/>
                  <a:gd name="connsiteY314" fmla="*/ 572548 h 1424940"/>
                  <a:gd name="connsiteX315" fmla="*/ 5482971 w 6095524"/>
                  <a:gd name="connsiteY315" fmla="*/ 561880 h 1424940"/>
                  <a:gd name="connsiteX316" fmla="*/ 5507165 w 6095524"/>
                  <a:gd name="connsiteY316" fmla="*/ 550259 h 1424940"/>
                  <a:gd name="connsiteX317" fmla="*/ 5545645 w 6095524"/>
                  <a:gd name="connsiteY317" fmla="*/ 533591 h 1424940"/>
                  <a:gd name="connsiteX318" fmla="*/ 5585079 w 6095524"/>
                  <a:gd name="connsiteY318" fmla="*/ 511969 h 1424940"/>
                  <a:gd name="connsiteX319" fmla="*/ 5615368 w 6095524"/>
                  <a:gd name="connsiteY319" fmla="*/ 481679 h 1424940"/>
                  <a:gd name="connsiteX320" fmla="*/ 5631656 w 6095524"/>
                  <a:gd name="connsiteY320" fmla="*/ 456152 h 1424940"/>
                  <a:gd name="connsiteX321" fmla="*/ 5679377 w 6095524"/>
                  <a:gd name="connsiteY321" fmla="*/ 419576 h 1424940"/>
                  <a:gd name="connsiteX322" fmla="*/ 5722525 w 6095524"/>
                  <a:gd name="connsiteY322" fmla="*/ 350615 h 1424940"/>
                  <a:gd name="connsiteX323" fmla="*/ 5749576 w 6095524"/>
                  <a:gd name="connsiteY323" fmla="*/ 321945 h 1424940"/>
                  <a:gd name="connsiteX324" fmla="*/ 5764911 w 6095524"/>
                  <a:gd name="connsiteY324" fmla="*/ 313849 h 1424940"/>
                  <a:gd name="connsiteX325" fmla="*/ 5791009 w 6095524"/>
                  <a:gd name="connsiteY325" fmla="*/ 293942 h 1424940"/>
                  <a:gd name="connsiteX326" fmla="*/ 5806440 w 6095524"/>
                  <a:gd name="connsiteY326" fmla="*/ 279178 h 1424940"/>
                  <a:gd name="connsiteX327" fmla="*/ 5848636 w 6095524"/>
                  <a:gd name="connsiteY327" fmla="*/ 224885 h 1424940"/>
                  <a:gd name="connsiteX328" fmla="*/ 5861590 w 6095524"/>
                  <a:gd name="connsiteY328" fmla="*/ 208788 h 1424940"/>
                  <a:gd name="connsiteX329" fmla="*/ 5888355 w 6095524"/>
                  <a:gd name="connsiteY329" fmla="*/ 181166 h 1424940"/>
                  <a:gd name="connsiteX330" fmla="*/ 5900071 w 6095524"/>
                  <a:gd name="connsiteY330" fmla="*/ 172784 h 1424940"/>
                  <a:gd name="connsiteX331" fmla="*/ 5920740 w 6095524"/>
                  <a:gd name="connsiteY331" fmla="*/ 150305 h 1424940"/>
                  <a:gd name="connsiteX332" fmla="*/ 5969985 w 6095524"/>
                  <a:gd name="connsiteY332" fmla="*/ 91345 h 1424940"/>
                  <a:gd name="connsiteX333" fmla="*/ 5991130 w 6095524"/>
                  <a:gd name="connsiteY333" fmla="*/ 58293 h 1424940"/>
                  <a:gd name="connsiteX334" fmla="*/ 6033325 w 6095524"/>
                  <a:gd name="connsiteY334" fmla="*/ 33909 h 1424940"/>
                  <a:gd name="connsiteX335" fmla="*/ 6054376 w 6095524"/>
                  <a:gd name="connsiteY335" fmla="*/ 20955 h 1424940"/>
                  <a:gd name="connsiteX336" fmla="*/ 6095524 w 6095524"/>
                  <a:gd name="connsiteY336" fmla="*/ 0 h 1424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Lst>
                <a:rect l="l" t="t" r="r" b="b"/>
                <a:pathLst>
                  <a:path w="6095524" h="1424940">
                    <a:moveTo>
                      <a:pt x="6095524" y="0"/>
                    </a:moveTo>
                    <a:cubicBezTo>
                      <a:pt x="6095524" y="7811"/>
                      <a:pt x="6095524" y="12573"/>
                      <a:pt x="6095524" y="17431"/>
                    </a:cubicBezTo>
                    <a:lnTo>
                      <a:pt x="6095524" y="216290"/>
                    </a:lnTo>
                    <a:lnTo>
                      <a:pt x="6079998" y="230600"/>
                    </a:lnTo>
                    <a:cubicBezTo>
                      <a:pt x="6058567" y="241363"/>
                      <a:pt x="6035706" y="251079"/>
                      <a:pt x="6012751" y="260699"/>
                    </a:cubicBezTo>
                    <a:cubicBezTo>
                      <a:pt x="6006084" y="263462"/>
                      <a:pt x="5998749" y="264986"/>
                      <a:pt x="5992749" y="268700"/>
                    </a:cubicBezTo>
                    <a:cubicBezTo>
                      <a:pt x="5965126" y="285655"/>
                      <a:pt x="5938361" y="303943"/>
                      <a:pt x="5910358" y="320231"/>
                    </a:cubicBezTo>
                    <a:cubicBezTo>
                      <a:pt x="5881497" y="337090"/>
                      <a:pt x="5855684" y="356997"/>
                      <a:pt x="5835777" y="383953"/>
                    </a:cubicBezTo>
                    <a:cubicBezTo>
                      <a:pt x="5817298" y="409004"/>
                      <a:pt x="5799391" y="434435"/>
                      <a:pt x="5781008" y="459581"/>
                    </a:cubicBezTo>
                    <a:cubicBezTo>
                      <a:pt x="5776341" y="465963"/>
                      <a:pt x="5772054" y="473488"/>
                      <a:pt x="5765673" y="477584"/>
                    </a:cubicBezTo>
                    <a:cubicBezTo>
                      <a:pt x="5752433" y="486156"/>
                      <a:pt x="5737955" y="493109"/>
                      <a:pt x="5723763" y="500158"/>
                    </a:cubicBezTo>
                    <a:cubicBezTo>
                      <a:pt x="5711571" y="506159"/>
                      <a:pt x="5698617" y="510635"/>
                      <a:pt x="5686711" y="517112"/>
                    </a:cubicBezTo>
                    <a:cubicBezTo>
                      <a:pt x="5677186" y="522256"/>
                      <a:pt x="5668708" y="529400"/>
                      <a:pt x="5659850" y="535877"/>
                    </a:cubicBezTo>
                    <a:cubicBezTo>
                      <a:pt x="5652135" y="541496"/>
                      <a:pt x="5643658" y="546354"/>
                      <a:pt x="5637181" y="553117"/>
                    </a:cubicBezTo>
                    <a:cubicBezTo>
                      <a:pt x="5621369" y="569500"/>
                      <a:pt x="5605462" y="585597"/>
                      <a:pt x="5585841" y="597694"/>
                    </a:cubicBezTo>
                    <a:cubicBezTo>
                      <a:pt x="5566505" y="609695"/>
                      <a:pt x="5548217" y="623126"/>
                      <a:pt x="5528977" y="635318"/>
                    </a:cubicBezTo>
                    <a:cubicBezTo>
                      <a:pt x="5510117" y="647224"/>
                      <a:pt x="5493067" y="660273"/>
                      <a:pt x="5483256" y="681419"/>
                    </a:cubicBezTo>
                    <a:cubicBezTo>
                      <a:pt x="5478875" y="690753"/>
                      <a:pt x="5472684" y="700945"/>
                      <a:pt x="5464397" y="706374"/>
                    </a:cubicBezTo>
                    <a:cubicBezTo>
                      <a:pt x="5452586" y="714089"/>
                      <a:pt x="5437632" y="716852"/>
                      <a:pt x="5424773" y="723424"/>
                    </a:cubicBezTo>
                    <a:cubicBezTo>
                      <a:pt x="5409628" y="731139"/>
                      <a:pt x="5392103" y="737807"/>
                      <a:pt x="5381815" y="750094"/>
                    </a:cubicBezTo>
                    <a:cubicBezTo>
                      <a:pt x="5372671" y="761048"/>
                      <a:pt x="5363432" y="769620"/>
                      <a:pt x="5351335" y="776573"/>
                    </a:cubicBezTo>
                    <a:cubicBezTo>
                      <a:pt x="5342858" y="781431"/>
                      <a:pt x="5336572" y="790289"/>
                      <a:pt x="5327809" y="794290"/>
                    </a:cubicBezTo>
                    <a:cubicBezTo>
                      <a:pt x="5316284" y="799624"/>
                      <a:pt x="5304663" y="803815"/>
                      <a:pt x="5294566" y="812102"/>
                    </a:cubicBezTo>
                    <a:cubicBezTo>
                      <a:pt x="5284089" y="820674"/>
                      <a:pt x="5272183" y="827437"/>
                      <a:pt x="5261229" y="835438"/>
                    </a:cubicBezTo>
                    <a:cubicBezTo>
                      <a:pt x="5255419" y="839724"/>
                      <a:pt x="5250656" y="845344"/>
                      <a:pt x="5245037" y="849821"/>
                    </a:cubicBezTo>
                    <a:cubicBezTo>
                      <a:pt x="5234750" y="858012"/>
                      <a:pt x="5224272" y="866013"/>
                      <a:pt x="5213699" y="873728"/>
                    </a:cubicBezTo>
                    <a:cubicBezTo>
                      <a:pt x="5203127" y="881444"/>
                      <a:pt x="5193030" y="890397"/>
                      <a:pt x="5181409" y="896017"/>
                    </a:cubicBezTo>
                    <a:cubicBezTo>
                      <a:pt x="5161598" y="905542"/>
                      <a:pt x="5139976" y="911257"/>
                      <a:pt x="5120735" y="921544"/>
                    </a:cubicBezTo>
                    <a:cubicBezTo>
                      <a:pt x="5101209" y="932021"/>
                      <a:pt x="5082826" y="945166"/>
                      <a:pt x="5065490" y="959072"/>
                    </a:cubicBezTo>
                    <a:cubicBezTo>
                      <a:pt x="5051774" y="970026"/>
                      <a:pt x="5038916" y="980885"/>
                      <a:pt x="5021675" y="986504"/>
                    </a:cubicBezTo>
                    <a:cubicBezTo>
                      <a:pt x="5012055" y="989648"/>
                      <a:pt x="5001959" y="996506"/>
                      <a:pt x="4996148" y="1004507"/>
                    </a:cubicBezTo>
                    <a:cubicBezTo>
                      <a:pt x="4983575" y="1021937"/>
                      <a:pt x="4967478" y="1034225"/>
                      <a:pt x="4949285" y="1044702"/>
                    </a:cubicBezTo>
                    <a:cubicBezTo>
                      <a:pt x="4924996" y="1058799"/>
                      <a:pt x="4900993" y="1073182"/>
                      <a:pt x="4876609" y="1086993"/>
                    </a:cubicBezTo>
                    <a:cubicBezTo>
                      <a:pt x="4862227" y="1095185"/>
                      <a:pt x="4847940" y="1103852"/>
                      <a:pt x="4832699" y="1109853"/>
                    </a:cubicBezTo>
                    <a:cubicBezTo>
                      <a:pt x="4801553" y="1122236"/>
                      <a:pt x="4769644" y="1132808"/>
                      <a:pt x="4738211" y="1144334"/>
                    </a:cubicBezTo>
                    <a:cubicBezTo>
                      <a:pt x="4727924" y="1148048"/>
                      <a:pt x="4718209" y="1153382"/>
                      <a:pt x="4707731" y="1156621"/>
                    </a:cubicBezTo>
                    <a:cubicBezTo>
                      <a:pt x="4696396" y="1160145"/>
                      <a:pt x="4684205" y="1161193"/>
                      <a:pt x="4672870" y="1164717"/>
                    </a:cubicBezTo>
                    <a:cubicBezTo>
                      <a:pt x="4654010" y="1170527"/>
                      <a:pt x="4635722" y="1177957"/>
                      <a:pt x="4616863" y="1183862"/>
                    </a:cubicBezTo>
                    <a:cubicBezTo>
                      <a:pt x="4580477" y="1195197"/>
                      <a:pt x="4543996" y="1206056"/>
                      <a:pt x="4507516" y="1216819"/>
                    </a:cubicBezTo>
                    <a:cubicBezTo>
                      <a:pt x="4499706" y="1219105"/>
                      <a:pt x="4491228" y="1219391"/>
                      <a:pt x="4483513" y="1221867"/>
                    </a:cubicBezTo>
                    <a:cubicBezTo>
                      <a:pt x="4463034" y="1228535"/>
                      <a:pt x="4442650" y="1235773"/>
                      <a:pt x="4422362" y="1243108"/>
                    </a:cubicBezTo>
                    <a:cubicBezTo>
                      <a:pt x="4410075" y="1247585"/>
                      <a:pt x="4398073" y="1253109"/>
                      <a:pt x="4385691" y="1257395"/>
                    </a:cubicBezTo>
                    <a:cubicBezTo>
                      <a:pt x="4375785" y="1260824"/>
                      <a:pt x="4365593" y="1263491"/>
                      <a:pt x="4355306" y="1265587"/>
                    </a:cubicBezTo>
                    <a:cubicBezTo>
                      <a:pt x="4346448" y="1267397"/>
                      <a:pt x="4337209" y="1267206"/>
                      <a:pt x="4328446" y="1269397"/>
                    </a:cubicBezTo>
                    <a:cubicBezTo>
                      <a:pt x="4304728" y="1275302"/>
                      <a:pt x="4281297" y="1281970"/>
                      <a:pt x="4257770" y="1288256"/>
                    </a:cubicBezTo>
                    <a:cubicBezTo>
                      <a:pt x="4248341" y="1290733"/>
                      <a:pt x="4238720" y="1292543"/>
                      <a:pt x="4229576" y="1295686"/>
                    </a:cubicBezTo>
                    <a:cubicBezTo>
                      <a:pt x="4205097" y="1303973"/>
                      <a:pt x="4180999" y="1313402"/>
                      <a:pt x="4156424" y="1321213"/>
                    </a:cubicBezTo>
                    <a:cubicBezTo>
                      <a:pt x="4136041" y="1327690"/>
                      <a:pt x="4115086" y="1332357"/>
                      <a:pt x="4094416" y="1338072"/>
                    </a:cubicBezTo>
                    <a:cubicBezTo>
                      <a:pt x="4085653" y="1340549"/>
                      <a:pt x="4077271" y="1344073"/>
                      <a:pt x="4068509" y="1346168"/>
                    </a:cubicBezTo>
                    <a:cubicBezTo>
                      <a:pt x="4048887" y="1350931"/>
                      <a:pt x="4028980" y="1354931"/>
                      <a:pt x="4009263" y="1359694"/>
                    </a:cubicBezTo>
                    <a:cubicBezTo>
                      <a:pt x="3998023" y="1362456"/>
                      <a:pt x="3987165" y="1367409"/>
                      <a:pt x="3975735" y="1369219"/>
                    </a:cubicBezTo>
                    <a:cubicBezTo>
                      <a:pt x="3948589" y="1373505"/>
                      <a:pt x="3921252" y="1376553"/>
                      <a:pt x="3893915" y="1379982"/>
                    </a:cubicBezTo>
                    <a:cubicBezTo>
                      <a:pt x="3865722" y="1383506"/>
                      <a:pt x="3837623" y="1387221"/>
                      <a:pt x="3809428" y="1390364"/>
                    </a:cubicBezTo>
                    <a:cubicBezTo>
                      <a:pt x="3793998" y="1391984"/>
                      <a:pt x="3778472" y="1392269"/>
                      <a:pt x="3763042" y="1393793"/>
                    </a:cubicBezTo>
                    <a:cubicBezTo>
                      <a:pt x="3749516" y="1395127"/>
                      <a:pt x="3736086" y="1397603"/>
                      <a:pt x="3722561" y="1399223"/>
                    </a:cubicBezTo>
                    <a:cubicBezTo>
                      <a:pt x="3710845" y="1400556"/>
                      <a:pt x="3699034" y="1401318"/>
                      <a:pt x="3687318" y="1402652"/>
                    </a:cubicBezTo>
                    <a:cubicBezTo>
                      <a:pt x="3668554" y="1404842"/>
                      <a:pt x="3649885" y="1407319"/>
                      <a:pt x="3631216" y="1409605"/>
                    </a:cubicBezTo>
                    <a:cubicBezTo>
                      <a:pt x="3623406" y="1410462"/>
                      <a:pt x="3615214" y="1412843"/>
                      <a:pt x="3607880" y="1411415"/>
                    </a:cubicBezTo>
                    <a:cubicBezTo>
                      <a:pt x="3589401" y="1407795"/>
                      <a:pt x="3571208" y="1408843"/>
                      <a:pt x="3552825" y="1411319"/>
                    </a:cubicBezTo>
                    <a:cubicBezTo>
                      <a:pt x="3546539" y="1412177"/>
                      <a:pt x="3539776" y="1411986"/>
                      <a:pt x="3533680" y="1410367"/>
                    </a:cubicBezTo>
                    <a:cubicBezTo>
                      <a:pt x="3521202" y="1407128"/>
                      <a:pt x="3509106" y="1402556"/>
                      <a:pt x="3496818" y="1398556"/>
                    </a:cubicBezTo>
                    <a:cubicBezTo>
                      <a:pt x="3495484" y="1398080"/>
                      <a:pt x="3493865" y="1397984"/>
                      <a:pt x="3492437" y="1397699"/>
                    </a:cubicBezTo>
                    <a:cubicBezTo>
                      <a:pt x="3484340" y="1396079"/>
                      <a:pt x="3476340" y="1394460"/>
                      <a:pt x="3468243" y="1393031"/>
                    </a:cubicBezTo>
                    <a:cubicBezTo>
                      <a:pt x="3463862" y="1392269"/>
                      <a:pt x="3459385" y="1392174"/>
                      <a:pt x="3455003" y="1391507"/>
                    </a:cubicBezTo>
                    <a:cubicBezTo>
                      <a:pt x="3438049" y="1388840"/>
                      <a:pt x="3419380" y="1393317"/>
                      <a:pt x="3404711" y="1381792"/>
                    </a:cubicBezTo>
                    <a:cubicBezTo>
                      <a:pt x="3395186" y="1374362"/>
                      <a:pt x="3385947" y="1376077"/>
                      <a:pt x="3375756" y="1377220"/>
                    </a:cubicBezTo>
                    <a:cubicBezTo>
                      <a:pt x="3368040" y="1378077"/>
                      <a:pt x="3360134" y="1377791"/>
                      <a:pt x="3352324" y="1377887"/>
                    </a:cubicBezTo>
                    <a:cubicBezTo>
                      <a:pt x="3338608" y="1378172"/>
                      <a:pt x="3324892" y="1378268"/>
                      <a:pt x="3311176" y="1378744"/>
                    </a:cubicBezTo>
                    <a:cubicBezTo>
                      <a:pt x="3306794" y="1378934"/>
                      <a:pt x="3302318" y="1381316"/>
                      <a:pt x="3298031" y="1380935"/>
                    </a:cubicBezTo>
                    <a:cubicBezTo>
                      <a:pt x="3278219" y="1379125"/>
                      <a:pt x="3258407" y="1376267"/>
                      <a:pt x="3238595" y="1374648"/>
                    </a:cubicBezTo>
                    <a:cubicBezTo>
                      <a:pt x="3227356" y="1373696"/>
                      <a:pt x="3215830" y="1375505"/>
                      <a:pt x="3204686" y="1374172"/>
                    </a:cubicBezTo>
                    <a:cubicBezTo>
                      <a:pt x="3191828" y="1372648"/>
                      <a:pt x="3179255" y="1368743"/>
                      <a:pt x="3166491" y="1366361"/>
                    </a:cubicBezTo>
                    <a:cubicBezTo>
                      <a:pt x="3162967" y="1365695"/>
                      <a:pt x="3159062" y="1366552"/>
                      <a:pt x="3155347" y="1366742"/>
                    </a:cubicBezTo>
                    <a:cubicBezTo>
                      <a:pt x="3151156" y="1366933"/>
                      <a:pt x="3147060" y="1367314"/>
                      <a:pt x="3142869" y="1367409"/>
                    </a:cubicBezTo>
                    <a:cubicBezTo>
                      <a:pt x="3130105" y="1367600"/>
                      <a:pt x="3117342" y="1367314"/>
                      <a:pt x="3104578" y="1367981"/>
                    </a:cubicBezTo>
                    <a:cubicBezTo>
                      <a:pt x="3096768" y="1368362"/>
                      <a:pt x="3088577" y="1372267"/>
                      <a:pt x="3081337" y="1370838"/>
                    </a:cubicBezTo>
                    <a:cubicBezTo>
                      <a:pt x="3066574" y="1368076"/>
                      <a:pt x="3051810" y="1374267"/>
                      <a:pt x="3037047" y="1369124"/>
                    </a:cubicBezTo>
                    <a:cubicBezTo>
                      <a:pt x="3032474" y="1367600"/>
                      <a:pt x="3026188" y="1371410"/>
                      <a:pt x="3020663" y="1371600"/>
                    </a:cubicBezTo>
                    <a:cubicBezTo>
                      <a:pt x="3006852" y="1372076"/>
                      <a:pt x="2993041" y="1371981"/>
                      <a:pt x="2979230" y="1371886"/>
                    </a:cubicBezTo>
                    <a:cubicBezTo>
                      <a:pt x="2966847" y="1371791"/>
                      <a:pt x="2953988" y="1373124"/>
                      <a:pt x="2942082" y="1370457"/>
                    </a:cubicBezTo>
                    <a:cubicBezTo>
                      <a:pt x="2929604" y="1367600"/>
                      <a:pt x="2918365" y="1367981"/>
                      <a:pt x="2906268" y="1371219"/>
                    </a:cubicBezTo>
                    <a:cubicBezTo>
                      <a:pt x="2897981" y="1373410"/>
                      <a:pt x="2889218" y="1373696"/>
                      <a:pt x="2880646" y="1374362"/>
                    </a:cubicBezTo>
                    <a:cubicBezTo>
                      <a:pt x="2871407" y="1375124"/>
                      <a:pt x="2861215" y="1373124"/>
                      <a:pt x="2852833" y="1376267"/>
                    </a:cubicBezTo>
                    <a:cubicBezTo>
                      <a:pt x="2827877" y="1385602"/>
                      <a:pt x="2802255" y="1387602"/>
                      <a:pt x="2776157" y="1387602"/>
                    </a:cubicBezTo>
                    <a:cubicBezTo>
                      <a:pt x="2771394" y="1387602"/>
                      <a:pt x="2766536" y="1386269"/>
                      <a:pt x="2761965" y="1384840"/>
                    </a:cubicBezTo>
                    <a:cubicBezTo>
                      <a:pt x="2735294" y="1376267"/>
                      <a:pt x="2708529" y="1377029"/>
                      <a:pt x="2681383" y="1382268"/>
                    </a:cubicBezTo>
                    <a:cubicBezTo>
                      <a:pt x="2675763" y="1383411"/>
                      <a:pt x="2669477" y="1383602"/>
                      <a:pt x="2663857" y="1382459"/>
                    </a:cubicBezTo>
                    <a:cubicBezTo>
                      <a:pt x="2648045" y="1379125"/>
                      <a:pt x="2632710" y="1373600"/>
                      <a:pt x="2616803" y="1371219"/>
                    </a:cubicBezTo>
                    <a:cubicBezTo>
                      <a:pt x="2590515" y="1367314"/>
                      <a:pt x="2567750" y="1380458"/>
                      <a:pt x="2544223" y="1389031"/>
                    </a:cubicBezTo>
                    <a:cubicBezTo>
                      <a:pt x="2521839" y="1397127"/>
                      <a:pt x="2502789" y="1415415"/>
                      <a:pt x="2476309" y="1411319"/>
                    </a:cubicBezTo>
                    <a:cubicBezTo>
                      <a:pt x="2473643" y="1410938"/>
                      <a:pt x="2470690" y="1413510"/>
                      <a:pt x="2467737" y="1414177"/>
                    </a:cubicBezTo>
                    <a:cubicBezTo>
                      <a:pt x="2459641" y="1415987"/>
                      <a:pt x="2451545" y="1418177"/>
                      <a:pt x="2443353" y="1419035"/>
                    </a:cubicBezTo>
                    <a:cubicBezTo>
                      <a:pt x="2433352" y="1420178"/>
                      <a:pt x="2423160" y="1419797"/>
                      <a:pt x="2413159" y="1420749"/>
                    </a:cubicBezTo>
                    <a:cubicBezTo>
                      <a:pt x="2400300" y="1421892"/>
                      <a:pt x="2387632" y="1424940"/>
                      <a:pt x="2374868" y="1424940"/>
                    </a:cubicBezTo>
                    <a:cubicBezTo>
                      <a:pt x="2364581" y="1424940"/>
                      <a:pt x="2354389" y="1421416"/>
                      <a:pt x="2344198" y="1419701"/>
                    </a:cubicBezTo>
                    <a:cubicBezTo>
                      <a:pt x="2329815" y="1417320"/>
                      <a:pt x="2314003" y="1417987"/>
                      <a:pt x="2301335" y="1411891"/>
                    </a:cubicBezTo>
                    <a:cubicBezTo>
                      <a:pt x="2287810" y="1405414"/>
                      <a:pt x="2274951" y="1402461"/>
                      <a:pt x="2260949" y="1404461"/>
                    </a:cubicBezTo>
                    <a:cubicBezTo>
                      <a:pt x="2256282" y="1405128"/>
                      <a:pt x="2250281" y="1409129"/>
                      <a:pt x="2248186" y="1413224"/>
                    </a:cubicBezTo>
                    <a:cubicBezTo>
                      <a:pt x="2243518" y="1422368"/>
                      <a:pt x="2237137" y="1423988"/>
                      <a:pt x="2228469" y="1420844"/>
                    </a:cubicBezTo>
                    <a:cubicBezTo>
                      <a:pt x="2220944" y="1418177"/>
                      <a:pt x="2211705" y="1416844"/>
                      <a:pt x="2206562" y="1411700"/>
                    </a:cubicBezTo>
                    <a:cubicBezTo>
                      <a:pt x="2191988" y="1397127"/>
                      <a:pt x="2173414" y="1396651"/>
                      <a:pt x="2155317" y="1392746"/>
                    </a:cubicBezTo>
                    <a:cubicBezTo>
                      <a:pt x="2144269" y="1390364"/>
                      <a:pt x="2133981" y="1390269"/>
                      <a:pt x="2122932" y="1391888"/>
                    </a:cubicBezTo>
                    <a:cubicBezTo>
                      <a:pt x="2098930" y="1395508"/>
                      <a:pt x="2075593" y="1390364"/>
                      <a:pt x="2052542" y="1383792"/>
                    </a:cubicBezTo>
                    <a:cubicBezTo>
                      <a:pt x="2037302" y="1379411"/>
                      <a:pt x="2021681" y="1376744"/>
                      <a:pt x="2006537" y="1372267"/>
                    </a:cubicBezTo>
                    <a:cubicBezTo>
                      <a:pt x="1995202" y="1368838"/>
                      <a:pt x="1983868" y="1364742"/>
                      <a:pt x="1973486" y="1359218"/>
                    </a:cubicBezTo>
                    <a:cubicBezTo>
                      <a:pt x="1958435" y="1351121"/>
                      <a:pt x="1945292" y="1338929"/>
                      <a:pt x="1926146" y="1342168"/>
                    </a:cubicBezTo>
                    <a:cubicBezTo>
                      <a:pt x="1909286" y="1345025"/>
                      <a:pt x="1894047" y="1339025"/>
                      <a:pt x="1878616" y="1333310"/>
                    </a:cubicBezTo>
                    <a:cubicBezTo>
                      <a:pt x="1867281" y="1329119"/>
                      <a:pt x="1855948" y="1324832"/>
                      <a:pt x="1844231" y="1322165"/>
                    </a:cubicBezTo>
                    <a:cubicBezTo>
                      <a:pt x="1830324" y="1319022"/>
                      <a:pt x="1814608" y="1320356"/>
                      <a:pt x="1802225" y="1314545"/>
                    </a:cubicBezTo>
                    <a:cubicBezTo>
                      <a:pt x="1789271" y="1308449"/>
                      <a:pt x="1778509" y="1312545"/>
                      <a:pt x="1766983" y="1314260"/>
                    </a:cubicBezTo>
                    <a:cubicBezTo>
                      <a:pt x="1748600" y="1316927"/>
                      <a:pt x="1730311" y="1321880"/>
                      <a:pt x="1711738" y="1315593"/>
                    </a:cubicBezTo>
                    <a:cubicBezTo>
                      <a:pt x="1689164" y="1307973"/>
                      <a:pt x="1666780" y="1299782"/>
                      <a:pt x="1644111" y="1292543"/>
                    </a:cubicBezTo>
                    <a:cubicBezTo>
                      <a:pt x="1635347" y="1289780"/>
                      <a:pt x="1625919" y="1288637"/>
                      <a:pt x="1616774" y="1287399"/>
                    </a:cubicBezTo>
                    <a:cubicBezTo>
                      <a:pt x="1608107" y="1286351"/>
                      <a:pt x="1597725" y="1289018"/>
                      <a:pt x="1591056" y="1285018"/>
                    </a:cubicBezTo>
                    <a:cubicBezTo>
                      <a:pt x="1573911" y="1274731"/>
                      <a:pt x="1556291" y="1269683"/>
                      <a:pt x="1536478" y="1269683"/>
                    </a:cubicBezTo>
                    <a:cubicBezTo>
                      <a:pt x="1529048" y="1269683"/>
                      <a:pt x="1521809" y="1265396"/>
                      <a:pt x="1514285" y="1264634"/>
                    </a:cubicBezTo>
                    <a:cubicBezTo>
                      <a:pt x="1503997" y="1263682"/>
                      <a:pt x="1492186" y="1261110"/>
                      <a:pt x="1483233" y="1264730"/>
                    </a:cubicBezTo>
                    <a:cubicBezTo>
                      <a:pt x="1462183" y="1273302"/>
                      <a:pt x="1445134" y="1266158"/>
                      <a:pt x="1426750" y="1257681"/>
                    </a:cubicBezTo>
                    <a:cubicBezTo>
                      <a:pt x="1408652" y="1249299"/>
                      <a:pt x="1389602" y="1242632"/>
                      <a:pt x="1370362" y="1237107"/>
                    </a:cubicBezTo>
                    <a:cubicBezTo>
                      <a:pt x="1363123" y="1235107"/>
                      <a:pt x="1354456" y="1238441"/>
                      <a:pt x="1346454" y="1239107"/>
                    </a:cubicBezTo>
                    <a:cubicBezTo>
                      <a:pt x="1343596" y="1239298"/>
                      <a:pt x="1340453" y="1239584"/>
                      <a:pt x="1337882" y="1238631"/>
                    </a:cubicBezTo>
                    <a:cubicBezTo>
                      <a:pt x="1313022" y="1229487"/>
                      <a:pt x="1287780" y="1222534"/>
                      <a:pt x="1260825" y="1227296"/>
                    </a:cubicBezTo>
                    <a:cubicBezTo>
                      <a:pt x="1258349" y="1227773"/>
                      <a:pt x="1255586" y="1226725"/>
                      <a:pt x="1253109" y="1226058"/>
                    </a:cubicBezTo>
                    <a:cubicBezTo>
                      <a:pt x="1241012" y="1222629"/>
                      <a:pt x="1229201" y="1217200"/>
                      <a:pt x="1216915" y="1215962"/>
                    </a:cubicBezTo>
                    <a:cubicBezTo>
                      <a:pt x="1186625" y="1212914"/>
                      <a:pt x="1156146" y="1211675"/>
                      <a:pt x="1125664" y="1209675"/>
                    </a:cubicBezTo>
                    <a:cubicBezTo>
                      <a:pt x="1123759" y="1209580"/>
                      <a:pt x="1121759" y="1209580"/>
                      <a:pt x="1120045" y="1208913"/>
                    </a:cubicBezTo>
                    <a:cubicBezTo>
                      <a:pt x="1108805" y="1204817"/>
                      <a:pt x="1098995" y="1206151"/>
                      <a:pt x="1089469" y="1213961"/>
                    </a:cubicBezTo>
                    <a:cubicBezTo>
                      <a:pt x="1085278" y="1217390"/>
                      <a:pt x="1079563" y="1219200"/>
                      <a:pt x="1074325" y="1221105"/>
                    </a:cubicBezTo>
                    <a:cubicBezTo>
                      <a:pt x="1066609" y="1223963"/>
                      <a:pt x="1058704" y="1226725"/>
                      <a:pt x="1050703" y="1228535"/>
                    </a:cubicBezTo>
                    <a:cubicBezTo>
                      <a:pt x="1042797" y="1230249"/>
                      <a:pt x="1034320" y="1232630"/>
                      <a:pt x="1026700" y="1231297"/>
                    </a:cubicBezTo>
                    <a:cubicBezTo>
                      <a:pt x="1012984" y="1228916"/>
                      <a:pt x="999934" y="1223582"/>
                      <a:pt x="986409" y="1220057"/>
                    </a:cubicBezTo>
                    <a:cubicBezTo>
                      <a:pt x="981742" y="1218819"/>
                      <a:pt x="976598" y="1219010"/>
                      <a:pt x="971741" y="1218914"/>
                    </a:cubicBezTo>
                    <a:cubicBezTo>
                      <a:pt x="960596" y="1218629"/>
                      <a:pt x="949166" y="1221391"/>
                      <a:pt x="939070" y="1213485"/>
                    </a:cubicBezTo>
                    <a:cubicBezTo>
                      <a:pt x="929736" y="1206056"/>
                      <a:pt x="920305" y="1208246"/>
                      <a:pt x="910495" y="1213866"/>
                    </a:cubicBezTo>
                    <a:cubicBezTo>
                      <a:pt x="903446" y="1217867"/>
                      <a:pt x="895446" y="1221010"/>
                      <a:pt x="887540" y="1222534"/>
                    </a:cubicBezTo>
                    <a:cubicBezTo>
                      <a:pt x="876681" y="1224629"/>
                      <a:pt x="865918" y="1225487"/>
                      <a:pt x="854202" y="1224248"/>
                    </a:cubicBezTo>
                    <a:cubicBezTo>
                      <a:pt x="845915" y="1223391"/>
                      <a:pt x="839152" y="1223010"/>
                      <a:pt x="832675" y="1217962"/>
                    </a:cubicBezTo>
                    <a:cubicBezTo>
                      <a:pt x="831628" y="1217200"/>
                      <a:pt x="829723" y="1217009"/>
                      <a:pt x="828294" y="1217105"/>
                    </a:cubicBezTo>
                    <a:cubicBezTo>
                      <a:pt x="809530" y="1218724"/>
                      <a:pt x="790956" y="1217867"/>
                      <a:pt x="772001" y="1216723"/>
                    </a:cubicBezTo>
                    <a:cubicBezTo>
                      <a:pt x="747904" y="1215200"/>
                      <a:pt x="722566" y="1219676"/>
                      <a:pt x="701707" y="1235678"/>
                    </a:cubicBezTo>
                    <a:cubicBezTo>
                      <a:pt x="698659" y="1238060"/>
                      <a:pt x="694087" y="1239107"/>
                      <a:pt x="690086" y="1239679"/>
                    </a:cubicBezTo>
                    <a:cubicBezTo>
                      <a:pt x="671227" y="1242155"/>
                      <a:pt x="652272" y="1243870"/>
                      <a:pt x="633412" y="1246632"/>
                    </a:cubicBezTo>
                    <a:cubicBezTo>
                      <a:pt x="623125" y="1248156"/>
                      <a:pt x="612362" y="1249490"/>
                      <a:pt x="603028" y="1253681"/>
                    </a:cubicBezTo>
                    <a:cubicBezTo>
                      <a:pt x="593885" y="1257776"/>
                      <a:pt x="586549" y="1262634"/>
                      <a:pt x="581120" y="1254062"/>
                    </a:cubicBezTo>
                    <a:cubicBezTo>
                      <a:pt x="571406" y="1258634"/>
                      <a:pt x="562927" y="1262444"/>
                      <a:pt x="554642" y="1266539"/>
                    </a:cubicBezTo>
                    <a:cubicBezTo>
                      <a:pt x="551593" y="1268063"/>
                      <a:pt x="549021" y="1270540"/>
                      <a:pt x="545973" y="1271969"/>
                    </a:cubicBezTo>
                    <a:cubicBezTo>
                      <a:pt x="542734" y="1273493"/>
                      <a:pt x="539115" y="1274445"/>
                      <a:pt x="535591" y="1275207"/>
                    </a:cubicBezTo>
                    <a:cubicBezTo>
                      <a:pt x="519874" y="1278636"/>
                      <a:pt x="504158" y="1281779"/>
                      <a:pt x="488538" y="1285494"/>
                    </a:cubicBezTo>
                    <a:cubicBezTo>
                      <a:pt x="485489" y="1286256"/>
                      <a:pt x="482917" y="1289304"/>
                      <a:pt x="480155" y="1291304"/>
                    </a:cubicBezTo>
                    <a:cubicBezTo>
                      <a:pt x="478345" y="1292638"/>
                      <a:pt x="476536" y="1294638"/>
                      <a:pt x="474535" y="1294924"/>
                    </a:cubicBezTo>
                    <a:cubicBezTo>
                      <a:pt x="459295" y="1297210"/>
                      <a:pt x="444151" y="1299877"/>
                      <a:pt x="428816" y="1301020"/>
                    </a:cubicBezTo>
                    <a:cubicBezTo>
                      <a:pt x="415957" y="1301972"/>
                      <a:pt x="403574" y="1301687"/>
                      <a:pt x="400241" y="1318260"/>
                    </a:cubicBezTo>
                    <a:cubicBezTo>
                      <a:pt x="399669" y="1321118"/>
                      <a:pt x="395573" y="1324166"/>
                      <a:pt x="392431" y="1325594"/>
                    </a:cubicBezTo>
                    <a:cubicBezTo>
                      <a:pt x="383477" y="1329690"/>
                      <a:pt x="373951" y="1332452"/>
                      <a:pt x="365093" y="1336643"/>
                    </a:cubicBezTo>
                    <a:cubicBezTo>
                      <a:pt x="336042" y="1350645"/>
                      <a:pt x="305658" y="1359503"/>
                      <a:pt x="273177" y="1357884"/>
                    </a:cubicBezTo>
                    <a:cubicBezTo>
                      <a:pt x="263081" y="1357408"/>
                      <a:pt x="253270" y="1352264"/>
                      <a:pt x="246888" y="1350359"/>
                    </a:cubicBezTo>
                    <a:cubicBezTo>
                      <a:pt x="228506" y="1357884"/>
                      <a:pt x="213075" y="1365123"/>
                      <a:pt x="196977" y="1370552"/>
                    </a:cubicBezTo>
                    <a:cubicBezTo>
                      <a:pt x="182785" y="1375410"/>
                      <a:pt x="167926" y="1378458"/>
                      <a:pt x="153352" y="1381982"/>
                    </a:cubicBezTo>
                    <a:cubicBezTo>
                      <a:pt x="148018" y="1383316"/>
                      <a:pt x="142589" y="1384078"/>
                      <a:pt x="137160" y="1384745"/>
                    </a:cubicBezTo>
                    <a:cubicBezTo>
                      <a:pt x="120206" y="1386840"/>
                      <a:pt x="102489" y="1381792"/>
                      <a:pt x="85917" y="1389793"/>
                    </a:cubicBezTo>
                    <a:cubicBezTo>
                      <a:pt x="77248" y="1393984"/>
                      <a:pt x="68675" y="1399032"/>
                      <a:pt x="59532" y="1401223"/>
                    </a:cubicBezTo>
                    <a:cubicBezTo>
                      <a:pt x="49721" y="1403604"/>
                      <a:pt x="40124" y="1407319"/>
                      <a:pt x="30325" y="1409974"/>
                    </a:cubicBezTo>
                    <a:lnTo>
                      <a:pt x="0" y="1412360"/>
                    </a:lnTo>
                    <a:lnTo>
                      <a:pt x="0" y="1058622"/>
                    </a:lnTo>
                    <a:lnTo>
                      <a:pt x="17145" y="1060228"/>
                    </a:lnTo>
                    <a:cubicBezTo>
                      <a:pt x="26480" y="1061561"/>
                      <a:pt x="35528" y="1066133"/>
                      <a:pt x="44672" y="1066324"/>
                    </a:cubicBezTo>
                    <a:cubicBezTo>
                      <a:pt x="59055" y="1066610"/>
                      <a:pt x="71819" y="1068419"/>
                      <a:pt x="84677" y="1076230"/>
                    </a:cubicBezTo>
                    <a:cubicBezTo>
                      <a:pt x="104108" y="1087946"/>
                      <a:pt x="120110" y="1082993"/>
                      <a:pt x="132017" y="1064990"/>
                    </a:cubicBezTo>
                    <a:cubicBezTo>
                      <a:pt x="133255" y="1063181"/>
                      <a:pt x="134874" y="1060799"/>
                      <a:pt x="136779" y="1060323"/>
                    </a:cubicBezTo>
                    <a:cubicBezTo>
                      <a:pt x="153639" y="1056132"/>
                      <a:pt x="170974" y="1048131"/>
                      <a:pt x="187547" y="1049179"/>
                    </a:cubicBezTo>
                    <a:cubicBezTo>
                      <a:pt x="216789" y="1051084"/>
                      <a:pt x="244316" y="1048798"/>
                      <a:pt x="270891" y="1036415"/>
                    </a:cubicBezTo>
                    <a:cubicBezTo>
                      <a:pt x="272510" y="1035653"/>
                      <a:pt x="274987" y="1034891"/>
                      <a:pt x="276320" y="1035558"/>
                    </a:cubicBezTo>
                    <a:cubicBezTo>
                      <a:pt x="292322" y="1043845"/>
                      <a:pt x="309848" y="1050417"/>
                      <a:pt x="323755" y="1061561"/>
                    </a:cubicBezTo>
                    <a:cubicBezTo>
                      <a:pt x="336995" y="1072134"/>
                      <a:pt x="352997" y="1072229"/>
                      <a:pt x="361855" y="1057942"/>
                    </a:cubicBezTo>
                    <a:cubicBezTo>
                      <a:pt x="366236" y="1050893"/>
                      <a:pt x="372332" y="1042702"/>
                      <a:pt x="379571" y="1039939"/>
                    </a:cubicBezTo>
                    <a:cubicBezTo>
                      <a:pt x="395954" y="1033653"/>
                      <a:pt x="413481" y="1030414"/>
                      <a:pt x="430530" y="1025747"/>
                    </a:cubicBezTo>
                    <a:cubicBezTo>
                      <a:pt x="451581" y="1020032"/>
                      <a:pt x="472345" y="1020032"/>
                      <a:pt x="493300" y="1027176"/>
                    </a:cubicBezTo>
                    <a:cubicBezTo>
                      <a:pt x="508064" y="1032224"/>
                      <a:pt x="523113" y="1032224"/>
                      <a:pt x="537782" y="1025366"/>
                    </a:cubicBezTo>
                    <a:cubicBezTo>
                      <a:pt x="545687" y="1021652"/>
                      <a:pt x="553784" y="1017842"/>
                      <a:pt x="562166" y="1015746"/>
                    </a:cubicBezTo>
                    <a:cubicBezTo>
                      <a:pt x="567595" y="1014412"/>
                      <a:pt x="573881" y="1015651"/>
                      <a:pt x="579596" y="1016699"/>
                    </a:cubicBezTo>
                    <a:cubicBezTo>
                      <a:pt x="590645" y="1018794"/>
                      <a:pt x="602075" y="1025176"/>
                      <a:pt x="612362" y="1023557"/>
                    </a:cubicBezTo>
                    <a:cubicBezTo>
                      <a:pt x="647891" y="1017842"/>
                      <a:pt x="681419" y="1031272"/>
                      <a:pt x="716090" y="1031653"/>
                    </a:cubicBezTo>
                    <a:cubicBezTo>
                      <a:pt x="731806" y="1031843"/>
                      <a:pt x="747332" y="1034891"/>
                      <a:pt x="758381" y="1018985"/>
                    </a:cubicBezTo>
                    <a:cubicBezTo>
                      <a:pt x="759809" y="1016889"/>
                      <a:pt x="766763" y="1018032"/>
                      <a:pt x="771049" y="1018699"/>
                    </a:cubicBezTo>
                    <a:cubicBezTo>
                      <a:pt x="780574" y="1020128"/>
                      <a:pt x="790004" y="1023747"/>
                      <a:pt x="799433" y="1023652"/>
                    </a:cubicBezTo>
                    <a:cubicBezTo>
                      <a:pt x="818960" y="1023557"/>
                      <a:pt x="838581" y="1022033"/>
                      <a:pt x="858012" y="1020318"/>
                    </a:cubicBezTo>
                    <a:cubicBezTo>
                      <a:pt x="865346" y="1019651"/>
                      <a:pt x="872395" y="1017080"/>
                      <a:pt x="879634" y="1015270"/>
                    </a:cubicBezTo>
                    <a:cubicBezTo>
                      <a:pt x="883634" y="1014222"/>
                      <a:pt x="887921" y="1011460"/>
                      <a:pt x="891635" y="1012031"/>
                    </a:cubicBezTo>
                    <a:cubicBezTo>
                      <a:pt x="913162" y="1015365"/>
                      <a:pt x="932879" y="1007174"/>
                      <a:pt x="953262" y="1003078"/>
                    </a:cubicBezTo>
                    <a:cubicBezTo>
                      <a:pt x="962692" y="1001173"/>
                      <a:pt x="971550" y="996601"/>
                      <a:pt x="980694" y="993458"/>
                    </a:cubicBezTo>
                    <a:cubicBezTo>
                      <a:pt x="983075" y="992600"/>
                      <a:pt x="985742" y="991838"/>
                      <a:pt x="988124" y="992029"/>
                    </a:cubicBezTo>
                    <a:cubicBezTo>
                      <a:pt x="1001744" y="993172"/>
                      <a:pt x="1015270" y="994791"/>
                      <a:pt x="1028795" y="996029"/>
                    </a:cubicBezTo>
                    <a:cubicBezTo>
                      <a:pt x="1041083" y="997172"/>
                      <a:pt x="1053465" y="997553"/>
                      <a:pt x="1059275" y="1011555"/>
                    </a:cubicBezTo>
                    <a:cubicBezTo>
                      <a:pt x="1060133" y="1013746"/>
                      <a:pt x="1062990" y="1015365"/>
                      <a:pt x="1065181" y="1016794"/>
                    </a:cubicBezTo>
                    <a:cubicBezTo>
                      <a:pt x="1098995" y="1038797"/>
                      <a:pt x="1117092" y="1038225"/>
                      <a:pt x="1150144" y="1014984"/>
                    </a:cubicBezTo>
                    <a:cubicBezTo>
                      <a:pt x="1153573" y="1012603"/>
                      <a:pt x="1160907" y="1010888"/>
                      <a:pt x="1163193" y="1012793"/>
                    </a:cubicBezTo>
                    <a:cubicBezTo>
                      <a:pt x="1182624" y="1028605"/>
                      <a:pt x="1203865" y="1026890"/>
                      <a:pt x="1226249" y="1021937"/>
                    </a:cubicBezTo>
                    <a:cubicBezTo>
                      <a:pt x="1232059" y="1020604"/>
                      <a:pt x="1240251" y="1020604"/>
                      <a:pt x="1244632" y="1023747"/>
                    </a:cubicBezTo>
                    <a:cubicBezTo>
                      <a:pt x="1265492" y="1038320"/>
                      <a:pt x="1287876" y="1036225"/>
                      <a:pt x="1310545" y="1031939"/>
                    </a:cubicBezTo>
                    <a:cubicBezTo>
                      <a:pt x="1314069" y="1031272"/>
                      <a:pt x="1318356" y="1027652"/>
                      <a:pt x="1319879" y="1024319"/>
                    </a:cubicBezTo>
                    <a:cubicBezTo>
                      <a:pt x="1325309" y="1012508"/>
                      <a:pt x="1335501" y="1008507"/>
                      <a:pt x="1346740" y="1005173"/>
                    </a:cubicBezTo>
                    <a:cubicBezTo>
                      <a:pt x="1364457" y="999744"/>
                      <a:pt x="1381887" y="993362"/>
                      <a:pt x="1399699" y="988219"/>
                    </a:cubicBezTo>
                    <a:cubicBezTo>
                      <a:pt x="1404081" y="986981"/>
                      <a:pt x="1409510" y="987743"/>
                      <a:pt x="1414082" y="989171"/>
                    </a:cubicBezTo>
                    <a:cubicBezTo>
                      <a:pt x="1429703" y="994029"/>
                      <a:pt x="1439609" y="1006221"/>
                      <a:pt x="1450467" y="1017461"/>
                    </a:cubicBezTo>
                    <a:cubicBezTo>
                      <a:pt x="1455230" y="1022414"/>
                      <a:pt x="1461802" y="1025938"/>
                      <a:pt x="1468184" y="1028795"/>
                    </a:cubicBezTo>
                    <a:cubicBezTo>
                      <a:pt x="1484757" y="1036130"/>
                      <a:pt x="1501712" y="1042702"/>
                      <a:pt x="1518476" y="1049655"/>
                    </a:cubicBezTo>
                    <a:cubicBezTo>
                      <a:pt x="1520095" y="1050322"/>
                      <a:pt x="1521428" y="1052036"/>
                      <a:pt x="1522667" y="1053465"/>
                    </a:cubicBezTo>
                    <a:cubicBezTo>
                      <a:pt x="1535049" y="1068515"/>
                      <a:pt x="1547336" y="1083659"/>
                      <a:pt x="1559814" y="1098709"/>
                    </a:cubicBezTo>
                    <a:cubicBezTo>
                      <a:pt x="1562195" y="1101566"/>
                      <a:pt x="1565625" y="1103662"/>
                      <a:pt x="1568196" y="1106424"/>
                    </a:cubicBezTo>
                    <a:cubicBezTo>
                      <a:pt x="1571816" y="1110234"/>
                      <a:pt x="1576388" y="1113854"/>
                      <a:pt x="1578293" y="1118426"/>
                    </a:cubicBezTo>
                    <a:cubicBezTo>
                      <a:pt x="1584198" y="1132808"/>
                      <a:pt x="1595533" y="1139000"/>
                      <a:pt x="1609820" y="1141667"/>
                    </a:cubicBezTo>
                    <a:cubicBezTo>
                      <a:pt x="1622870" y="1144143"/>
                      <a:pt x="1635919" y="1146239"/>
                      <a:pt x="1648873" y="1149096"/>
                    </a:cubicBezTo>
                    <a:cubicBezTo>
                      <a:pt x="1664684" y="1152525"/>
                      <a:pt x="1680401" y="1156240"/>
                      <a:pt x="1696022" y="1160431"/>
                    </a:cubicBezTo>
                    <a:cubicBezTo>
                      <a:pt x="1702784" y="1162241"/>
                      <a:pt x="1709928" y="1164336"/>
                      <a:pt x="1715739" y="1168051"/>
                    </a:cubicBezTo>
                    <a:cubicBezTo>
                      <a:pt x="1732026" y="1178338"/>
                      <a:pt x="1749457" y="1185291"/>
                      <a:pt x="1768602" y="1182529"/>
                    </a:cubicBezTo>
                    <a:cubicBezTo>
                      <a:pt x="1783937" y="1180338"/>
                      <a:pt x="1796796" y="1185958"/>
                      <a:pt x="1806321" y="1194721"/>
                    </a:cubicBezTo>
                    <a:cubicBezTo>
                      <a:pt x="1823657" y="1210628"/>
                      <a:pt x="1842230" y="1207008"/>
                      <a:pt x="1860709" y="1201865"/>
                    </a:cubicBezTo>
                    <a:cubicBezTo>
                      <a:pt x="1870234" y="1199198"/>
                      <a:pt x="1878044" y="1199579"/>
                      <a:pt x="1887093" y="1202150"/>
                    </a:cubicBezTo>
                    <a:cubicBezTo>
                      <a:pt x="1908048" y="1208151"/>
                      <a:pt x="1922050" y="1224439"/>
                      <a:pt x="1935575" y="1238726"/>
                    </a:cubicBezTo>
                    <a:cubicBezTo>
                      <a:pt x="1947101" y="1250918"/>
                      <a:pt x="1960055" y="1257776"/>
                      <a:pt x="1974247" y="1262920"/>
                    </a:cubicBezTo>
                    <a:cubicBezTo>
                      <a:pt x="1992154" y="1269492"/>
                      <a:pt x="2006346" y="1267016"/>
                      <a:pt x="2014919" y="1251204"/>
                    </a:cubicBezTo>
                    <a:cubicBezTo>
                      <a:pt x="2017300" y="1246727"/>
                      <a:pt x="2021491" y="1241488"/>
                      <a:pt x="2025968" y="1240155"/>
                    </a:cubicBezTo>
                    <a:cubicBezTo>
                      <a:pt x="2047589" y="1233488"/>
                      <a:pt x="2069497" y="1223772"/>
                      <a:pt x="2092643" y="1229678"/>
                    </a:cubicBezTo>
                    <a:cubicBezTo>
                      <a:pt x="2124647" y="1237774"/>
                      <a:pt x="2155889" y="1237298"/>
                      <a:pt x="2187893" y="1229297"/>
                    </a:cubicBezTo>
                    <a:cubicBezTo>
                      <a:pt x="2239804" y="1216343"/>
                      <a:pt x="2291715" y="1202627"/>
                      <a:pt x="2346294" y="1205484"/>
                    </a:cubicBezTo>
                    <a:cubicBezTo>
                      <a:pt x="2355342" y="1205960"/>
                      <a:pt x="2366105" y="1200150"/>
                      <a:pt x="2373916" y="1194435"/>
                    </a:cubicBezTo>
                    <a:cubicBezTo>
                      <a:pt x="2388870" y="1183577"/>
                      <a:pt x="2388203" y="1182719"/>
                      <a:pt x="2404967" y="1191673"/>
                    </a:cubicBezTo>
                    <a:cubicBezTo>
                      <a:pt x="2408968" y="1193864"/>
                      <a:pt x="2413921" y="1195197"/>
                      <a:pt x="2416874" y="1198436"/>
                    </a:cubicBezTo>
                    <a:cubicBezTo>
                      <a:pt x="2431923" y="1214914"/>
                      <a:pt x="2450497" y="1210913"/>
                      <a:pt x="2468975" y="1208532"/>
                    </a:cubicBezTo>
                    <a:cubicBezTo>
                      <a:pt x="2472214" y="1208056"/>
                      <a:pt x="2476119" y="1207389"/>
                      <a:pt x="2478882" y="1208723"/>
                    </a:cubicBezTo>
                    <a:cubicBezTo>
                      <a:pt x="2491359" y="1214723"/>
                      <a:pt x="2501932" y="1212628"/>
                      <a:pt x="2512791" y="1204436"/>
                    </a:cubicBezTo>
                    <a:cubicBezTo>
                      <a:pt x="2522220" y="1197388"/>
                      <a:pt x="2533079" y="1193197"/>
                      <a:pt x="2544223" y="1201960"/>
                    </a:cubicBezTo>
                    <a:cubicBezTo>
                      <a:pt x="2568988" y="1221391"/>
                      <a:pt x="2595467" y="1222343"/>
                      <a:pt x="2623471" y="1210056"/>
                    </a:cubicBezTo>
                    <a:cubicBezTo>
                      <a:pt x="2643473" y="1201293"/>
                      <a:pt x="2663190" y="1199293"/>
                      <a:pt x="2684241" y="1208151"/>
                    </a:cubicBezTo>
                    <a:cubicBezTo>
                      <a:pt x="2692337" y="1211580"/>
                      <a:pt x="2702814" y="1209294"/>
                      <a:pt x="2712244" y="1210056"/>
                    </a:cubicBezTo>
                    <a:cubicBezTo>
                      <a:pt x="2717578" y="1210437"/>
                      <a:pt x="2723484" y="1210532"/>
                      <a:pt x="2728055" y="1212914"/>
                    </a:cubicBezTo>
                    <a:cubicBezTo>
                      <a:pt x="2740248" y="1219010"/>
                      <a:pt x="2751582" y="1226820"/>
                      <a:pt x="2763869" y="1232821"/>
                    </a:cubicBezTo>
                    <a:cubicBezTo>
                      <a:pt x="2769775" y="1235678"/>
                      <a:pt x="2776823" y="1237202"/>
                      <a:pt x="2783491" y="1237298"/>
                    </a:cubicBezTo>
                    <a:cubicBezTo>
                      <a:pt x="2803208" y="1237774"/>
                      <a:pt x="2822925" y="1237774"/>
                      <a:pt x="2842546" y="1236917"/>
                    </a:cubicBezTo>
                    <a:cubicBezTo>
                      <a:pt x="2874931" y="1235583"/>
                      <a:pt x="2907792" y="1235297"/>
                      <a:pt x="2931128" y="1206913"/>
                    </a:cubicBezTo>
                    <a:cubicBezTo>
                      <a:pt x="2933034" y="1204627"/>
                      <a:pt x="2937129" y="1203293"/>
                      <a:pt x="2940368" y="1202912"/>
                    </a:cubicBezTo>
                    <a:cubicBezTo>
                      <a:pt x="2955322" y="1201103"/>
                      <a:pt x="2970657" y="1200912"/>
                      <a:pt x="2985421" y="1197959"/>
                    </a:cubicBezTo>
                    <a:cubicBezTo>
                      <a:pt x="2997232" y="1195578"/>
                      <a:pt x="3007043" y="1196340"/>
                      <a:pt x="3015996" y="1204722"/>
                    </a:cubicBezTo>
                    <a:cubicBezTo>
                      <a:pt x="3027712" y="1215771"/>
                      <a:pt x="3042000" y="1222248"/>
                      <a:pt x="3057621" y="1218724"/>
                    </a:cubicBezTo>
                    <a:cubicBezTo>
                      <a:pt x="3073241" y="1215295"/>
                      <a:pt x="3083528" y="1222724"/>
                      <a:pt x="3095054" y="1230440"/>
                    </a:cubicBezTo>
                    <a:cubicBezTo>
                      <a:pt x="3103436" y="1236059"/>
                      <a:pt x="3112961" y="1243108"/>
                      <a:pt x="3122295" y="1243679"/>
                    </a:cubicBezTo>
                    <a:cubicBezTo>
                      <a:pt x="3143441" y="1244917"/>
                      <a:pt x="3161634" y="1264539"/>
                      <a:pt x="3184589" y="1253395"/>
                    </a:cubicBezTo>
                    <a:cubicBezTo>
                      <a:pt x="3186113" y="1252633"/>
                      <a:pt x="3188875" y="1254538"/>
                      <a:pt x="3191066" y="1255014"/>
                    </a:cubicBezTo>
                    <a:cubicBezTo>
                      <a:pt x="3208592" y="1258634"/>
                      <a:pt x="3225070" y="1255109"/>
                      <a:pt x="3237929" y="1243203"/>
                    </a:cubicBezTo>
                    <a:cubicBezTo>
                      <a:pt x="3254788" y="1227677"/>
                      <a:pt x="3273457" y="1226153"/>
                      <a:pt x="3294221" y="1231202"/>
                    </a:cubicBezTo>
                    <a:cubicBezTo>
                      <a:pt x="3300889" y="1232821"/>
                      <a:pt x="3307557" y="1233964"/>
                      <a:pt x="3314319" y="1235297"/>
                    </a:cubicBezTo>
                    <a:cubicBezTo>
                      <a:pt x="3323463" y="1237202"/>
                      <a:pt x="3332703" y="1239203"/>
                      <a:pt x="3341846" y="1241108"/>
                    </a:cubicBezTo>
                    <a:cubicBezTo>
                      <a:pt x="3350705" y="1243013"/>
                      <a:pt x="3360516" y="1246251"/>
                      <a:pt x="3367373" y="1238060"/>
                    </a:cubicBezTo>
                    <a:cubicBezTo>
                      <a:pt x="3373279" y="1231011"/>
                      <a:pt x="3377470" y="1231678"/>
                      <a:pt x="3382899" y="1237774"/>
                    </a:cubicBezTo>
                    <a:cubicBezTo>
                      <a:pt x="3401759" y="1259110"/>
                      <a:pt x="3424619" y="1272445"/>
                      <a:pt x="3453765" y="1273397"/>
                    </a:cubicBezTo>
                    <a:cubicBezTo>
                      <a:pt x="3459766" y="1273588"/>
                      <a:pt x="3465862" y="1274921"/>
                      <a:pt x="3471767" y="1276350"/>
                    </a:cubicBezTo>
                    <a:cubicBezTo>
                      <a:pt x="3475387" y="1277207"/>
                      <a:pt x="3479769" y="1278160"/>
                      <a:pt x="3481959" y="1280732"/>
                    </a:cubicBezTo>
                    <a:cubicBezTo>
                      <a:pt x="3499009" y="1300353"/>
                      <a:pt x="3520250" y="1313974"/>
                      <a:pt x="3543396" y="1324928"/>
                    </a:cubicBezTo>
                    <a:cubicBezTo>
                      <a:pt x="3551682" y="1328833"/>
                      <a:pt x="3560541" y="1332738"/>
                      <a:pt x="3569494" y="1333881"/>
                    </a:cubicBezTo>
                    <a:cubicBezTo>
                      <a:pt x="3578828" y="1335024"/>
                      <a:pt x="3588639" y="1333119"/>
                      <a:pt x="3598164" y="1332071"/>
                    </a:cubicBezTo>
                    <a:cubicBezTo>
                      <a:pt x="3603784" y="1331500"/>
                      <a:pt x="3610261" y="1331595"/>
                      <a:pt x="3614738" y="1328833"/>
                    </a:cubicBezTo>
                    <a:cubicBezTo>
                      <a:pt x="3628930" y="1320165"/>
                      <a:pt x="3642646" y="1310831"/>
                      <a:pt x="3655886" y="1300734"/>
                    </a:cubicBezTo>
                    <a:cubicBezTo>
                      <a:pt x="3667221" y="1292066"/>
                      <a:pt x="3669507" y="1290828"/>
                      <a:pt x="3679317" y="1301687"/>
                    </a:cubicBezTo>
                    <a:cubicBezTo>
                      <a:pt x="3689414" y="1312831"/>
                      <a:pt x="3701987" y="1318641"/>
                      <a:pt x="3715893" y="1321022"/>
                    </a:cubicBezTo>
                    <a:cubicBezTo>
                      <a:pt x="3737896" y="1324737"/>
                      <a:pt x="3760089" y="1327880"/>
                      <a:pt x="3782282" y="1329690"/>
                    </a:cubicBezTo>
                    <a:cubicBezTo>
                      <a:pt x="3802380" y="1331309"/>
                      <a:pt x="3812000" y="1322546"/>
                      <a:pt x="3816001" y="1302639"/>
                    </a:cubicBezTo>
                    <a:cubicBezTo>
                      <a:pt x="3818287" y="1291590"/>
                      <a:pt x="3821240" y="1279588"/>
                      <a:pt x="3833431" y="1276636"/>
                    </a:cubicBezTo>
                    <a:cubicBezTo>
                      <a:pt x="3853339" y="1271873"/>
                      <a:pt x="3874008" y="1269778"/>
                      <a:pt x="3883819" y="1246442"/>
                    </a:cubicBezTo>
                    <a:cubicBezTo>
                      <a:pt x="3889248" y="1251585"/>
                      <a:pt x="3892582" y="1254633"/>
                      <a:pt x="3895821" y="1257681"/>
                    </a:cubicBezTo>
                    <a:cubicBezTo>
                      <a:pt x="3904774" y="1266158"/>
                      <a:pt x="3923347" y="1269778"/>
                      <a:pt x="3932778" y="1262444"/>
                    </a:cubicBezTo>
                    <a:cubicBezTo>
                      <a:pt x="3946684" y="1251776"/>
                      <a:pt x="3959448" y="1253776"/>
                      <a:pt x="3972782" y="1262063"/>
                    </a:cubicBezTo>
                    <a:cubicBezTo>
                      <a:pt x="3995071" y="1275779"/>
                      <a:pt x="4019931" y="1272635"/>
                      <a:pt x="4042505" y="1267111"/>
                    </a:cubicBezTo>
                    <a:cubicBezTo>
                      <a:pt x="4059555" y="1263015"/>
                      <a:pt x="4077748" y="1255490"/>
                      <a:pt x="4088892" y="1238250"/>
                    </a:cubicBezTo>
                    <a:cubicBezTo>
                      <a:pt x="4092416" y="1232726"/>
                      <a:pt x="4100322" y="1229963"/>
                      <a:pt x="4106609" y="1226344"/>
                    </a:cubicBezTo>
                    <a:cubicBezTo>
                      <a:pt x="4111848" y="1223391"/>
                      <a:pt x="4117372" y="1220629"/>
                      <a:pt x="4123182" y="1218724"/>
                    </a:cubicBezTo>
                    <a:cubicBezTo>
                      <a:pt x="4129373" y="1216628"/>
                      <a:pt x="4136232" y="1213580"/>
                      <a:pt x="4142328" y="1214438"/>
                    </a:cubicBezTo>
                    <a:cubicBezTo>
                      <a:pt x="4160806" y="1216914"/>
                      <a:pt x="4175475" y="1212056"/>
                      <a:pt x="4188524" y="1198245"/>
                    </a:cubicBezTo>
                    <a:cubicBezTo>
                      <a:pt x="4195287" y="1191101"/>
                      <a:pt x="4205288" y="1182434"/>
                      <a:pt x="4213860" y="1182338"/>
                    </a:cubicBezTo>
                    <a:cubicBezTo>
                      <a:pt x="4234720" y="1182053"/>
                      <a:pt x="4252055" y="1175195"/>
                      <a:pt x="4270820" y="1167003"/>
                    </a:cubicBezTo>
                    <a:cubicBezTo>
                      <a:pt x="4282916" y="1161764"/>
                      <a:pt x="4296632" y="1158145"/>
                      <a:pt x="4309587" y="1153287"/>
                    </a:cubicBezTo>
                    <a:cubicBezTo>
                      <a:pt x="4324731" y="1147572"/>
                      <a:pt x="4341210" y="1145477"/>
                      <a:pt x="4350449" y="1129665"/>
                    </a:cubicBezTo>
                    <a:cubicBezTo>
                      <a:pt x="4351496" y="1127951"/>
                      <a:pt x="4354640" y="1127665"/>
                      <a:pt x="4356164" y="1126046"/>
                    </a:cubicBezTo>
                    <a:cubicBezTo>
                      <a:pt x="4361021" y="1121093"/>
                      <a:pt x="4367308" y="1116521"/>
                      <a:pt x="4369880" y="1110520"/>
                    </a:cubicBezTo>
                    <a:cubicBezTo>
                      <a:pt x="4377309" y="1092994"/>
                      <a:pt x="4383119" y="1074896"/>
                      <a:pt x="4389787" y="1057085"/>
                    </a:cubicBezTo>
                    <a:cubicBezTo>
                      <a:pt x="4391216" y="1053275"/>
                      <a:pt x="4392549" y="1048417"/>
                      <a:pt x="4395502" y="1046226"/>
                    </a:cubicBezTo>
                    <a:cubicBezTo>
                      <a:pt x="4412552" y="1033653"/>
                      <a:pt x="4429888" y="1021556"/>
                      <a:pt x="4447413" y="1009650"/>
                    </a:cubicBezTo>
                    <a:cubicBezTo>
                      <a:pt x="4454462" y="1004887"/>
                      <a:pt x="4460367" y="1007555"/>
                      <a:pt x="4466654" y="1013079"/>
                    </a:cubicBezTo>
                    <a:cubicBezTo>
                      <a:pt x="4472750" y="1018318"/>
                      <a:pt x="4480275" y="1023747"/>
                      <a:pt x="4487894" y="1025081"/>
                    </a:cubicBezTo>
                    <a:cubicBezTo>
                      <a:pt x="4503135" y="1027652"/>
                      <a:pt x="4518946" y="1028224"/>
                      <a:pt x="4534472" y="1028224"/>
                    </a:cubicBezTo>
                    <a:cubicBezTo>
                      <a:pt x="4540282" y="1028224"/>
                      <a:pt x="4546473" y="1024795"/>
                      <a:pt x="4551903" y="1022033"/>
                    </a:cubicBezTo>
                    <a:cubicBezTo>
                      <a:pt x="4562189" y="1016794"/>
                      <a:pt x="4571714" y="1009745"/>
                      <a:pt x="4582382" y="1005364"/>
                    </a:cubicBezTo>
                    <a:cubicBezTo>
                      <a:pt x="4594765" y="1000316"/>
                      <a:pt x="4602194" y="992219"/>
                      <a:pt x="4605909" y="979551"/>
                    </a:cubicBezTo>
                    <a:cubicBezTo>
                      <a:pt x="4611434" y="960692"/>
                      <a:pt x="4624579" y="947547"/>
                      <a:pt x="4640104" y="936879"/>
                    </a:cubicBezTo>
                    <a:cubicBezTo>
                      <a:pt x="4659821" y="923258"/>
                      <a:pt x="4683348" y="923925"/>
                      <a:pt x="4705731" y="920591"/>
                    </a:cubicBezTo>
                    <a:cubicBezTo>
                      <a:pt x="4714304" y="919353"/>
                      <a:pt x="4723162" y="918305"/>
                      <a:pt x="4730973" y="915162"/>
                    </a:cubicBezTo>
                    <a:cubicBezTo>
                      <a:pt x="4760595" y="903351"/>
                      <a:pt x="4790218" y="892112"/>
                      <a:pt x="4822794" y="892397"/>
                    </a:cubicBezTo>
                    <a:cubicBezTo>
                      <a:pt x="4825460" y="892397"/>
                      <a:pt x="4828128" y="892112"/>
                      <a:pt x="4830794" y="891635"/>
                    </a:cubicBezTo>
                    <a:cubicBezTo>
                      <a:pt x="4853940" y="887730"/>
                      <a:pt x="4877848" y="886206"/>
                      <a:pt x="4894421" y="865442"/>
                    </a:cubicBezTo>
                    <a:cubicBezTo>
                      <a:pt x="4897469" y="861632"/>
                      <a:pt x="4904422" y="860489"/>
                      <a:pt x="4909756" y="858964"/>
                    </a:cubicBezTo>
                    <a:cubicBezTo>
                      <a:pt x="4918996" y="856488"/>
                      <a:pt x="4925188" y="851440"/>
                      <a:pt x="4928521" y="842391"/>
                    </a:cubicBezTo>
                    <a:cubicBezTo>
                      <a:pt x="4934141" y="826770"/>
                      <a:pt x="4940808" y="811435"/>
                      <a:pt x="4945857" y="795623"/>
                    </a:cubicBezTo>
                    <a:cubicBezTo>
                      <a:pt x="4949381" y="784765"/>
                      <a:pt x="4955953" y="778764"/>
                      <a:pt x="4966145" y="774287"/>
                    </a:cubicBezTo>
                    <a:cubicBezTo>
                      <a:pt x="4971860" y="771811"/>
                      <a:pt x="4976813" y="766382"/>
                      <a:pt x="4980909" y="761333"/>
                    </a:cubicBezTo>
                    <a:cubicBezTo>
                      <a:pt x="4985862" y="755237"/>
                      <a:pt x="4988433" y="747141"/>
                      <a:pt x="4993862" y="741712"/>
                    </a:cubicBezTo>
                    <a:cubicBezTo>
                      <a:pt x="5007102" y="728186"/>
                      <a:pt x="5011198" y="713232"/>
                      <a:pt x="5006816" y="694754"/>
                    </a:cubicBezTo>
                    <a:cubicBezTo>
                      <a:pt x="5002911" y="678371"/>
                      <a:pt x="5013198" y="656463"/>
                      <a:pt x="5026724" y="653129"/>
                    </a:cubicBezTo>
                    <a:cubicBezTo>
                      <a:pt x="5041678" y="649414"/>
                      <a:pt x="5051965" y="640271"/>
                      <a:pt x="5062538" y="630079"/>
                    </a:cubicBezTo>
                    <a:cubicBezTo>
                      <a:pt x="5068443" y="624364"/>
                      <a:pt x="5076730" y="619411"/>
                      <a:pt x="5084731" y="617982"/>
                    </a:cubicBezTo>
                    <a:cubicBezTo>
                      <a:pt x="5115116" y="612458"/>
                      <a:pt x="5143786" y="619220"/>
                      <a:pt x="5172647" y="630174"/>
                    </a:cubicBezTo>
                    <a:cubicBezTo>
                      <a:pt x="5191506" y="637318"/>
                      <a:pt x="5212461" y="639223"/>
                      <a:pt x="5232654" y="642080"/>
                    </a:cubicBezTo>
                    <a:cubicBezTo>
                      <a:pt x="5238941" y="642937"/>
                      <a:pt x="5246942" y="641033"/>
                      <a:pt x="5252371" y="637508"/>
                    </a:cubicBezTo>
                    <a:cubicBezTo>
                      <a:pt x="5271421" y="625316"/>
                      <a:pt x="5290376" y="612743"/>
                      <a:pt x="5308092" y="598646"/>
                    </a:cubicBezTo>
                    <a:cubicBezTo>
                      <a:pt x="5324571" y="585407"/>
                      <a:pt x="5343144" y="579882"/>
                      <a:pt x="5363147" y="581311"/>
                    </a:cubicBezTo>
                    <a:cubicBezTo>
                      <a:pt x="5377720" y="582359"/>
                      <a:pt x="5390864" y="579977"/>
                      <a:pt x="5404580" y="576358"/>
                    </a:cubicBezTo>
                    <a:cubicBezTo>
                      <a:pt x="5416010" y="573310"/>
                      <a:pt x="5428583" y="571214"/>
                      <a:pt x="5440203" y="572548"/>
                    </a:cubicBezTo>
                    <a:cubicBezTo>
                      <a:pt x="5456491" y="574453"/>
                      <a:pt x="5469922" y="571691"/>
                      <a:pt x="5482971" y="561880"/>
                    </a:cubicBezTo>
                    <a:cubicBezTo>
                      <a:pt x="5489924" y="556641"/>
                      <a:pt x="5498878" y="553879"/>
                      <a:pt x="5507165" y="550259"/>
                    </a:cubicBezTo>
                    <a:cubicBezTo>
                      <a:pt x="5519928" y="544640"/>
                      <a:pt x="5533168" y="539877"/>
                      <a:pt x="5545645" y="533591"/>
                    </a:cubicBezTo>
                    <a:cubicBezTo>
                      <a:pt x="5559076" y="526923"/>
                      <a:pt x="5571363" y="517684"/>
                      <a:pt x="5585079" y="511969"/>
                    </a:cubicBezTo>
                    <a:cubicBezTo>
                      <a:pt x="5599843" y="505778"/>
                      <a:pt x="5609368" y="496348"/>
                      <a:pt x="5615368" y="481679"/>
                    </a:cubicBezTo>
                    <a:cubicBezTo>
                      <a:pt x="5619179" y="472440"/>
                      <a:pt x="5624417" y="462629"/>
                      <a:pt x="5631656" y="456152"/>
                    </a:cubicBezTo>
                    <a:cubicBezTo>
                      <a:pt x="5646611" y="442913"/>
                      <a:pt x="5664136" y="432625"/>
                      <a:pt x="5679377" y="419576"/>
                    </a:cubicBezTo>
                    <a:cubicBezTo>
                      <a:pt x="5700808" y="401288"/>
                      <a:pt x="5720620" y="381857"/>
                      <a:pt x="5722525" y="350615"/>
                    </a:cubicBezTo>
                    <a:cubicBezTo>
                      <a:pt x="5723572" y="333375"/>
                      <a:pt x="5732716" y="326041"/>
                      <a:pt x="5749576" y="321945"/>
                    </a:cubicBezTo>
                    <a:cubicBezTo>
                      <a:pt x="5755195" y="320612"/>
                      <a:pt x="5763197" y="318040"/>
                      <a:pt x="5764911" y="313849"/>
                    </a:cubicBezTo>
                    <a:cubicBezTo>
                      <a:pt x="5770054" y="301371"/>
                      <a:pt x="5780722" y="298895"/>
                      <a:pt x="5791009" y="293942"/>
                    </a:cubicBezTo>
                    <a:cubicBezTo>
                      <a:pt x="5797201" y="290989"/>
                      <a:pt x="5804821" y="285179"/>
                      <a:pt x="5806440" y="279178"/>
                    </a:cubicBezTo>
                    <a:cubicBezTo>
                      <a:pt x="5813107" y="254889"/>
                      <a:pt x="5831395" y="240602"/>
                      <a:pt x="5848636" y="224885"/>
                    </a:cubicBezTo>
                    <a:cubicBezTo>
                      <a:pt x="5853684" y="220218"/>
                      <a:pt x="5859113" y="214884"/>
                      <a:pt x="5861590" y="208788"/>
                    </a:cubicBezTo>
                    <a:cubicBezTo>
                      <a:pt x="5866829" y="195643"/>
                      <a:pt x="5874639" y="186118"/>
                      <a:pt x="5888355" y="181166"/>
                    </a:cubicBezTo>
                    <a:cubicBezTo>
                      <a:pt x="5892736" y="179642"/>
                      <a:pt x="5896737" y="176117"/>
                      <a:pt x="5900071" y="172784"/>
                    </a:cubicBezTo>
                    <a:cubicBezTo>
                      <a:pt x="5907215" y="165545"/>
                      <a:pt x="5913215" y="157067"/>
                      <a:pt x="5920740" y="150305"/>
                    </a:cubicBezTo>
                    <a:cubicBezTo>
                      <a:pt x="5939885" y="132874"/>
                      <a:pt x="5958840" y="115729"/>
                      <a:pt x="5969985" y="91345"/>
                    </a:cubicBezTo>
                    <a:cubicBezTo>
                      <a:pt x="5975413" y="79439"/>
                      <a:pt x="5981605" y="66485"/>
                      <a:pt x="5991130" y="58293"/>
                    </a:cubicBezTo>
                    <a:cubicBezTo>
                      <a:pt x="6003227" y="47911"/>
                      <a:pt x="6019133" y="42005"/>
                      <a:pt x="6033325" y="33909"/>
                    </a:cubicBezTo>
                    <a:cubicBezTo>
                      <a:pt x="6040469" y="29813"/>
                      <a:pt x="6047137" y="24860"/>
                      <a:pt x="6054376" y="20955"/>
                    </a:cubicBezTo>
                    <a:cubicBezTo>
                      <a:pt x="6067234" y="14097"/>
                      <a:pt x="6080379" y="7715"/>
                      <a:pt x="6095524" y="0"/>
                    </a:cubicBezTo>
                    <a:close/>
                  </a:path>
                </a:pathLst>
              </a:cu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Freeform: Shape 13">
                <a:extLst>
                  <a:ext uri="{FF2B5EF4-FFF2-40B4-BE49-F238E27FC236}">
                    <a16:creationId xmlns:a16="http://schemas.microsoft.com/office/drawing/2014/main" id="{B911230A-EF3B-4760-9087-E4FBE05BDC5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4" y="3296011"/>
                <a:ext cx="12191456" cy="2849975"/>
              </a:xfrm>
              <a:custGeom>
                <a:avLst/>
                <a:gdLst>
                  <a:gd name="connsiteX0" fmla="*/ 6095524 w 6095524"/>
                  <a:gd name="connsiteY0" fmla="*/ 0 h 1424940"/>
                  <a:gd name="connsiteX1" fmla="*/ 6095524 w 6095524"/>
                  <a:gd name="connsiteY1" fmla="*/ 17431 h 1424940"/>
                  <a:gd name="connsiteX2" fmla="*/ 6095524 w 6095524"/>
                  <a:gd name="connsiteY2" fmla="*/ 216290 h 1424940"/>
                  <a:gd name="connsiteX3" fmla="*/ 6079998 w 6095524"/>
                  <a:gd name="connsiteY3" fmla="*/ 230600 h 1424940"/>
                  <a:gd name="connsiteX4" fmla="*/ 6012751 w 6095524"/>
                  <a:gd name="connsiteY4" fmla="*/ 260699 h 1424940"/>
                  <a:gd name="connsiteX5" fmla="*/ 5992749 w 6095524"/>
                  <a:gd name="connsiteY5" fmla="*/ 268700 h 1424940"/>
                  <a:gd name="connsiteX6" fmla="*/ 5910358 w 6095524"/>
                  <a:gd name="connsiteY6" fmla="*/ 320231 h 1424940"/>
                  <a:gd name="connsiteX7" fmla="*/ 5835777 w 6095524"/>
                  <a:gd name="connsiteY7" fmla="*/ 383953 h 1424940"/>
                  <a:gd name="connsiteX8" fmla="*/ 5781008 w 6095524"/>
                  <a:gd name="connsiteY8" fmla="*/ 459581 h 1424940"/>
                  <a:gd name="connsiteX9" fmla="*/ 5765673 w 6095524"/>
                  <a:gd name="connsiteY9" fmla="*/ 477584 h 1424940"/>
                  <a:gd name="connsiteX10" fmla="*/ 5723763 w 6095524"/>
                  <a:gd name="connsiteY10" fmla="*/ 500158 h 1424940"/>
                  <a:gd name="connsiteX11" fmla="*/ 5686711 w 6095524"/>
                  <a:gd name="connsiteY11" fmla="*/ 517112 h 1424940"/>
                  <a:gd name="connsiteX12" fmla="*/ 5659850 w 6095524"/>
                  <a:gd name="connsiteY12" fmla="*/ 535877 h 1424940"/>
                  <a:gd name="connsiteX13" fmla="*/ 5637181 w 6095524"/>
                  <a:gd name="connsiteY13" fmla="*/ 553117 h 1424940"/>
                  <a:gd name="connsiteX14" fmla="*/ 5585841 w 6095524"/>
                  <a:gd name="connsiteY14" fmla="*/ 597694 h 1424940"/>
                  <a:gd name="connsiteX15" fmla="*/ 5528977 w 6095524"/>
                  <a:gd name="connsiteY15" fmla="*/ 635318 h 1424940"/>
                  <a:gd name="connsiteX16" fmla="*/ 5483256 w 6095524"/>
                  <a:gd name="connsiteY16" fmla="*/ 681419 h 1424940"/>
                  <a:gd name="connsiteX17" fmla="*/ 5464397 w 6095524"/>
                  <a:gd name="connsiteY17" fmla="*/ 706374 h 1424940"/>
                  <a:gd name="connsiteX18" fmla="*/ 5424773 w 6095524"/>
                  <a:gd name="connsiteY18" fmla="*/ 723424 h 1424940"/>
                  <a:gd name="connsiteX19" fmla="*/ 5381815 w 6095524"/>
                  <a:gd name="connsiteY19" fmla="*/ 750094 h 1424940"/>
                  <a:gd name="connsiteX20" fmla="*/ 5351335 w 6095524"/>
                  <a:gd name="connsiteY20" fmla="*/ 776573 h 1424940"/>
                  <a:gd name="connsiteX21" fmla="*/ 5327809 w 6095524"/>
                  <a:gd name="connsiteY21" fmla="*/ 794290 h 1424940"/>
                  <a:gd name="connsiteX22" fmla="*/ 5294566 w 6095524"/>
                  <a:gd name="connsiteY22" fmla="*/ 812102 h 1424940"/>
                  <a:gd name="connsiteX23" fmla="*/ 5261229 w 6095524"/>
                  <a:gd name="connsiteY23" fmla="*/ 835438 h 1424940"/>
                  <a:gd name="connsiteX24" fmla="*/ 5245037 w 6095524"/>
                  <a:gd name="connsiteY24" fmla="*/ 849821 h 1424940"/>
                  <a:gd name="connsiteX25" fmla="*/ 5213699 w 6095524"/>
                  <a:gd name="connsiteY25" fmla="*/ 873728 h 1424940"/>
                  <a:gd name="connsiteX26" fmla="*/ 5181409 w 6095524"/>
                  <a:gd name="connsiteY26" fmla="*/ 896017 h 1424940"/>
                  <a:gd name="connsiteX27" fmla="*/ 5120735 w 6095524"/>
                  <a:gd name="connsiteY27" fmla="*/ 921544 h 1424940"/>
                  <a:gd name="connsiteX28" fmla="*/ 5065490 w 6095524"/>
                  <a:gd name="connsiteY28" fmla="*/ 959072 h 1424940"/>
                  <a:gd name="connsiteX29" fmla="*/ 5021675 w 6095524"/>
                  <a:gd name="connsiteY29" fmla="*/ 986504 h 1424940"/>
                  <a:gd name="connsiteX30" fmla="*/ 4996148 w 6095524"/>
                  <a:gd name="connsiteY30" fmla="*/ 1004507 h 1424940"/>
                  <a:gd name="connsiteX31" fmla="*/ 4949285 w 6095524"/>
                  <a:gd name="connsiteY31" fmla="*/ 1044702 h 1424940"/>
                  <a:gd name="connsiteX32" fmla="*/ 4876609 w 6095524"/>
                  <a:gd name="connsiteY32" fmla="*/ 1086993 h 1424940"/>
                  <a:gd name="connsiteX33" fmla="*/ 4832699 w 6095524"/>
                  <a:gd name="connsiteY33" fmla="*/ 1109853 h 1424940"/>
                  <a:gd name="connsiteX34" fmla="*/ 4738211 w 6095524"/>
                  <a:gd name="connsiteY34" fmla="*/ 1144334 h 1424940"/>
                  <a:gd name="connsiteX35" fmla="*/ 4707731 w 6095524"/>
                  <a:gd name="connsiteY35" fmla="*/ 1156621 h 1424940"/>
                  <a:gd name="connsiteX36" fmla="*/ 4672870 w 6095524"/>
                  <a:gd name="connsiteY36" fmla="*/ 1164717 h 1424940"/>
                  <a:gd name="connsiteX37" fmla="*/ 4616863 w 6095524"/>
                  <a:gd name="connsiteY37" fmla="*/ 1183862 h 1424940"/>
                  <a:gd name="connsiteX38" fmla="*/ 4507516 w 6095524"/>
                  <a:gd name="connsiteY38" fmla="*/ 1216819 h 1424940"/>
                  <a:gd name="connsiteX39" fmla="*/ 4483513 w 6095524"/>
                  <a:gd name="connsiteY39" fmla="*/ 1221867 h 1424940"/>
                  <a:gd name="connsiteX40" fmla="*/ 4422362 w 6095524"/>
                  <a:gd name="connsiteY40" fmla="*/ 1243108 h 1424940"/>
                  <a:gd name="connsiteX41" fmla="*/ 4385691 w 6095524"/>
                  <a:gd name="connsiteY41" fmla="*/ 1257395 h 1424940"/>
                  <a:gd name="connsiteX42" fmla="*/ 4355306 w 6095524"/>
                  <a:gd name="connsiteY42" fmla="*/ 1265587 h 1424940"/>
                  <a:gd name="connsiteX43" fmla="*/ 4328446 w 6095524"/>
                  <a:gd name="connsiteY43" fmla="*/ 1269397 h 1424940"/>
                  <a:gd name="connsiteX44" fmla="*/ 4257770 w 6095524"/>
                  <a:gd name="connsiteY44" fmla="*/ 1288256 h 1424940"/>
                  <a:gd name="connsiteX45" fmla="*/ 4229576 w 6095524"/>
                  <a:gd name="connsiteY45" fmla="*/ 1295686 h 1424940"/>
                  <a:gd name="connsiteX46" fmla="*/ 4156424 w 6095524"/>
                  <a:gd name="connsiteY46" fmla="*/ 1321213 h 1424940"/>
                  <a:gd name="connsiteX47" fmla="*/ 4094416 w 6095524"/>
                  <a:gd name="connsiteY47" fmla="*/ 1338072 h 1424940"/>
                  <a:gd name="connsiteX48" fmla="*/ 4068509 w 6095524"/>
                  <a:gd name="connsiteY48" fmla="*/ 1346168 h 1424940"/>
                  <a:gd name="connsiteX49" fmla="*/ 4009263 w 6095524"/>
                  <a:gd name="connsiteY49" fmla="*/ 1359694 h 1424940"/>
                  <a:gd name="connsiteX50" fmla="*/ 3975735 w 6095524"/>
                  <a:gd name="connsiteY50" fmla="*/ 1369219 h 1424940"/>
                  <a:gd name="connsiteX51" fmla="*/ 3893915 w 6095524"/>
                  <a:gd name="connsiteY51" fmla="*/ 1379982 h 1424940"/>
                  <a:gd name="connsiteX52" fmla="*/ 3809428 w 6095524"/>
                  <a:gd name="connsiteY52" fmla="*/ 1390364 h 1424940"/>
                  <a:gd name="connsiteX53" fmla="*/ 3763042 w 6095524"/>
                  <a:gd name="connsiteY53" fmla="*/ 1393793 h 1424940"/>
                  <a:gd name="connsiteX54" fmla="*/ 3722561 w 6095524"/>
                  <a:gd name="connsiteY54" fmla="*/ 1399223 h 1424940"/>
                  <a:gd name="connsiteX55" fmla="*/ 3687318 w 6095524"/>
                  <a:gd name="connsiteY55" fmla="*/ 1402652 h 1424940"/>
                  <a:gd name="connsiteX56" fmla="*/ 3631216 w 6095524"/>
                  <a:gd name="connsiteY56" fmla="*/ 1409605 h 1424940"/>
                  <a:gd name="connsiteX57" fmla="*/ 3607880 w 6095524"/>
                  <a:gd name="connsiteY57" fmla="*/ 1411415 h 1424940"/>
                  <a:gd name="connsiteX58" fmla="*/ 3552825 w 6095524"/>
                  <a:gd name="connsiteY58" fmla="*/ 1411319 h 1424940"/>
                  <a:gd name="connsiteX59" fmla="*/ 3533680 w 6095524"/>
                  <a:gd name="connsiteY59" fmla="*/ 1410367 h 1424940"/>
                  <a:gd name="connsiteX60" fmla="*/ 3496818 w 6095524"/>
                  <a:gd name="connsiteY60" fmla="*/ 1398556 h 1424940"/>
                  <a:gd name="connsiteX61" fmla="*/ 3492437 w 6095524"/>
                  <a:gd name="connsiteY61" fmla="*/ 1397699 h 1424940"/>
                  <a:gd name="connsiteX62" fmla="*/ 3468243 w 6095524"/>
                  <a:gd name="connsiteY62" fmla="*/ 1393031 h 1424940"/>
                  <a:gd name="connsiteX63" fmla="*/ 3455003 w 6095524"/>
                  <a:gd name="connsiteY63" fmla="*/ 1391507 h 1424940"/>
                  <a:gd name="connsiteX64" fmla="*/ 3404711 w 6095524"/>
                  <a:gd name="connsiteY64" fmla="*/ 1381792 h 1424940"/>
                  <a:gd name="connsiteX65" fmla="*/ 3375756 w 6095524"/>
                  <a:gd name="connsiteY65" fmla="*/ 1377220 h 1424940"/>
                  <a:gd name="connsiteX66" fmla="*/ 3352324 w 6095524"/>
                  <a:gd name="connsiteY66" fmla="*/ 1377887 h 1424940"/>
                  <a:gd name="connsiteX67" fmla="*/ 3311176 w 6095524"/>
                  <a:gd name="connsiteY67" fmla="*/ 1378744 h 1424940"/>
                  <a:gd name="connsiteX68" fmla="*/ 3298031 w 6095524"/>
                  <a:gd name="connsiteY68" fmla="*/ 1380935 h 1424940"/>
                  <a:gd name="connsiteX69" fmla="*/ 3238595 w 6095524"/>
                  <a:gd name="connsiteY69" fmla="*/ 1374648 h 1424940"/>
                  <a:gd name="connsiteX70" fmla="*/ 3204686 w 6095524"/>
                  <a:gd name="connsiteY70" fmla="*/ 1374172 h 1424940"/>
                  <a:gd name="connsiteX71" fmla="*/ 3166491 w 6095524"/>
                  <a:gd name="connsiteY71" fmla="*/ 1366361 h 1424940"/>
                  <a:gd name="connsiteX72" fmla="*/ 3155347 w 6095524"/>
                  <a:gd name="connsiteY72" fmla="*/ 1366742 h 1424940"/>
                  <a:gd name="connsiteX73" fmla="*/ 3142869 w 6095524"/>
                  <a:gd name="connsiteY73" fmla="*/ 1367409 h 1424940"/>
                  <a:gd name="connsiteX74" fmla="*/ 3104578 w 6095524"/>
                  <a:gd name="connsiteY74" fmla="*/ 1367981 h 1424940"/>
                  <a:gd name="connsiteX75" fmla="*/ 3081337 w 6095524"/>
                  <a:gd name="connsiteY75" fmla="*/ 1370838 h 1424940"/>
                  <a:gd name="connsiteX76" fmla="*/ 3037047 w 6095524"/>
                  <a:gd name="connsiteY76" fmla="*/ 1369124 h 1424940"/>
                  <a:gd name="connsiteX77" fmla="*/ 3020663 w 6095524"/>
                  <a:gd name="connsiteY77" fmla="*/ 1371600 h 1424940"/>
                  <a:gd name="connsiteX78" fmla="*/ 2979230 w 6095524"/>
                  <a:gd name="connsiteY78" fmla="*/ 1371886 h 1424940"/>
                  <a:gd name="connsiteX79" fmla="*/ 2942082 w 6095524"/>
                  <a:gd name="connsiteY79" fmla="*/ 1370457 h 1424940"/>
                  <a:gd name="connsiteX80" fmla="*/ 2906268 w 6095524"/>
                  <a:gd name="connsiteY80" fmla="*/ 1371219 h 1424940"/>
                  <a:gd name="connsiteX81" fmla="*/ 2880646 w 6095524"/>
                  <a:gd name="connsiteY81" fmla="*/ 1374362 h 1424940"/>
                  <a:gd name="connsiteX82" fmla="*/ 2852833 w 6095524"/>
                  <a:gd name="connsiteY82" fmla="*/ 1376267 h 1424940"/>
                  <a:gd name="connsiteX83" fmla="*/ 2776157 w 6095524"/>
                  <a:gd name="connsiteY83" fmla="*/ 1387602 h 1424940"/>
                  <a:gd name="connsiteX84" fmla="*/ 2761965 w 6095524"/>
                  <a:gd name="connsiteY84" fmla="*/ 1384840 h 1424940"/>
                  <a:gd name="connsiteX85" fmla="*/ 2681383 w 6095524"/>
                  <a:gd name="connsiteY85" fmla="*/ 1382268 h 1424940"/>
                  <a:gd name="connsiteX86" fmla="*/ 2663857 w 6095524"/>
                  <a:gd name="connsiteY86" fmla="*/ 1382459 h 1424940"/>
                  <a:gd name="connsiteX87" fmla="*/ 2616803 w 6095524"/>
                  <a:gd name="connsiteY87" fmla="*/ 1371219 h 1424940"/>
                  <a:gd name="connsiteX88" fmla="*/ 2544223 w 6095524"/>
                  <a:gd name="connsiteY88" fmla="*/ 1389031 h 1424940"/>
                  <a:gd name="connsiteX89" fmla="*/ 2476309 w 6095524"/>
                  <a:gd name="connsiteY89" fmla="*/ 1411319 h 1424940"/>
                  <a:gd name="connsiteX90" fmla="*/ 2467737 w 6095524"/>
                  <a:gd name="connsiteY90" fmla="*/ 1414177 h 1424940"/>
                  <a:gd name="connsiteX91" fmla="*/ 2443353 w 6095524"/>
                  <a:gd name="connsiteY91" fmla="*/ 1419035 h 1424940"/>
                  <a:gd name="connsiteX92" fmla="*/ 2413159 w 6095524"/>
                  <a:gd name="connsiteY92" fmla="*/ 1420749 h 1424940"/>
                  <a:gd name="connsiteX93" fmla="*/ 2374868 w 6095524"/>
                  <a:gd name="connsiteY93" fmla="*/ 1424940 h 1424940"/>
                  <a:gd name="connsiteX94" fmla="*/ 2344198 w 6095524"/>
                  <a:gd name="connsiteY94" fmla="*/ 1419701 h 1424940"/>
                  <a:gd name="connsiteX95" fmla="*/ 2301335 w 6095524"/>
                  <a:gd name="connsiteY95" fmla="*/ 1411891 h 1424940"/>
                  <a:gd name="connsiteX96" fmla="*/ 2260949 w 6095524"/>
                  <a:gd name="connsiteY96" fmla="*/ 1404461 h 1424940"/>
                  <a:gd name="connsiteX97" fmla="*/ 2248186 w 6095524"/>
                  <a:gd name="connsiteY97" fmla="*/ 1413224 h 1424940"/>
                  <a:gd name="connsiteX98" fmla="*/ 2228469 w 6095524"/>
                  <a:gd name="connsiteY98" fmla="*/ 1420844 h 1424940"/>
                  <a:gd name="connsiteX99" fmla="*/ 2206562 w 6095524"/>
                  <a:gd name="connsiteY99" fmla="*/ 1411700 h 1424940"/>
                  <a:gd name="connsiteX100" fmla="*/ 2155317 w 6095524"/>
                  <a:gd name="connsiteY100" fmla="*/ 1392746 h 1424940"/>
                  <a:gd name="connsiteX101" fmla="*/ 2122932 w 6095524"/>
                  <a:gd name="connsiteY101" fmla="*/ 1391888 h 1424940"/>
                  <a:gd name="connsiteX102" fmla="*/ 2052542 w 6095524"/>
                  <a:gd name="connsiteY102" fmla="*/ 1383792 h 1424940"/>
                  <a:gd name="connsiteX103" fmla="*/ 2006537 w 6095524"/>
                  <a:gd name="connsiteY103" fmla="*/ 1372267 h 1424940"/>
                  <a:gd name="connsiteX104" fmla="*/ 1973486 w 6095524"/>
                  <a:gd name="connsiteY104" fmla="*/ 1359218 h 1424940"/>
                  <a:gd name="connsiteX105" fmla="*/ 1926146 w 6095524"/>
                  <a:gd name="connsiteY105" fmla="*/ 1342168 h 1424940"/>
                  <a:gd name="connsiteX106" fmla="*/ 1878616 w 6095524"/>
                  <a:gd name="connsiteY106" fmla="*/ 1333310 h 1424940"/>
                  <a:gd name="connsiteX107" fmla="*/ 1844231 w 6095524"/>
                  <a:gd name="connsiteY107" fmla="*/ 1322165 h 1424940"/>
                  <a:gd name="connsiteX108" fmla="*/ 1802225 w 6095524"/>
                  <a:gd name="connsiteY108" fmla="*/ 1314545 h 1424940"/>
                  <a:gd name="connsiteX109" fmla="*/ 1766983 w 6095524"/>
                  <a:gd name="connsiteY109" fmla="*/ 1314260 h 1424940"/>
                  <a:gd name="connsiteX110" fmla="*/ 1711738 w 6095524"/>
                  <a:gd name="connsiteY110" fmla="*/ 1315593 h 1424940"/>
                  <a:gd name="connsiteX111" fmla="*/ 1644111 w 6095524"/>
                  <a:gd name="connsiteY111" fmla="*/ 1292543 h 1424940"/>
                  <a:gd name="connsiteX112" fmla="*/ 1616774 w 6095524"/>
                  <a:gd name="connsiteY112" fmla="*/ 1287399 h 1424940"/>
                  <a:gd name="connsiteX113" fmla="*/ 1591056 w 6095524"/>
                  <a:gd name="connsiteY113" fmla="*/ 1285018 h 1424940"/>
                  <a:gd name="connsiteX114" fmla="*/ 1536478 w 6095524"/>
                  <a:gd name="connsiteY114" fmla="*/ 1269683 h 1424940"/>
                  <a:gd name="connsiteX115" fmla="*/ 1514285 w 6095524"/>
                  <a:gd name="connsiteY115" fmla="*/ 1264634 h 1424940"/>
                  <a:gd name="connsiteX116" fmla="*/ 1483233 w 6095524"/>
                  <a:gd name="connsiteY116" fmla="*/ 1264730 h 1424940"/>
                  <a:gd name="connsiteX117" fmla="*/ 1426750 w 6095524"/>
                  <a:gd name="connsiteY117" fmla="*/ 1257681 h 1424940"/>
                  <a:gd name="connsiteX118" fmla="*/ 1370362 w 6095524"/>
                  <a:gd name="connsiteY118" fmla="*/ 1237107 h 1424940"/>
                  <a:gd name="connsiteX119" fmla="*/ 1346454 w 6095524"/>
                  <a:gd name="connsiteY119" fmla="*/ 1239107 h 1424940"/>
                  <a:gd name="connsiteX120" fmla="*/ 1337882 w 6095524"/>
                  <a:gd name="connsiteY120" fmla="*/ 1238631 h 1424940"/>
                  <a:gd name="connsiteX121" fmla="*/ 1260825 w 6095524"/>
                  <a:gd name="connsiteY121" fmla="*/ 1227296 h 1424940"/>
                  <a:gd name="connsiteX122" fmla="*/ 1253109 w 6095524"/>
                  <a:gd name="connsiteY122" fmla="*/ 1226058 h 1424940"/>
                  <a:gd name="connsiteX123" fmla="*/ 1216915 w 6095524"/>
                  <a:gd name="connsiteY123" fmla="*/ 1215962 h 1424940"/>
                  <a:gd name="connsiteX124" fmla="*/ 1125664 w 6095524"/>
                  <a:gd name="connsiteY124" fmla="*/ 1209675 h 1424940"/>
                  <a:gd name="connsiteX125" fmla="*/ 1120045 w 6095524"/>
                  <a:gd name="connsiteY125" fmla="*/ 1208913 h 1424940"/>
                  <a:gd name="connsiteX126" fmla="*/ 1089469 w 6095524"/>
                  <a:gd name="connsiteY126" fmla="*/ 1213961 h 1424940"/>
                  <a:gd name="connsiteX127" fmla="*/ 1074325 w 6095524"/>
                  <a:gd name="connsiteY127" fmla="*/ 1221105 h 1424940"/>
                  <a:gd name="connsiteX128" fmla="*/ 1050703 w 6095524"/>
                  <a:gd name="connsiteY128" fmla="*/ 1228535 h 1424940"/>
                  <a:gd name="connsiteX129" fmla="*/ 1026700 w 6095524"/>
                  <a:gd name="connsiteY129" fmla="*/ 1231297 h 1424940"/>
                  <a:gd name="connsiteX130" fmla="*/ 986409 w 6095524"/>
                  <a:gd name="connsiteY130" fmla="*/ 1220057 h 1424940"/>
                  <a:gd name="connsiteX131" fmla="*/ 971741 w 6095524"/>
                  <a:gd name="connsiteY131" fmla="*/ 1218914 h 1424940"/>
                  <a:gd name="connsiteX132" fmla="*/ 939070 w 6095524"/>
                  <a:gd name="connsiteY132" fmla="*/ 1213485 h 1424940"/>
                  <a:gd name="connsiteX133" fmla="*/ 910495 w 6095524"/>
                  <a:gd name="connsiteY133" fmla="*/ 1213866 h 1424940"/>
                  <a:gd name="connsiteX134" fmla="*/ 887540 w 6095524"/>
                  <a:gd name="connsiteY134" fmla="*/ 1222534 h 1424940"/>
                  <a:gd name="connsiteX135" fmla="*/ 854202 w 6095524"/>
                  <a:gd name="connsiteY135" fmla="*/ 1224248 h 1424940"/>
                  <a:gd name="connsiteX136" fmla="*/ 832675 w 6095524"/>
                  <a:gd name="connsiteY136" fmla="*/ 1217962 h 1424940"/>
                  <a:gd name="connsiteX137" fmla="*/ 828294 w 6095524"/>
                  <a:gd name="connsiteY137" fmla="*/ 1217105 h 1424940"/>
                  <a:gd name="connsiteX138" fmla="*/ 772001 w 6095524"/>
                  <a:gd name="connsiteY138" fmla="*/ 1216723 h 1424940"/>
                  <a:gd name="connsiteX139" fmla="*/ 701707 w 6095524"/>
                  <a:gd name="connsiteY139" fmla="*/ 1235678 h 1424940"/>
                  <a:gd name="connsiteX140" fmla="*/ 690086 w 6095524"/>
                  <a:gd name="connsiteY140" fmla="*/ 1239679 h 1424940"/>
                  <a:gd name="connsiteX141" fmla="*/ 633412 w 6095524"/>
                  <a:gd name="connsiteY141" fmla="*/ 1246632 h 1424940"/>
                  <a:gd name="connsiteX142" fmla="*/ 603028 w 6095524"/>
                  <a:gd name="connsiteY142" fmla="*/ 1253681 h 1424940"/>
                  <a:gd name="connsiteX143" fmla="*/ 581120 w 6095524"/>
                  <a:gd name="connsiteY143" fmla="*/ 1254062 h 1424940"/>
                  <a:gd name="connsiteX144" fmla="*/ 554642 w 6095524"/>
                  <a:gd name="connsiteY144" fmla="*/ 1266539 h 1424940"/>
                  <a:gd name="connsiteX145" fmla="*/ 545973 w 6095524"/>
                  <a:gd name="connsiteY145" fmla="*/ 1271969 h 1424940"/>
                  <a:gd name="connsiteX146" fmla="*/ 535591 w 6095524"/>
                  <a:gd name="connsiteY146" fmla="*/ 1275207 h 1424940"/>
                  <a:gd name="connsiteX147" fmla="*/ 488538 w 6095524"/>
                  <a:gd name="connsiteY147" fmla="*/ 1285494 h 1424940"/>
                  <a:gd name="connsiteX148" fmla="*/ 480155 w 6095524"/>
                  <a:gd name="connsiteY148" fmla="*/ 1291304 h 1424940"/>
                  <a:gd name="connsiteX149" fmla="*/ 474535 w 6095524"/>
                  <a:gd name="connsiteY149" fmla="*/ 1294924 h 1424940"/>
                  <a:gd name="connsiteX150" fmla="*/ 428816 w 6095524"/>
                  <a:gd name="connsiteY150" fmla="*/ 1301020 h 1424940"/>
                  <a:gd name="connsiteX151" fmla="*/ 400241 w 6095524"/>
                  <a:gd name="connsiteY151" fmla="*/ 1318260 h 1424940"/>
                  <a:gd name="connsiteX152" fmla="*/ 392431 w 6095524"/>
                  <a:gd name="connsiteY152" fmla="*/ 1325594 h 1424940"/>
                  <a:gd name="connsiteX153" fmla="*/ 365093 w 6095524"/>
                  <a:gd name="connsiteY153" fmla="*/ 1336643 h 1424940"/>
                  <a:gd name="connsiteX154" fmla="*/ 273177 w 6095524"/>
                  <a:gd name="connsiteY154" fmla="*/ 1357884 h 1424940"/>
                  <a:gd name="connsiteX155" fmla="*/ 246888 w 6095524"/>
                  <a:gd name="connsiteY155" fmla="*/ 1350359 h 1424940"/>
                  <a:gd name="connsiteX156" fmla="*/ 196977 w 6095524"/>
                  <a:gd name="connsiteY156" fmla="*/ 1370552 h 1424940"/>
                  <a:gd name="connsiteX157" fmla="*/ 153352 w 6095524"/>
                  <a:gd name="connsiteY157" fmla="*/ 1381982 h 1424940"/>
                  <a:gd name="connsiteX158" fmla="*/ 137160 w 6095524"/>
                  <a:gd name="connsiteY158" fmla="*/ 1384745 h 1424940"/>
                  <a:gd name="connsiteX159" fmla="*/ 85917 w 6095524"/>
                  <a:gd name="connsiteY159" fmla="*/ 1389793 h 1424940"/>
                  <a:gd name="connsiteX160" fmla="*/ 59532 w 6095524"/>
                  <a:gd name="connsiteY160" fmla="*/ 1401223 h 1424940"/>
                  <a:gd name="connsiteX161" fmla="*/ 30325 w 6095524"/>
                  <a:gd name="connsiteY161" fmla="*/ 1409974 h 1424940"/>
                  <a:gd name="connsiteX162" fmla="*/ 0 w 6095524"/>
                  <a:gd name="connsiteY162" fmla="*/ 1412360 h 1424940"/>
                  <a:gd name="connsiteX163" fmla="*/ 0 w 6095524"/>
                  <a:gd name="connsiteY163" fmla="*/ 1058622 h 1424940"/>
                  <a:gd name="connsiteX164" fmla="*/ 17145 w 6095524"/>
                  <a:gd name="connsiteY164" fmla="*/ 1060228 h 1424940"/>
                  <a:gd name="connsiteX165" fmla="*/ 44672 w 6095524"/>
                  <a:gd name="connsiteY165" fmla="*/ 1066324 h 1424940"/>
                  <a:gd name="connsiteX166" fmla="*/ 84677 w 6095524"/>
                  <a:gd name="connsiteY166" fmla="*/ 1076230 h 1424940"/>
                  <a:gd name="connsiteX167" fmla="*/ 132017 w 6095524"/>
                  <a:gd name="connsiteY167" fmla="*/ 1064990 h 1424940"/>
                  <a:gd name="connsiteX168" fmla="*/ 136779 w 6095524"/>
                  <a:gd name="connsiteY168" fmla="*/ 1060323 h 1424940"/>
                  <a:gd name="connsiteX169" fmla="*/ 187547 w 6095524"/>
                  <a:gd name="connsiteY169" fmla="*/ 1049179 h 1424940"/>
                  <a:gd name="connsiteX170" fmla="*/ 270891 w 6095524"/>
                  <a:gd name="connsiteY170" fmla="*/ 1036415 h 1424940"/>
                  <a:gd name="connsiteX171" fmla="*/ 276320 w 6095524"/>
                  <a:gd name="connsiteY171" fmla="*/ 1035558 h 1424940"/>
                  <a:gd name="connsiteX172" fmla="*/ 323755 w 6095524"/>
                  <a:gd name="connsiteY172" fmla="*/ 1061561 h 1424940"/>
                  <a:gd name="connsiteX173" fmla="*/ 361855 w 6095524"/>
                  <a:gd name="connsiteY173" fmla="*/ 1057942 h 1424940"/>
                  <a:gd name="connsiteX174" fmla="*/ 379571 w 6095524"/>
                  <a:gd name="connsiteY174" fmla="*/ 1039939 h 1424940"/>
                  <a:gd name="connsiteX175" fmla="*/ 430530 w 6095524"/>
                  <a:gd name="connsiteY175" fmla="*/ 1025747 h 1424940"/>
                  <a:gd name="connsiteX176" fmla="*/ 493300 w 6095524"/>
                  <a:gd name="connsiteY176" fmla="*/ 1027176 h 1424940"/>
                  <a:gd name="connsiteX177" fmla="*/ 537782 w 6095524"/>
                  <a:gd name="connsiteY177" fmla="*/ 1025366 h 1424940"/>
                  <a:gd name="connsiteX178" fmla="*/ 562166 w 6095524"/>
                  <a:gd name="connsiteY178" fmla="*/ 1015746 h 1424940"/>
                  <a:gd name="connsiteX179" fmla="*/ 579596 w 6095524"/>
                  <a:gd name="connsiteY179" fmla="*/ 1016699 h 1424940"/>
                  <a:gd name="connsiteX180" fmla="*/ 612362 w 6095524"/>
                  <a:gd name="connsiteY180" fmla="*/ 1023557 h 1424940"/>
                  <a:gd name="connsiteX181" fmla="*/ 716090 w 6095524"/>
                  <a:gd name="connsiteY181" fmla="*/ 1031653 h 1424940"/>
                  <a:gd name="connsiteX182" fmla="*/ 758381 w 6095524"/>
                  <a:gd name="connsiteY182" fmla="*/ 1018985 h 1424940"/>
                  <a:gd name="connsiteX183" fmla="*/ 771049 w 6095524"/>
                  <a:gd name="connsiteY183" fmla="*/ 1018699 h 1424940"/>
                  <a:gd name="connsiteX184" fmla="*/ 799433 w 6095524"/>
                  <a:gd name="connsiteY184" fmla="*/ 1023652 h 1424940"/>
                  <a:gd name="connsiteX185" fmla="*/ 858012 w 6095524"/>
                  <a:gd name="connsiteY185" fmla="*/ 1020318 h 1424940"/>
                  <a:gd name="connsiteX186" fmla="*/ 879634 w 6095524"/>
                  <a:gd name="connsiteY186" fmla="*/ 1015270 h 1424940"/>
                  <a:gd name="connsiteX187" fmla="*/ 891635 w 6095524"/>
                  <a:gd name="connsiteY187" fmla="*/ 1012031 h 1424940"/>
                  <a:gd name="connsiteX188" fmla="*/ 953262 w 6095524"/>
                  <a:gd name="connsiteY188" fmla="*/ 1003078 h 1424940"/>
                  <a:gd name="connsiteX189" fmla="*/ 980694 w 6095524"/>
                  <a:gd name="connsiteY189" fmla="*/ 993458 h 1424940"/>
                  <a:gd name="connsiteX190" fmla="*/ 988124 w 6095524"/>
                  <a:gd name="connsiteY190" fmla="*/ 992029 h 1424940"/>
                  <a:gd name="connsiteX191" fmla="*/ 1028795 w 6095524"/>
                  <a:gd name="connsiteY191" fmla="*/ 996029 h 1424940"/>
                  <a:gd name="connsiteX192" fmla="*/ 1059275 w 6095524"/>
                  <a:gd name="connsiteY192" fmla="*/ 1011555 h 1424940"/>
                  <a:gd name="connsiteX193" fmla="*/ 1065181 w 6095524"/>
                  <a:gd name="connsiteY193" fmla="*/ 1016794 h 1424940"/>
                  <a:gd name="connsiteX194" fmla="*/ 1150144 w 6095524"/>
                  <a:gd name="connsiteY194" fmla="*/ 1014984 h 1424940"/>
                  <a:gd name="connsiteX195" fmla="*/ 1163193 w 6095524"/>
                  <a:gd name="connsiteY195" fmla="*/ 1012793 h 1424940"/>
                  <a:gd name="connsiteX196" fmla="*/ 1226249 w 6095524"/>
                  <a:gd name="connsiteY196" fmla="*/ 1021937 h 1424940"/>
                  <a:gd name="connsiteX197" fmla="*/ 1244632 w 6095524"/>
                  <a:gd name="connsiteY197" fmla="*/ 1023747 h 1424940"/>
                  <a:gd name="connsiteX198" fmla="*/ 1310545 w 6095524"/>
                  <a:gd name="connsiteY198" fmla="*/ 1031939 h 1424940"/>
                  <a:gd name="connsiteX199" fmla="*/ 1319879 w 6095524"/>
                  <a:gd name="connsiteY199" fmla="*/ 1024319 h 1424940"/>
                  <a:gd name="connsiteX200" fmla="*/ 1346740 w 6095524"/>
                  <a:gd name="connsiteY200" fmla="*/ 1005173 h 1424940"/>
                  <a:gd name="connsiteX201" fmla="*/ 1399699 w 6095524"/>
                  <a:gd name="connsiteY201" fmla="*/ 988219 h 1424940"/>
                  <a:gd name="connsiteX202" fmla="*/ 1414082 w 6095524"/>
                  <a:gd name="connsiteY202" fmla="*/ 989171 h 1424940"/>
                  <a:gd name="connsiteX203" fmla="*/ 1450467 w 6095524"/>
                  <a:gd name="connsiteY203" fmla="*/ 1017461 h 1424940"/>
                  <a:gd name="connsiteX204" fmla="*/ 1468184 w 6095524"/>
                  <a:gd name="connsiteY204" fmla="*/ 1028795 h 1424940"/>
                  <a:gd name="connsiteX205" fmla="*/ 1518476 w 6095524"/>
                  <a:gd name="connsiteY205" fmla="*/ 1049655 h 1424940"/>
                  <a:gd name="connsiteX206" fmla="*/ 1522667 w 6095524"/>
                  <a:gd name="connsiteY206" fmla="*/ 1053465 h 1424940"/>
                  <a:gd name="connsiteX207" fmla="*/ 1559814 w 6095524"/>
                  <a:gd name="connsiteY207" fmla="*/ 1098709 h 1424940"/>
                  <a:gd name="connsiteX208" fmla="*/ 1568196 w 6095524"/>
                  <a:gd name="connsiteY208" fmla="*/ 1106424 h 1424940"/>
                  <a:gd name="connsiteX209" fmla="*/ 1578293 w 6095524"/>
                  <a:gd name="connsiteY209" fmla="*/ 1118426 h 1424940"/>
                  <a:gd name="connsiteX210" fmla="*/ 1609820 w 6095524"/>
                  <a:gd name="connsiteY210" fmla="*/ 1141667 h 1424940"/>
                  <a:gd name="connsiteX211" fmla="*/ 1648873 w 6095524"/>
                  <a:gd name="connsiteY211" fmla="*/ 1149096 h 1424940"/>
                  <a:gd name="connsiteX212" fmla="*/ 1696022 w 6095524"/>
                  <a:gd name="connsiteY212" fmla="*/ 1160431 h 1424940"/>
                  <a:gd name="connsiteX213" fmla="*/ 1715739 w 6095524"/>
                  <a:gd name="connsiteY213" fmla="*/ 1168051 h 1424940"/>
                  <a:gd name="connsiteX214" fmla="*/ 1768602 w 6095524"/>
                  <a:gd name="connsiteY214" fmla="*/ 1182529 h 1424940"/>
                  <a:gd name="connsiteX215" fmla="*/ 1806321 w 6095524"/>
                  <a:gd name="connsiteY215" fmla="*/ 1194721 h 1424940"/>
                  <a:gd name="connsiteX216" fmla="*/ 1860709 w 6095524"/>
                  <a:gd name="connsiteY216" fmla="*/ 1201865 h 1424940"/>
                  <a:gd name="connsiteX217" fmla="*/ 1887093 w 6095524"/>
                  <a:gd name="connsiteY217" fmla="*/ 1202150 h 1424940"/>
                  <a:gd name="connsiteX218" fmla="*/ 1935575 w 6095524"/>
                  <a:gd name="connsiteY218" fmla="*/ 1238726 h 1424940"/>
                  <a:gd name="connsiteX219" fmla="*/ 1974247 w 6095524"/>
                  <a:gd name="connsiteY219" fmla="*/ 1262920 h 1424940"/>
                  <a:gd name="connsiteX220" fmla="*/ 2014919 w 6095524"/>
                  <a:gd name="connsiteY220" fmla="*/ 1251204 h 1424940"/>
                  <a:gd name="connsiteX221" fmla="*/ 2025968 w 6095524"/>
                  <a:gd name="connsiteY221" fmla="*/ 1240155 h 1424940"/>
                  <a:gd name="connsiteX222" fmla="*/ 2092643 w 6095524"/>
                  <a:gd name="connsiteY222" fmla="*/ 1229678 h 1424940"/>
                  <a:gd name="connsiteX223" fmla="*/ 2187893 w 6095524"/>
                  <a:gd name="connsiteY223" fmla="*/ 1229297 h 1424940"/>
                  <a:gd name="connsiteX224" fmla="*/ 2346294 w 6095524"/>
                  <a:gd name="connsiteY224" fmla="*/ 1205484 h 1424940"/>
                  <a:gd name="connsiteX225" fmla="*/ 2373916 w 6095524"/>
                  <a:gd name="connsiteY225" fmla="*/ 1194435 h 1424940"/>
                  <a:gd name="connsiteX226" fmla="*/ 2404967 w 6095524"/>
                  <a:gd name="connsiteY226" fmla="*/ 1191673 h 1424940"/>
                  <a:gd name="connsiteX227" fmla="*/ 2416874 w 6095524"/>
                  <a:gd name="connsiteY227" fmla="*/ 1198436 h 1424940"/>
                  <a:gd name="connsiteX228" fmla="*/ 2468975 w 6095524"/>
                  <a:gd name="connsiteY228" fmla="*/ 1208532 h 1424940"/>
                  <a:gd name="connsiteX229" fmla="*/ 2478882 w 6095524"/>
                  <a:gd name="connsiteY229" fmla="*/ 1208723 h 1424940"/>
                  <a:gd name="connsiteX230" fmla="*/ 2512791 w 6095524"/>
                  <a:gd name="connsiteY230" fmla="*/ 1204436 h 1424940"/>
                  <a:gd name="connsiteX231" fmla="*/ 2544223 w 6095524"/>
                  <a:gd name="connsiteY231" fmla="*/ 1201960 h 1424940"/>
                  <a:gd name="connsiteX232" fmla="*/ 2623471 w 6095524"/>
                  <a:gd name="connsiteY232" fmla="*/ 1210056 h 1424940"/>
                  <a:gd name="connsiteX233" fmla="*/ 2684241 w 6095524"/>
                  <a:gd name="connsiteY233" fmla="*/ 1208151 h 1424940"/>
                  <a:gd name="connsiteX234" fmla="*/ 2712244 w 6095524"/>
                  <a:gd name="connsiteY234" fmla="*/ 1210056 h 1424940"/>
                  <a:gd name="connsiteX235" fmla="*/ 2728055 w 6095524"/>
                  <a:gd name="connsiteY235" fmla="*/ 1212914 h 1424940"/>
                  <a:gd name="connsiteX236" fmla="*/ 2763869 w 6095524"/>
                  <a:gd name="connsiteY236" fmla="*/ 1232821 h 1424940"/>
                  <a:gd name="connsiteX237" fmla="*/ 2783491 w 6095524"/>
                  <a:gd name="connsiteY237" fmla="*/ 1237298 h 1424940"/>
                  <a:gd name="connsiteX238" fmla="*/ 2842546 w 6095524"/>
                  <a:gd name="connsiteY238" fmla="*/ 1236917 h 1424940"/>
                  <a:gd name="connsiteX239" fmla="*/ 2931128 w 6095524"/>
                  <a:gd name="connsiteY239" fmla="*/ 1206913 h 1424940"/>
                  <a:gd name="connsiteX240" fmla="*/ 2940368 w 6095524"/>
                  <a:gd name="connsiteY240" fmla="*/ 1202912 h 1424940"/>
                  <a:gd name="connsiteX241" fmla="*/ 2985421 w 6095524"/>
                  <a:gd name="connsiteY241" fmla="*/ 1197959 h 1424940"/>
                  <a:gd name="connsiteX242" fmla="*/ 3015996 w 6095524"/>
                  <a:gd name="connsiteY242" fmla="*/ 1204722 h 1424940"/>
                  <a:gd name="connsiteX243" fmla="*/ 3057621 w 6095524"/>
                  <a:gd name="connsiteY243" fmla="*/ 1218724 h 1424940"/>
                  <a:gd name="connsiteX244" fmla="*/ 3095054 w 6095524"/>
                  <a:gd name="connsiteY244" fmla="*/ 1230440 h 1424940"/>
                  <a:gd name="connsiteX245" fmla="*/ 3122295 w 6095524"/>
                  <a:gd name="connsiteY245" fmla="*/ 1243679 h 1424940"/>
                  <a:gd name="connsiteX246" fmla="*/ 3184589 w 6095524"/>
                  <a:gd name="connsiteY246" fmla="*/ 1253395 h 1424940"/>
                  <a:gd name="connsiteX247" fmla="*/ 3191066 w 6095524"/>
                  <a:gd name="connsiteY247" fmla="*/ 1255014 h 1424940"/>
                  <a:gd name="connsiteX248" fmla="*/ 3237929 w 6095524"/>
                  <a:gd name="connsiteY248" fmla="*/ 1243203 h 1424940"/>
                  <a:gd name="connsiteX249" fmla="*/ 3294221 w 6095524"/>
                  <a:gd name="connsiteY249" fmla="*/ 1231202 h 1424940"/>
                  <a:gd name="connsiteX250" fmla="*/ 3314319 w 6095524"/>
                  <a:gd name="connsiteY250" fmla="*/ 1235297 h 1424940"/>
                  <a:gd name="connsiteX251" fmla="*/ 3341846 w 6095524"/>
                  <a:gd name="connsiteY251" fmla="*/ 1241108 h 1424940"/>
                  <a:gd name="connsiteX252" fmla="*/ 3367373 w 6095524"/>
                  <a:gd name="connsiteY252" fmla="*/ 1238060 h 1424940"/>
                  <a:gd name="connsiteX253" fmla="*/ 3382899 w 6095524"/>
                  <a:gd name="connsiteY253" fmla="*/ 1237774 h 1424940"/>
                  <a:gd name="connsiteX254" fmla="*/ 3453765 w 6095524"/>
                  <a:gd name="connsiteY254" fmla="*/ 1273397 h 1424940"/>
                  <a:gd name="connsiteX255" fmla="*/ 3471767 w 6095524"/>
                  <a:gd name="connsiteY255" fmla="*/ 1276350 h 1424940"/>
                  <a:gd name="connsiteX256" fmla="*/ 3481959 w 6095524"/>
                  <a:gd name="connsiteY256" fmla="*/ 1280732 h 1424940"/>
                  <a:gd name="connsiteX257" fmla="*/ 3543396 w 6095524"/>
                  <a:gd name="connsiteY257" fmla="*/ 1324928 h 1424940"/>
                  <a:gd name="connsiteX258" fmla="*/ 3569494 w 6095524"/>
                  <a:gd name="connsiteY258" fmla="*/ 1333881 h 1424940"/>
                  <a:gd name="connsiteX259" fmla="*/ 3598164 w 6095524"/>
                  <a:gd name="connsiteY259" fmla="*/ 1332071 h 1424940"/>
                  <a:gd name="connsiteX260" fmla="*/ 3614738 w 6095524"/>
                  <a:gd name="connsiteY260" fmla="*/ 1328833 h 1424940"/>
                  <a:gd name="connsiteX261" fmla="*/ 3655886 w 6095524"/>
                  <a:gd name="connsiteY261" fmla="*/ 1300734 h 1424940"/>
                  <a:gd name="connsiteX262" fmla="*/ 3679317 w 6095524"/>
                  <a:gd name="connsiteY262" fmla="*/ 1301687 h 1424940"/>
                  <a:gd name="connsiteX263" fmla="*/ 3715893 w 6095524"/>
                  <a:gd name="connsiteY263" fmla="*/ 1321022 h 1424940"/>
                  <a:gd name="connsiteX264" fmla="*/ 3782282 w 6095524"/>
                  <a:gd name="connsiteY264" fmla="*/ 1329690 h 1424940"/>
                  <a:gd name="connsiteX265" fmla="*/ 3816001 w 6095524"/>
                  <a:gd name="connsiteY265" fmla="*/ 1302639 h 1424940"/>
                  <a:gd name="connsiteX266" fmla="*/ 3833431 w 6095524"/>
                  <a:gd name="connsiteY266" fmla="*/ 1276636 h 1424940"/>
                  <a:gd name="connsiteX267" fmla="*/ 3883819 w 6095524"/>
                  <a:gd name="connsiteY267" fmla="*/ 1246442 h 1424940"/>
                  <a:gd name="connsiteX268" fmla="*/ 3895821 w 6095524"/>
                  <a:gd name="connsiteY268" fmla="*/ 1257681 h 1424940"/>
                  <a:gd name="connsiteX269" fmla="*/ 3932778 w 6095524"/>
                  <a:gd name="connsiteY269" fmla="*/ 1262444 h 1424940"/>
                  <a:gd name="connsiteX270" fmla="*/ 3972782 w 6095524"/>
                  <a:gd name="connsiteY270" fmla="*/ 1262063 h 1424940"/>
                  <a:gd name="connsiteX271" fmla="*/ 4042505 w 6095524"/>
                  <a:gd name="connsiteY271" fmla="*/ 1267111 h 1424940"/>
                  <a:gd name="connsiteX272" fmla="*/ 4088892 w 6095524"/>
                  <a:gd name="connsiteY272" fmla="*/ 1238250 h 1424940"/>
                  <a:gd name="connsiteX273" fmla="*/ 4106609 w 6095524"/>
                  <a:gd name="connsiteY273" fmla="*/ 1226344 h 1424940"/>
                  <a:gd name="connsiteX274" fmla="*/ 4123182 w 6095524"/>
                  <a:gd name="connsiteY274" fmla="*/ 1218724 h 1424940"/>
                  <a:gd name="connsiteX275" fmla="*/ 4142328 w 6095524"/>
                  <a:gd name="connsiteY275" fmla="*/ 1214438 h 1424940"/>
                  <a:gd name="connsiteX276" fmla="*/ 4188524 w 6095524"/>
                  <a:gd name="connsiteY276" fmla="*/ 1198245 h 1424940"/>
                  <a:gd name="connsiteX277" fmla="*/ 4213860 w 6095524"/>
                  <a:gd name="connsiteY277" fmla="*/ 1182338 h 1424940"/>
                  <a:gd name="connsiteX278" fmla="*/ 4270820 w 6095524"/>
                  <a:gd name="connsiteY278" fmla="*/ 1167003 h 1424940"/>
                  <a:gd name="connsiteX279" fmla="*/ 4309587 w 6095524"/>
                  <a:gd name="connsiteY279" fmla="*/ 1153287 h 1424940"/>
                  <a:gd name="connsiteX280" fmla="*/ 4350449 w 6095524"/>
                  <a:gd name="connsiteY280" fmla="*/ 1129665 h 1424940"/>
                  <a:gd name="connsiteX281" fmla="*/ 4356164 w 6095524"/>
                  <a:gd name="connsiteY281" fmla="*/ 1126046 h 1424940"/>
                  <a:gd name="connsiteX282" fmla="*/ 4369880 w 6095524"/>
                  <a:gd name="connsiteY282" fmla="*/ 1110520 h 1424940"/>
                  <a:gd name="connsiteX283" fmla="*/ 4389787 w 6095524"/>
                  <a:gd name="connsiteY283" fmla="*/ 1057085 h 1424940"/>
                  <a:gd name="connsiteX284" fmla="*/ 4395502 w 6095524"/>
                  <a:gd name="connsiteY284" fmla="*/ 1046226 h 1424940"/>
                  <a:gd name="connsiteX285" fmla="*/ 4447413 w 6095524"/>
                  <a:gd name="connsiteY285" fmla="*/ 1009650 h 1424940"/>
                  <a:gd name="connsiteX286" fmla="*/ 4466654 w 6095524"/>
                  <a:gd name="connsiteY286" fmla="*/ 1013079 h 1424940"/>
                  <a:gd name="connsiteX287" fmla="*/ 4487894 w 6095524"/>
                  <a:gd name="connsiteY287" fmla="*/ 1025081 h 1424940"/>
                  <a:gd name="connsiteX288" fmla="*/ 4534472 w 6095524"/>
                  <a:gd name="connsiteY288" fmla="*/ 1028224 h 1424940"/>
                  <a:gd name="connsiteX289" fmla="*/ 4551903 w 6095524"/>
                  <a:gd name="connsiteY289" fmla="*/ 1022033 h 1424940"/>
                  <a:gd name="connsiteX290" fmla="*/ 4582382 w 6095524"/>
                  <a:gd name="connsiteY290" fmla="*/ 1005364 h 1424940"/>
                  <a:gd name="connsiteX291" fmla="*/ 4605909 w 6095524"/>
                  <a:gd name="connsiteY291" fmla="*/ 979551 h 1424940"/>
                  <a:gd name="connsiteX292" fmla="*/ 4640104 w 6095524"/>
                  <a:gd name="connsiteY292" fmla="*/ 936879 h 1424940"/>
                  <a:gd name="connsiteX293" fmla="*/ 4705731 w 6095524"/>
                  <a:gd name="connsiteY293" fmla="*/ 920591 h 1424940"/>
                  <a:gd name="connsiteX294" fmla="*/ 4730973 w 6095524"/>
                  <a:gd name="connsiteY294" fmla="*/ 915162 h 1424940"/>
                  <a:gd name="connsiteX295" fmla="*/ 4822794 w 6095524"/>
                  <a:gd name="connsiteY295" fmla="*/ 892397 h 1424940"/>
                  <a:gd name="connsiteX296" fmla="*/ 4830794 w 6095524"/>
                  <a:gd name="connsiteY296" fmla="*/ 891635 h 1424940"/>
                  <a:gd name="connsiteX297" fmla="*/ 4894421 w 6095524"/>
                  <a:gd name="connsiteY297" fmla="*/ 865442 h 1424940"/>
                  <a:gd name="connsiteX298" fmla="*/ 4909756 w 6095524"/>
                  <a:gd name="connsiteY298" fmla="*/ 858964 h 1424940"/>
                  <a:gd name="connsiteX299" fmla="*/ 4928521 w 6095524"/>
                  <a:gd name="connsiteY299" fmla="*/ 842391 h 1424940"/>
                  <a:gd name="connsiteX300" fmla="*/ 4945857 w 6095524"/>
                  <a:gd name="connsiteY300" fmla="*/ 795623 h 1424940"/>
                  <a:gd name="connsiteX301" fmla="*/ 4966145 w 6095524"/>
                  <a:gd name="connsiteY301" fmla="*/ 774287 h 1424940"/>
                  <a:gd name="connsiteX302" fmla="*/ 4980909 w 6095524"/>
                  <a:gd name="connsiteY302" fmla="*/ 761333 h 1424940"/>
                  <a:gd name="connsiteX303" fmla="*/ 4993862 w 6095524"/>
                  <a:gd name="connsiteY303" fmla="*/ 741712 h 1424940"/>
                  <a:gd name="connsiteX304" fmla="*/ 5006816 w 6095524"/>
                  <a:gd name="connsiteY304" fmla="*/ 694754 h 1424940"/>
                  <a:gd name="connsiteX305" fmla="*/ 5026724 w 6095524"/>
                  <a:gd name="connsiteY305" fmla="*/ 653129 h 1424940"/>
                  <a:gd name="connsiteX306" fmla="*/ 5062538 w 6095524"/>
                  <a:gd name="connsiteY306" fmla="*/ 630079 h 1424940"/>
                  <a:gd name="connsiteX307" fmla="*/ 5084731 w 6095524"/>
                  <a:gd name="connsiteY307" fmla="*/ 617982 h 1424940"/>
                  <a:gd name="connsiteX308" fmla="*/ 5172647 w 6095524"/>
                  <a:gd name="connsiteY308" fmla="*/ 630174 h 1424940"/>
                  <a:gd name="connsiteX309" fmla="*/ 5232654 w 6095524"/>
                  <a:gd name="connsiteY309" fmla="*/ 642080 h 1424940"/>
                  <a:gd name="connsiteX310" fmla="*/ 5252371 w 6095524"/>
                  <a:gd name="connsiteY310" fmla="*/ 637508 h 1424940"/>
                  <a:gd name="connsiteX311" fmla="*/ 5308092 w 6095524"/>
                  <a:gd name="connsiteY311" fmla="*/ 598646 h 1424940"/>
                  <a:gd name="connsiteX312" fmla="*/ 5363147 w 6095524"/>
                  <a:gd name="connsiteY312" fmla="*/ 581311 h 1424940"/>
                  <a:gd name="connsiteX313" fmla="*/ 5404580 w 6095524"/>
                  <a:gd name="connsiteY313" fmla="*/ 576358 h 1424940"/>
                  <a:gd name="connsiteX314" fmla="*/ 5440203 w 6095524"/>
                  <a:gd name="connsiteY314" fmla="*/ 572548 h 1424940"/>
                  <a:gd name="connsiteX315" fmla="*/ 5482971 w 6095524"/>
                  <a:gd name="connsiteY315" fmla="*/ 561880 h 1424940"/>
                  <a:gd name="connsiteX316" fmla="*/ 5507165 w 6095524"/>
                  <a:gd name="connsiteY316" fmla="*/ 550259 h 1424940"/>
                  <a:gd name="connsiteX317" fmla="*/ 5545645 w 6095524"/>
                  <a:gd name="connsiteY317" fmla="*/ 533591 h 1424940"/>
                  <a:gd name="connsiteX318" fmla="*/ 5585079 w 6095524"/>
                  <a:gd name="connsiteY318" fmla="*/ 511969 h 1424940"/>
                  <a:gd name="connsiteX319" fmla="*/ 5615368 w 6095524"/>
                  <a:gd name="connsiteY319" fmla="*/ 481679 h 1424940"/>
                  <a:gd name="connsiteX320" fmla="*/ 5631656 w 6095524"/>
                  <a:gd name="connsiteY320" fmla="*/ 456152 h 1424940"/>
                  <a:gd name="connsiteX321" fmla="*/ 5679377 w 6095524"/>
                  <a:gd name="connsiteY321" fmla="*/ 419576 h 1424940"/>
                  <a:gd name="connsiteX322" fmla="*/ 5722525 w 6095524"/>
                  <a:gd name="connsiteY322" fmla="*/ 350615 h 1424940"/>
                  <a:gd name="connsiteX323" fmla="*/ 5749576 w 6095524"/>
                  <a:gd name="connsiteY323" fmla="*/ 321945 h 1424940"/>
                  <a:gd name="connsiteX324" fmla="*/ 5764911 w 6095524"/>
                  <a:gd name="connsiteY324" fmla="*/ 313849 h 1424940"/>
                  <a:gd name="connsiteX325" fmla="*/ 5791009 w 6095524"/>
                  <a:gd name="connsiteY325" fmla="*/ 293942 h 1424940"/>
                  <a:gd name="connsiteX326" fmla="*/ 5806440 w 6095524"/>
                  <a:gd name="connsiteY326" fmla="*/ 279178 h 1424940"/>
                  <a:gd name="connsiteX327" fmla="*/ 5848636 w 6095524"/>
                  <a:gd name="connsiteY327" fmla="*/ 224885 h 1424940"/>
                  <a:gd name="connsiteX328" fmla="*/ 5861590 w 6095524"/>
                  <a:gd name="connsiteY328" fmla="*/ 208788 h 1424940"/>
                  <a:gd name="connsiteX329" fmla="*/ 5888355 w 6095524"/>
                  <a:gd name="connsiteY329" fmla="*/ 181166 h 1424940"/>
                  <a:gd name="connsiteX330" fmla="*/ 5900071 w 6095524"/>
                  <a:gd name="connsiteY330" fmla="*/ 172784 h 1424940"/>
                  <a:gd name="connsiteX331" fmla="*/ 5920740 w 6095524"/>
                  <a:gd name="connsiteY331" fmla="*/ 150305 h 1424940"/>
                  <a:gd name="connsiteX332" fmla="*/ 5969985 w 6095524"/>
                  <a:gd name="connsiteY332" fmla="*/ 91345 h 1424940"/>
                  <a:gd name="connsiteX333" fmla="*/ 5991130 w 6095524"/>
                  <a:gd name="connsiteY333" fmla="*/ 58293 h 1424940"/>
                  <a:gd name="connsiteX334" fmla="*/ 6033325 w 6095524"/>
                  <a:gd name="connsiteY334" fmla="*/ 33909 h 1424940"/>
                  <a:gd name="connsiteX335" fmla="*/ 6054376 w 6095524"/>
                  <a:gd name="connsiteY335" fmla="*/ 20955 h 1424940"/>
                  <a:gd name="connsiteX336" fmla="*/ 6095524 w 6095524"/>
                  <a:gd name="connsiteY336" fmla="*/ 0 h 1424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Lst>
                <a:rect l="l" t="t" r="r" b="b"/>
                <a:pathLst>
                  <a:path w="6095524" h="1424940">
                    <a:moveTo>
                      <a:pt x="6095524" y="0"/>
                    </a:moveTo>
                    <a:cubicBezTo>
                      <a:pt x="6095524" y="7811"/>
                      <a:pt x="6095524" y="12573"/>
                      <a:pt x="6095524" y="17431"/>
                    </a:cubicBezTo>
                    <a:lnTo>
                      <a:pt x="6095524" y="216290"/>
                    </a:lnTo>
                    <a:lnTo>
                      <a:pt x="6079998" y="230600"/>
                    </a:lnTo>
                    <a:cubicBezTo>
                      <a:pt x="6058567" y="241363"/>
                      <a:pt x="6035706" y="251079"/>
                      <a:pt x="6012751" y="260699"/>
                    </a:cubicBezTo>
                    <a:cubicBezTo>
                      <a:pt x="6006084" y="263462"/>
                      <a:pt x="5998749" y="264986"/>
                      <a:pt x="5992749" y="268700"/>
                    </a:cubicBezTo>
                    <a:cubicBezTo>
                      <a:pt x="5965126" y="285655"/>
                      <a:pt x="5938361" y="303943"/>
                      <a:pt x="5910358" y="320231"/>
                    </a:cubicBezTo>
                    <a:cubicBezTo>
                      <a:pt x="5881497" y="337090"/>
                      <a:pt x="5855684" y="356997"/>
                      <a:pt x="5835777" y="383953"/>
                    </a:cubicBezTo>
                    <a:cubicBezTo>
                      <a:pt x="5817298" y="409004"/>
                      <a:pt x="5799391" y="434435"/>
                      <a:pt x="5781008" y="459581"/>
                    </a:cubicBezTo>
                    <a:cubicBezTo>
                      <a:pt x="5776341" y="465963"/>
                      <a:pt x="5772054" y="473488"/>
                      <a:pt x="5765673" y="477584"/>
                    </a:cubicBezTo>
                    <a:cubicBezTo>
                      <a:pt x="5752433" y="486156"/>
                      <a:pt x="5737955" y="493109"/>
                      <a:pt x="5723763" y="500158"/>
                    </a:cubicBezTo>
                    <a:cubicBezTo>
                      <a:pt x="5711571" y="506159"/>
                      <a:pt x="5698617" y="510635"/>
                      <a:pt x="5686711" y="517112"/>
                    </a:cubicBezTo>
                    <a:cubicBezTo>
                      <a:pt x="5677186" y="522256"/>
                      <a:pt x="5668708" y="529400"/>
                      <a:pt x="5659850" y="535877"/>
                    </a:cubicBezTo>
                    <a:cubicBezTo>
                      <a:pt x="5652135" y="541496"/>
                      <a:pt x="5643658" y="546354"/>
                      <a:pt x="5637181" y="553117"/>
                    </a:cubicBezTo>
                    <a:cubicBezTo>
                      <a:pt x="5621369" y="569500"/>
                      <a:pt x="5605462" y="585597"/>
                      <a:pt x="5585841" y="597694"/>
                    </a:cubicBezTo>
                    <a:cubicBezTo>
                      <a:pt x="5566505" y="609695"/>
                      <a:pt x="5548217" y="623126"/>
                      <a:pt x="5528977" y="635318"/>
                    </a:cubicBezTo>
                    <a:cubicBezTo>
                      <a:pt x="5510117" y="647224"/>
                      <a:pt x="5493067" y="660273"/>
                      <a:pt x="5483256" y="681419"/>
                    </a:cubicBezTo>
                    <a:cubicBezTo>
                      <a:pt x="5478875" y="690753"/>
                      <a:pt x="5472684" y="700945"/>
                      <a:pt x="5464397" y="706374"/>
                    </a:cubicBezTo>
                    <a:cubicBezTo>
                      <a:pt x="5452586" y="714089"/>
                      <a:pt x="5437632" y="716852"/>
                      <a:pt x="5424773" y="723424"/>
                    </a:cubicBezTo>
                    <a:cubicBezTo>
                      <a:pt x="5409628" y="731139"/>
                      <a:pt x="5392103" y="737807"/>
                      <a:pt x="5381815" y="750094"/>
                    </a:cubicBezTo>
                    <a:cubicBezTo>
                      <a:pt x="5372671" y="761048"/>
                      <a:pt x="5363432" y="769620"/>
                      <a:pt x="5351335" y="776573"/>
                    </a:cubicBezTo>
                    <a:cubicBezTo>
                      <a:pt x="5342858" y="781431"/>
                      <a:pt x="5336572" y="790289"/>
                      <a:pt x="5327809" y="794290"/>
                    </a:cubicBezTo>
                    <a:cubicBezTo>
                      <a:pt x="5316284" y="799624"/>
                      <a:pt x="5304663" y="803815"/>
                      <a:pt x="5294566" y="812102"/>
                    </a:cubicBezTo>
                    <a:cubicBezTo>
                      <a:pt x="5284089" y="820674"/>
                      <a:pt x="5272183" y="827437"/>
                      <a:pt x="5261229" y="835438"/>
                    </a:cubicBezTo>
                    <a:cubicBezTo>
                      <a:pt x="5255419" y="839724"/>
                      <a:pt x="5250656" y="845344"/>
                      <a:pt x="5245037" y="849821"/>
                    </a:cubicBezTo>
                    <a:cubicBezTo>
                      <a:pt x="5234750" y="858012"/>
                      <a:pt x="5224272" y="866013"/>
                      <a:pt x="5213699" y="873728"/>
                    </a:cubicBezTo>
                    <a:cubicBezTo>
                      <a:pt x="5203127" y="881444"/>
                      <a:pt x="5193030" y="890397"/>
                      <a:pt x="5181409" y="896017"/>
                    </a:cubicBezTo>
                    <a:cubicBezTo>
                      <a:pt x="5161598" y="905542"/>
                      <a:pt x="5139976" y="911257"/>
                      <a:pt x="5120735" y="921544"/>
                    </a:cubicBezTo>
                    <a:cubicBezTo>
                      <a:pt x="5101209" y="932021"/>
                      <a:pt x="5082826" y="945166"/>
                      <a:pt x="5065490" y="959072"/>
                    </a:cubicBezTo>
                    <a:cubicBezTo>
                      <a:pt x="5051774" y="970026"/>
                      <a:pt x="5038916" y="980885"/>
                      <a:pt x="5021675" y="986504"/>
                    </a:cubicBezTo>
                    <a:cubicBezTo>
                      <a:pt x="5012055" y="989648"/>
                      <a:pt x="5001959" y="996506"/>
                      <a:pt x="4996148" y="1004507"/>
                    </a:cubicBezTo>
                    <a:cubicBezTo>
                      <a:pt x="4983575" y="1021937"/>
                      <a:pt x="4967478" y="1034225"/>
                      <a:pt x="4949285" y="1044702"/>
                    </a:cubicBezTo>
                    <a:cubicBezTo>
                      <a:pt x="4924996" y="1058799"/>
                      <a:pt x="4900993" y="1073182"/>
                      <a:pt x="4876609" y="1086993"/>
                    </a:cubicBezTo>
                    <a:cubicBezTo>
                      <a:pt x="4862227" y="1095185"/>
                      <a:pt x="4847940" y="1103852"/>
                      <a:pt x="4832699" y="1109853"/>
                    </a:cubicBezTo>
                    <a:cubicBezTo>
                      <a:pt x="4801553" y="1122236"/>
                      <a:pt x="4769644" y="1132808"/>
                      <a:pt x="4738211" y="1144334"/>
                    </a:cubicBezTo>
                    <a:cubicBezTo>
                      <a:pt x="4727924" y="1148048"/>
                      <a:pt x="4718209" y="1153382"/>
                      <a:pt x="4707731" y="1156621"/>
                    </a:cubicBezTo>
                    <a:cubicBezTo>
                      <a:pt x="4696396" y="1160145"/>
                      <a:pt x="4684205" y="1161193"/>
                      <a:pt x="4672870" y="1164717"/>
                    </a:cubicBezTo>
                    <a:cubicBezTo>
                      <a:pt x="4654010" y="1170527"/>
                      <a:pt x="4635722" y="1177957"/>
                      <a:pt x="4616863" y="1183862"/>
                    </a:cubicBezTo>
                    <a:cubicBezTo>
                      <a:pt x="4580477" y="1195197"/>
                      <a:pt x="4543996" y="1206056"/>
                      <a:pt x="4507516" y="1216819"/>
                    </a:cubicBezTo>
                    <a:cubicBezTo>
                      <a:pt x="4499706" y="1219105"/>
                      <a:pt x="4491228" y="1219391"/>
                      <a:pt x="4483513" y="1221867"/>
                    </a:cubicBezTo>
                    <a:cubicBezTo>
                      <a:pt x="4463034" y="1228535"/>
                      <a:pt x="4442650" y="1235773"/>
                      <a:pt x="4422362" y="1243108"/>
                    </a:cubicBezTo>
                    <a:cubicBezTo>
                      <a:pt x="4410075" y="1247585"/>
                      <a:pt x="4398073" y="1253109"/>
                      <a:pt x="4385691" y="1257395"/>
                    </a:cubicBezTo>
                    <a:cubicBezTo>
                      <a:pt x="4375785" y="1260824"/>
                      <a:pt x="4365593" y="1263491"/>
                      <a:pt x="4355306" y="1265587"/>
                    </a:cubicBezTo>
                    <a:cubicBezTo>
                      <a:pt x="4346448" y="1267397"/>
                      <a:pt x="4337209" y="1267206"/>
                      <a:pt x="4328446" y="1269397"/>
                    </a:cubicBezTo>
                    <a:cubicBezTo>
                      <a:pt x="4304728" y="1275302"/>
                      <a:pt x="4281297" y="1281970"/>
                      <a:pt x="4257770" y="1288256"/>
                    </a:cubicBezTo>
                    <a:cubicBezTo>
                      <a:pt x="4248341" y="1290733"/>
                      <a:pt x="4238720" y="1292543"/>
                      <a:pt x="4229576" y="1295686"/>
                    </a:cubicBezTo>
                    <a:cubicBezTo>
                      <a:pt x="4205097" y="1303973"/>
                      <a:pt x="4180999" y="1313402"/>
                      <a:pt x="4156424" y="1321213"/>
                    </a:cubicBezTo>
                    <a:cubicBezTo>
                      <a:pt x="4136041" y="1327690"/>
                      <a:pt x="4115086" y="1332357"/>
                      <a:pt x="4094416" y="1338072"/>
                    </a:cubicBezTo>
                    <a:cubicBezTo>
                      <a:pt x="4085653" y="1340549"/>
                      <a:pt x="4077271" y="1344073"/>
                      <a:pt x="4068509" y="1346168"/>
                    </a:cubicBezTo>
                    <a:cubicBezTo>
                      <a:pt x="4048887" y="1350931"/>
                      <a:pt x="4028980" y="1354931"/>
                      <a:pt x="4009263" y="1359694"/>
                    </a:cubicBezTo>
                    <a:cubicBezTo>
                      <a:pt x="3998023" y="1362456"/>
                      <a:pt x="3987165" y="1367409"/>
                      <a:pt x="3975735" y="1369219"/>
                    </a:cubicBezTo>
                    <a:cubicBezTo>
                      <a:pt x="3948589" y="1373505"/>
                      <a:pt x="3921252" y="1376553"/>
                      <a:pt x="3893915" y="1379982"/>
                    </a:cubicBezTo>
                    <a:cubicBezTo>
                      <a:pt x="3865722" y="1383506"/>
                      <a:pt x="3837623" y="1387221"/>
                      <a:pt x="3809428" y="1390364"/>
                    </a:cubicBezTo>
                    <a:cubicBezTo>
                      <a:pt x="3793998" y="1391984"/>
                      <a:pt x="3778472" y="1392269"/>
                      <a:pt x="3763042" y="1393793"/>
                    </a:cubicBezTo>
                    <a:cubicBezTo>
                      <a:pt x="3749516" y="1395127"/>
                      <a:pt x="3736086" y="1397603"/>
                      <a:pt x="3722561" y="1399223"/>
                    </a:cubicBezTo>
                    <a:cubicBezTo>
                      <a:pt x="3710845" y="1400556"/>
                      <a:pt x="3699034" y="1401318"/>
                      <a:pt x="3687318" y="1402652"/>
                    </a:cubicBezTo>
                    <a:cubicBezTo>
                      <a:pt x="3668554" y="1404842"/>
                      <a:pt x="3649885" y="1407319"/>
                      <a:pt x="3631216" y="1409605"/>
                    </a:cubicBezTo>
                    <a:cubicBezTo>
                      <a:pt x="3623406" y="1410462"/>
                      <a:pt x="3615214" y="1412843"/>
                      <a:pt x="3607880" y="1411415"/>
                    </a:cubicBezTo>
                    <a:cubicBezTo>
                      <a:pt x="3589401" y="1407795"/>
                      <a:pt x="3571208" y="1408843"/>
                      <a:pt x="3552825" y="1411319"/>
                    </a:cubicBezTo>
                    <a:cubicBezTo>
                      <a:pt x="3546539" y="1412177"/>
                      <a:pt x="3539776" y="1411986"/>
                      <a:pt x="3533680" y="1410367"/>
                    </a:cubicBezTo>
                    <a:cubicBezTo>
                      <a:pt x="3521202" y="1407128"/>
                      <a:pt x="3509106" y="1402556"/>
                      <a:pt x="3496818" y="1398556"/>
                    </a:cubicBezTo>
                    <a:cubicBezTo>
                      <a:pt x="3495484" y="1398080"/>
                      <a:pt x="3493865" y="1397984"/>
                      <a:pt x="3492437" y="1397699"/>
                    </a:cubicBezTo>
                    <a:cubicBezTo>
                      <a:pt x="3484340" y="1396079"/>
                      <a:pt x="3476340" y="1394460"/>
                      <a:pt x="3468243" y="1393031"/>
                    </a:cubicBezTo>
                    <a:cubicBezTo>
                      <a:pt x="3463862" y="1392269"/>
                      <a:pt x="3459385" y="1392174"/>
                      <a:pt x="3455003" y="1391507"/>
                    </a:cubicBezTo>
                    <a:cubicBezTo>
                      <a:pt x="3438049" y="1388840"/>
                      <a:pt x="3419380" y="1393317"/>
                      <a:pt x="3404711" y="1381792"/>
                    </a:cubicBezTo>
                    <a:cubicBezTo>
                      <a:pt x="3395186" y="1374362"/>
                      <a:pt x="3385947" y="1376077"/>
                      <a:pt x="3375756" y="1377220"/>
                    </a:cubicBezTo>
                    <a:cubicBezTo>
                      <a:pt x="3368040" y="1378077"/>
                      <a:pt x="3360134" y="1377791"/>
                      <a:pt x="3352324" y="1377887"/>
                    </a:cubicBezTo>
                    <a:cubicBezTo>
                      <a:pt x="3338608" y="1378172"/>
                      <a:pt x="3324892" y="1378268"/>
                      <a:pt x="3311176" y="1378744"/>
                    </a:cubicBezTo>
                    <a:cubicBezTo>
                      <a:pt x="3306794" y="1378934"/>
                      <a:pt x="3302318" y="1381316"/>
                      <a:pt x="3298031" y="1380935"/>
                    </a:cubicBezTo>
                    <a:cubicBezTo>
                      <a:pt x="3278219" y="1379125"/>
                      <a:pt x="3258407" y="1376267"/>
                      <a:pt x="3238595" y="1374648"/>
                    </a:cubicBezTo>
                    <a:cubicBezTo>
                      <a:pt x="3227356" y="1373696"/>
                      <a:pt x="3215830" y="1375505"/>
                      <a:pt x="3204686" y="1374172"/>
                    </a:cubicBezTo>
                    <a:cubicBezTo>
                      <a:pt x="3191828" y="1372648"/>
                      <a:pt x="3179255" y="1368743"/>
                      <a:pt x="3166491" y="1366361"/>
                    </a:cubicBezTo>
                    <a:cubicBezTo>
                      <a:pt x="3162967" y="1365695"/>
                      <a:pt x="3159062" y="1366552"/>
                      <a:pt x="3155347" y="1366742"/>
                    </a:cubicBezTo>
                    <a:cubicBezTo>
                      <a:pt x="3151156" y="1366933"/>
                      <a:pt x="3147060" y="1367314"/>
                      <a:pt x="3142869" y="1367409"/>
                    </a:cubicBezTo>
                    <a:cubicBezTo>
                      <a:pt x="3130105" y="1367600"/>
                      <a:pt x="3117342" y="1367314"/>
                      <a:pt x="3104578" y="1367981"/>
                    </a:cubicBezTo>
                    <a:cubicBezTo>
                      <a:pt x="3096768" y="1368362"/>
                      <a:pt x="3088577" y="1372267"/>
                      <a:pt x="3081337" y="1370838"/>
                    </a:cubicBezTo>
                    <a:cubicBezTo>
                      <a:pt x="3066574" y="1368076"/>
                      <a:pt x="3051810" y="1374267"/>
                      <a:pt x="3037047" y="1369124"/>
                    </a:cubicBezTo>
                    <a:cubicBezTo>
                      <a:pt x="3032474" y="1367600"/>
                      <a:pt x="3026188" y="1371410"/>
                      <a:pt x="3020663" y="1371600"/>
                    </a:cubicBezTo>
                    <a:cubicBezTo>
                      <a:pt x="3006852" y="1372076"/>
                      <a:pt x="2993041" y="1371981"/>
                      <a:pt x="2979230" y="1371886"/>
                    </a:cubicBezTo>
                    <a:cubicBezTo>
                      <a:pt x="2966847" y="1371791"/>
                      <a:pt x="2953988" y="1373124"/>
                      <a:pt x="2942082" y="1370457"/>
                    </a:cubicBezTo>
                    <a:cubicBezTo>
                      <a:pt x="2929604" y="1367600"/>
                      <a:pt x="2918365" y="1367981"/>
                      <a:pt x="2906268" y="1371219"/>
                    </a:cubicBezTo>
                    <a:cubicBezTo>
                      <a:pt x="2897981" y="1373410"/>
                      <a:pt x="2889218" y="1373696"/>
                      <a:pt x="2880646" y="1374362"/>
                    </a:cubicBezTo>
                    <a:cubicBezTo>
                      <a:pt x="2871407" y="1375124"/>
                      <a:pt x="2861215" y="1373124"/>
                      <a:pt x="2852833" y="1376267"/>
                    </a:cubicBezTo>
                    <a:cubicBezTo>
                      <a:pt x="2827877" y="1385602"/>
                      <a:pt x="2802255" y="1387602"/>
                      <a:pt x="2776157" y="1387602"/>
                    </a:cubicBezTo>
                    <a:cubicBezTo>
                      <a:pt x="2771394" y="1387602"/>
                      <a:pt x="2766536" y="1386269"/>
                      <a:pt x="2761965" y="1384840"/>
                    </a:cubicBezTo>
                    <a:cubicBezTo>
                      <a:pt x="2735294" y="1376267"/>
                      <a:pt x="2708529" y="1377029"/>
                      <a:pt x="2681383" y="1382268"/>
                    </a:cubicBezTo>
                    <a:cubicBezTo>
                      <a:pt x="2675763" y="1383411"/>
                      <a:pt x="2669477" y="1383602"/>
                      <a:pt x="2663857" y="1382459"/>
                    </a:cubicBezTo>
                    <a:cubicBezTo>
                      <a:pt x="2648045" y="1379125"/>
                      <a:pt x="2632710" y="1373600"/>
                      <a:pt x="2616803" y="1371219"/>
                    </a:cubicBezTo>
                    <a:cubicBezTo>
                      <a:pt x="2590515" y="1367314"/>
                      <a:pt x="2567750" y="1380458"/>
                      <a:pt x="2544223" y="1389031"/>
                    </a:cubicBezTo>
                    <a:cubicBezTo>
                      <a:pt x="2521839" y="1397127"/>
                      <a:pt x="2502789" y="1415415"/>
                      <a:pt x="2476309" y="1411319"/>
                    </a:cubicBezTo>
                    <a:cubicBezTo>
                      <a:pt x="2473643" y="1410938"/>
                      <a:pt x="2470690" y="1413510"/>
                      <a:pt x="2467737" y="1414177"/>
                    </a:cubicBezTo>
                    <a:cubicBezTo>
                      <a:pt x="2459641" y="1415987"/>
                      <a:pt x="2451545" y="1418177"/>
                      <a:pt x="2443353" y="1419035"/>
                    </a:cubicBezTo>
                    <a:cubicBezTo>
                      <a:pt x="2433352" y="1420178"/>
                      <a:pt x="2423160" y="1419797"/>
                      <a:pt x="2413159" y="1420749"/>
                    </a:cubicBezTo>
                    <a:cubicBezTo>
                      <a:pt x="2400300" y="1421892"/>
                      <a:pt x="2387632" y="1424940"/>
                      <a:pt x="2374868" y="1424940"/>
                    </a:cubicBezTo>
                    <a:cubicBezTo>
                      <a:pt x="2364581" y="1424940"/>
                      <a:pt x="2354389" y="1421416"/>
                      <a:pt x="2344198" y="1419701"/>
                    </a:cubicBezTo>
                    <a:cubicBezTo>
                      <a:pt x="2329815" y="1417320"/>
                      <a:pt x="2314003" y="1417987"/>
                      <a:pt x="2301335" y="1411891"/>
                    </a:cubicBezTo>
                    <a:cubicBezTo>
                      <a:pt x="2287810" y="1405414"/>
                      <a:pt x="2274951" y="1402461"/>
                      <a:pt x="2260949" y="1404461"/>
                    </a:cubicBezTo>
                    <a:cubicBezTo>
                      <a:pt x="2256282" y="1405128"/>
                      <a:pt x="2250281" y="1409129"/>
                      <a:pt x="2248186" y="1413224"/>
                    </a:cubicBezTo>
                    <a:cubicBezTo>
                      <a:pt x="2243518" y="1422368"/>
                      <a:pt x="2237137" y="1423988"/>
                      <a:pt x="2228469" y="1420844"/>
                    </a:cubicBezTo>
                    <a:cubicBezTo>
                      <a:pt x="2220944" y="1418177"/>
                      <a:pt x="2211705" y="1416844"/>
                      <a:pt x="2206562" y="1411700"/>
                    </a:cubicBezTo>
                    <a:cubicBezTo>
                      <a:pt x="2191988" y="1397127"/>
                      <a:pt x="2173414" y="1396651"/>
                      <a:pt x="2155317" y="1392746"/>
                    </a:cubicBezTo>
                    <a:cubicBezTo>
                      <a:pt x="2144269" y="1390364"/>
                      <a:pt x="2133981" y="1390269"/>
                      <a:pt x="2122932" y="1391888"/>
                    </a:cubicBezTo>
                    <a:cubicBezTo>
                      <a:pt x="2098930" y="1395508"/>
                      <a:pt x="2075593" y="1390364"/>
                      <a:pt x="2052542" y="1383792"/>
                    </a:cubicBezTo>
                    <a:cubicBezTo>
                      <a:pt x="2037302" y="1379411"/>
                      <a:pt x="2021681" y="1376744"/>
                      <a:pt x="2006537" y="1372267"/>
                    </a:cubicBezTo>
                    <a:cubicBezTo>
                      <a:pt x="1995202" y="1368838"/>
                      <a:pt x="1983868" y="1364742"/>
                      <a:pt x="1973486" y="1359218"/>
                    </a:cubicBezTo>
                    <a:cubicBezTo>
                      <a:pt x="1958435" y="1351121"/>
                      <a:pt x="1945292" y="1338929"/>
                      <a:pt x="1926146" y="1342168"/>
                    </a:cubicBezTo>
                    <a:cubicBezTo>
                      <a:pt x="1909286" y="1345025"/>
                      <a:pt x="1894047" y="1339025"/>
                      <a:pt x="1878616" y="1333310"/>
                    </a:cubicBezTo>
                    <a:cubicBezTo>
                      <a:pt x="1867281" y="1329119"/>
                      <a:pt x="1855948" y="1324832"/>
                      <a:pt x="1844231" y="1322165"/>
                    </a:cubicBezTo>
                    <a:cubicBezTo>
                      <a:pt x="1830324" y="1319022"/>
                      <a:pt x="1814608" y="1320356"/>
                      <a:pt x="1802225" y="1314545"/>
                    </a:cubicBezTo>
                    <a:cubicBezTo>
                      <a:pt x="1789271" y="1308449"/>
                      <a:pt x="1778509" y="1312545"/>
                      <a:pt x="1766983" y="1314260"/>
                    </a:cubicBezTo>
                    <a:cubicBezTo>
                      <a:pt x="1748600" y="1316927"/>
                      <a:pt x="1730311" y="1321880"/>
                      <a:pt x="1711738" y="1315593"/>
                    </a:cubicBezTo>
                    <a:cubicBezTo>
                      <a:pt x="1689164" y="1307973"/>
                      <a:pt x="1666780" y="1299782"/>
                      <a:pt x="1644111" y="1292543"/>
                    </a:cubicBezTo>
                    <a:cubicBezTo>
                      <a:pt x="1635347" y="1289780"/>
                      <a:pt x="1625919" y="1288637"/>
                      <a:pt x="1616774" y="1287399"/>
                    </a:cubicBezTo>
                    <a:cubicBezTo>
                      <a:pt x="1608107" y="1286351"/>
                      <a:pt x="1597725" y="1289018"/>
                      <a:pt x="1591056" y="1285018"/>
                    </a:cubicBezTo>
                    <a:cubicBezTo>
                      <a:pt x="1573911" y="1274731"/>
                      <a:pt x="1556291" y="1269683"/>
                      <a:pt x="1536478" y="1269683"/>
                    </a:cubicBezTo>
                    <a:cubicBezTo>
                      <a:pt x="1529048" y="1269683"/>
                      <a:pt x="1521809" y="1265396"/>
                      <a:pt x="1514285" y="1264634"/>
                    </a:cubicBezTo>
                    <a:cubicBezTo>
                      <a:pt x="1503997" y="1263682"/>
                      <a:pt x="1492186" y="1261110"/>
                      <a:pt x="1483233" y="1264730"/>
                    </a:cubicBezTo>
                    <a:cubicBezTo>
                      <a:pt x="1462183" y="1273302"/>
                      <a:pt x="1445134" y="1266158"/>
                      <a:pt x="1426750" y="1257681"/>
                    </a:cubicBezTo>
                    <a:cubicBezTo>
                      <a:pt x="1408652" y="1249299"/>
                      <a:pt x="1389602" y="1242632"/>
                      <a:pt x="1370362" y="1237107"/>
                    </a:cubicBezTo>
                    <a:cubicBezTo>
                      <a:pt x="1363123" y="1235107"/>
                      <a:pt x="1354456" y="1238441"/>
                      <a:pt x="1346454" y="1239107"/>
                    </a:cubicBezTo>
                    <a:cubicBezTo>
                      <a:pt x="1343596" y="1239298"/>
                      <a:pt x="1340453" y="1239584"/>
                      <a:pt x="1337882" y="1238631"/>
                    </a:cubicBezTo>
                    <a:cubicBezTo>
                      <a:pt x="1313022" y="1229487"/>
                      <a:pt x="1287780" y="1222534"/>
                      <a:pt x="1260825" y="1227296"/>
                    </a:cubicBezTo>
                    <a:cubicBezTo>
                      <a:pt x="1258349" y="1227773"/>
                      <a:pt x="1255586" y="1226725"/>
                      <a:pt x="1253109" y="1226058"/>
                    </a:cubicBezTo>
                    <a:cubicBezTo>
                      <a:pt x="1241012" y="1222629"/>
                      <a:pt x="1229201" y="1217200"/>
                      <a:pt x="1216915" y="1215962"/>
                    </a:cubicBezTo>
                    <a:cubicBezTo>
                      <a:pt x="1186625" y="1212914"/>
                      <a:pt x="1156146" y="1211675"/>
                      <a:pt x="1125664" y="1209675"/>
                    </a:cubicBezTo>
                    <a:cubicBezTo>
                      <a:pt x="1123759" y="1209580"/>
                      <a:pt x="1121759" y="1209580"/>
                      <a:pt x="1120045" y="1208913"/>
                    </a:cubicBezTo>
                    <a:cubicBezTo>
                      <a:pt x="1108805" y="1204817"/>
                      <a:pt x="1098995" y="1206151"/>
                      <a:pt x="1089469" y="1213961"/>
                    </a:cubicBezTo>
                    <a:cubicBezTo>
                      <a:pt x="1085278" y="1217390"/>
                      <a:pt x="1079563" y="1219200"/>
                      <a:pt x="1074325" y="1221105"/>
                    </a:cubicBezTo>
                    <a:cubicBezTo>
                      <a:pt x="1066609" y="1223963"/>
                      <a:pt x="1058704" y="1226725"/>
                      <a:pt x="1050703" y="1228535"/>
                    </a:cubicBezTo>
                    <a:cubicBezTo>
                      <a:pt x="1042797" y="1230249"/>
                      <a:pt x="1034320" y="1232630"/>
                      <a:pt x="1026700" y="1231297"/>
                    </a:cubicBezTo>
                    <a:cubicBezTo>
                      <a:pt x="1012984" y="1228916"/>
                      <a:pt x="999934" y="1223582"/>
                      <a:pt x="986409" y="1220057"/>
                    </a:cubicBezTo>
                    <a:cubicBezTo>
                      <a:pt x="981742" y="1218819"/>
                      <a:pt x="976598" y="1219010"/>
                      <a:pt x="971741" y="1218914"/>
                    </a:cubicBezTo>
                    <a:cubicBezTo>
                      <a:pt x="960596" y="1218629"/>
                      <a:pt x="949166" y="1221391"/>
                      <a:pt x="939070" y="1213485"/>
                    </a:cubicBezTo>
                    <a:cubicBezTo>
                      <a:pt x="929736" y="1206056"/>
                      <a:pt x="920305" y="1208246"/>
                      <a:pt x="910495" y="1213866"/>
                    </a:cubicBezTo>
                    <a:cubicBezTo>
                      <a:pt x="903446" y="1217867"/>
                      <a:pt x="895446" y="1221010"/>
                      <a:pt x="887540" y="1222534"/>
                    </a:cubicBezTo>
                    <a:cubicBezTo>
                      <a:pt x="876681" y="1224629"/>
                      <a:pt x="865918" y="1225487"/>
                      <a:pt x="854202" y="1224248"/>
                    </a:cubicBezTo>
                    <a:cubicBezTo>
                      <a:pt x="845915" y="1223391"/>
                      <a:pt x="839152" y="1223010"/>
                      <a:pt x="832675" y="1217962"/>
                    </a:cubicBezTo>
                    <a:cubicBezTo>
                      <a:pt x="831628" y="1217200"/>
                      <a:pt x="829723" y="1217009"/>
                      <a:pt x="828294" y="1217105"/>
                    </a:cubicBezTo>
                    <a:cubicBezTo>
                      <a:pt x="809530" y="1218724"/>
                      <a:pt x="790956" y="1217867"/>
                      <a:pt x="772001" y="1216723"/>
                    </a:cubicBezTo>
                    <a:cubicBezTo>
                      <a:pt x="747904" y="1215200"/>
                      <a:pt x="722566" y="1219676"/>
                      <a:pt x="701707" y="1235678"/>
                    </a:cubicBezTo>
                    <a:cubicBezTo>
                      <a:pt x="698659" y="1238060"/>
                      <a:pt x="694087" y="1239107"/>
                      <a:pt x="690086" y="1239679"/>
                    </a:cubicBezTo>
                    <a:cubicBezTo>
                      <a:pt x="671227" y="1242155"/>
                      <a:pt x="652272" y="1243870"/>
                      <a:pt x="633412" y="1246632"/>
                    </a:cubicBezTo>
                    <a:cubicBezTo>
                      <a:pt x="623125" y="1248156"/>
                      <a:pt x="612362" y="1249490"/>
                      <a:pt x="603028" y="1253681"/>
                    </a:cubicBezTo>
                    <a:cubicBezTo>
                      <a:pt x="593885" y="1257776"/>
                      <a:pt x="586549" y="1262634"/>
                      <a:pt x="581120" y="1254062"/>
                    </a:cubicBezTo>
                    <a:cubicBezTo>
                      <a:pt x="571406" y="1258634"/>
                      <a:pt x="562927" y="1262444"/>
                      <a:pt x="554642" y="1266539"/>
                    </a:cubicBezTo>
                    <a:cubicBezTo>
                      <a:pt x="551593" y="1268063"/>
                      <a:pt x="549021" y="1270540"/>
                      <a:pt x="545973" y="1271969"/>
                    </a:cubicBezTo>
                    <a:cubicBezTo>
                      <a:pt x="542734" y="1273493"/>
                      <a:pt x="539115" y="1274445"/>
                      <a:pt x="535591" y="1275207"/>
                    </a:cubicBezTo>
                    <a:cubicBezTo>
                      <a:pt x="519874" y="1278636"/>
                      <a:pt x="504158" y="1281779"/>
                      <a:pt x="488538" y="1285494"/>
                    </a:cubicBezTo>
                    <a:cubicBezTo>
                      <a:pt x="485489" y="1286256"/>
                      <a:pt x="482917" y="1289304"/>
                      <a:pt x="480155" y="1291304"/>
                    </a:cubicBezTo>
                    <a:cubicBezTo>
                      <a:pt x="478345" y="1292638"/>
                      <a:pt x="476536" y="1294638"/>
                      <a:pt x="474535" y="1294924"/>
                    </a:cubicBezTo>
                    <a:cubicBezTo>
                      <a:pt x="459295" y="1297210"/>
                      <a:pt x="444151" y="1299877"/>
                      <a:pt x="428816" y="1301020"/>
                    </a:cubicBezTo>
                    <a:cubicBezTo>
                      <a:pt x="415957" y="1301972"/>
                      <a:pt x="403574" y="1301687"/>
                      <a:pt x="400241" y="1318260"/>
                    </a:cubicBezTo>
                    <a:cubicBezTo>
                      <a:pt x="399669" y="1321118"/>
                      <a:pt x="395573" y="1324166"/>
                      <a:pt x="392431" y="1325594"/>
                    </a:cubicBezTo>
                    <a:cubicBezTo>
                      <a:pt x="383477" y="1329690"/>
                      <a:pt x="373951" y="1332452"/>
                      <a:pt x="365093" y="1336643"/>
                    </a:cubicBezTo>
                    <a:cubicBezTo>
                      <a:pt x="336042" y="1350645"/>
                      <a:pt x="305658" y="1359503"/>
                      <a:pt x="273177" y="1357884"/>
                    </a:cubicBezTo>
                    <a:cubicBezTo>
                      <a:pt x="263081" y="1357408"/>
                      <a:pt x="253270" y="1352264"/>
                      <a:pt x="246888" y="1350359"/>
                    </a:cubicBezTo>
                    <a:cubicBezTo>
                      <a:pt x="228506" y="1357884"/>
                      <a:pt x="213075" y="1365123"/>
                      <a:pt x="196977" y="1370552"/>
                    </a:cubicBezTo>
                    <a:cubicBezTo>
                      <a:pt x="182785" y="1375410"/>
                      <a:pt x="167926" y="1378458"/>
                      <a:pt x="153352" y="1381982"/>
                    </a:cubicBezTo>
                    <a:cubicBezTo>
                      <a:pt x="148018" y="1383316"/>
                      <a:pt x="142589" y="1384078"/>
                      <a:pt x="137160" y="1384745"/>
                    </a:cubicBezTo>
                    <a:cubicBezTo>
                      <a:pt x="120206" y="1386840"/>
                      <a:pt x="102489" y="1381792"/>
                      <a:pt x="85917" y="1389793"/>
                    </a:cubicBezTo>
                    <a:cubicBezTo>
                      <a:pt x="77248" y="1393984"/>
                      <a:pt x="68675" y="1399032"/>
                      <a:pt x="59532" y="1401223"/>
                    </a:cubicBezTo>
                    <a:cubicBezTo>
                      <a:pt x="49721" y="1403604"/>
                      <a:pt x="40124" y="1407319"/>
                      <a:pt x="30325" y="1409974"/>
                    </a:cubicBezTo>
                    <a:lnTo>
                      <a:pt x="0" y="1412360"/>
                    </a:lnTo>
                    <a:lnTo>
                      <a:pt x="0" y="1058622"/>
                    </a:lnTo>
                    <a:lnTo>
                      <a:pt x="17145" y="1060228"/>
                    </a:lnTo>
                    <a:cubicBezTo>
                      <a:pt x="26480" y="1061561"/>
                      <a:pt x="35528" y="1066133"/>
                      <a:pt x="44672" y="1066324"/>
                    </a:cubicBezTo>
                    <a:cubicBezTo>
                      <a:pt x="59055" y="1066610"/>
                      <a:pt x="71819" y="1068419"/>
                      <a:pt x="84677" y="1076230"/>
                    </a:cubicBezTo>
                    <a:cubicBezTo>
                      <a:pt x="104108" y="1087946"/>
                      <a:pt x="120110" y="1082993"/>
                      <a:pt x="132017" y="1064990"/>
                    </a:cubicBezTo>
                    <a:cubicBezTo>
                      <a:pt x="133255" y="1063181"/>
                      <a:pt x="134874" y="1060799"/>
                      <a:pt x="136779" y="1060323"/>
                    </a:cubicBezTo>
                    <a:cubicBezTo>
                      <a:pt x="153639" y="1056132"/>
                      <a:pt x="170974" y="1048131"/>
                      <a:pt x="187547" y="1049179"/>
                    </a:cubicBezTo>
                    <a:cubicBezTo>
                      <a:pt x="216789" y="1051084"/>
                      <a:pt x="244316" y="1048798"/>
                      <a:pt x="270891" y="1036415"/>
                    </a:cubicBezTo>
                    <a:cubicBezTo>
                      <a:pt x="272510" y="1035653"/>
                      <a:pt x="274987" y="1034891"/>
                      <a:pt x="276320" y="1035558"/>
                    </a:cubicBezTo>
                    <a:cubicBezTo>
                      <a:pt x="292322" y="1043845"/>
                      <a:pt x="309848" y="1050417"/>
                      <a:pt x="323755" y="1061561"/>
                    </a:cubicBezTo>
                    <a:cubicBezTo>
                      <a:pt x="336995" y="1072134"/>
                      <a:pt x="352997" y="1072229"/>
                      <a:pt x="361855" y="1057942"/>
                    </a:cubicBezTo>
                    <a:cubicBezTo>
                      <a:pt x="366236" y="1050893"/>
                      <a:pt x="372332" y="1042702"/>
                      <a:pt x="379571" y="1039939"/>
                    </a:cubicBezTo>
                    <a:cubicBezTo>
                      <a:pt x="395954" y="1033653"/>
                      <a:pt x="413481" y="1030414"/>
                      <a:pt x="430530" y="1025747"/>
                    </a:cubicBezTo>
                    <a:cubicBezTo>
                      <a:pt x="451581" y="1020032"/>
                      <a:pt x="472345" y="1020032"/>
                      <a:pt x="493300" y="1027176"/>
                    </a:cubicBezTo>
                    <a:cubicBezTo>
                      <a:pt x="508064" y="1032224"/>
                      <a:pt x="523113" y="1032224"/>
                      <a:pt x="537782" y="1025366"/>
                    </a:cubicBezTo>
                    <a:cubicBezTo>
                      <a:pt x="545687" y="1021652"/>
                      <a:pt x="553784" y="1017842"/>
                      <a:pt x="562166" y="1015746"/>
                    </a:cubicBezTo>
                    <a:cubicBezTo>
                      <a:pt x="567595" y="1014412"/>
                      <a:pt x="573881" y="1015651"/>
                      <a:pt x="579596" y="1016699"/>
                    </a:cubicBezTo>
                    <a:cubicBezTo>
                      <a:pt x="590645" y="1018794"/>
                      <a:pt x="602075" y="1025176"/>
                      <a:pt x="612362" y="1023557"/>
                    </a:cubicBezTo>
                    <a:cubicBezTo>
                      <a:pt x="647891" y="1017842"/>
                      <a:pt x="681419" y="1031272"/>
                      <a:pt x="716090" y="1031653"/>
                    </a:cubicBezTo>
                    <a:cubicBezTo>
                      <a:pt x="731806" y="1031843"/>
                      <a:pt x="747332" y="1034891"/>
                      <a:pt x="758381" y="1018985"/>
                    </a:cubicBezTo>
                    <a:cubicBezTo>
                      <a:pt x="759809" y="1016889"/>
                      <a:pt x="766763" y="1018032"/>
                      <a:pt x="771049" y="1018699"/>
                    </a:cubicBezTo>
                    <a:cubicBezTo>
                      <a:pt x="780574" y="1020128"/>
                      <a:pt x="790004" y="1023747"/>
                      <a:pt x="799433" y="1023652"/>
                    </a:cubicBezTo>
                    <a:cubicBezTo>
                      <a:pt x="818960" y="1023557"/>
                      <a:pt x="838581" y="1022033"/>
                      <a:pt x="858012" y="1020318"/>
                    </a:cubicBezTo>
                    <a:cubicBezTo>
                      <a:pt x="865346" y="1019651"/>
                      <a:pt x="872395" y="1017080"/>
                      <a:pt x="879634" y="1015270"/>
                    </a:cubicBezTo>
                    <a:cubicBezTo>
                      <a:pt x="883634" y="1014222"/>
                      <a:pt x="887921" y="1011460"/>
                      <a:pt x="891635" y="1012031"/>
                    </a:cubicBezTo>
                    <a:cubicBezTo>
                      <a:pt x="913162" y="1015365"/>
                      <a:pt x="932879" y="1007174"/>
                      <a:pt x="953262" y="1003078"/>
                    </a:cubicBezTo>
                    <a:cubicBezTo>
                      <a:pt x="962692" y="1001173"/>
                      <a:pt x="971550" y="996601"/>
                      <a:pt x="980694" y="993458"/>
                    </a:cubicBezTo>
                    <a:cubicBezTo>
                      <a:pt x="983075" y="992600"/>
                      <a:pt x="985742" y="991838"/>
                      <a:pt x="988124" y="992029"/>
                    </a:cubicBezTo>
                    <a:cubicBezTo>
                      <a:pt x="1001744" y="993172"/>
                      <a:pt x="1015270" y="994791"/>
                      <a:pt x="1028795" y="996029"/>
                    </a:cubicBezTo>
                    <a:cubicBezTo>
                      <a:pt x="1041083" y="997172"/>
                      <a:pt x="1053465" y="997553"/>
                      <a:pt x="1059275" y="1011555"/>
                    </a:cubicBezTo>
                    <a:cubicBezTo>
                      <a:pt x="1060133" y="1013746"/>
                      <a:pt x="1062990" y="1015365"/>
                      <a:pt x="1065181" y="1016794"/>
                    </a:cubicBezTo>
                    <a:cubicBezTo>
                      <a:pt x="1098995" y="1038797"/>
                      <a:pt x="1117092" y="1038225"/>
                      <a:pt x="1150144" y="1014984"/>
                    </a:cubicBezTo>
                    <a:cubicBezTo>
                      <a:pt x="1153573" y="1012603"/>
                      <a:pt x="1160907" y="1010888"/>
                      <a:pt x="1163193" y="1012793"/>
                    </a:cubicBezTo>
                    <a:cubicBezTo>
                      <a:pt x="1182624" y="1028605"/>
                      <a:pt x="1203865" y="1026890"/>
                      <a:pt x="1226249" y="1021937"/>
                    </a:cubicBezTo>
                    <a:cubicBezTo>
                      <a:pt x="1232059" y="1020604"/>
                      <a:pt x="1240251" y="1020604"/>
                      <a:pt x="1244632" y="1023747"/>
                    </a:cubicBezTo>
                    <a:cubicBezTo>
                      <a:pt x="1265492" y="1038320"/>
                      <a:pt x="1287876" y="1036225"/>
                      <a:pt x="1310545" y="1031939"/>
                    </a:cubicBezTo>
                    <a:cubicBezTo>
                      <a:pt x="1314069" y="1031272"/>
                      <a:pt x="1318356" y="1027652"/>
                      <a:pt x="1319879" y="1024319"/>
                    </a:cubicBezTo>
                    <a:cubicBezTo>
                      <a:pt x="1325309" y="1012508"/>
                      <a:pt x="1335501" y="1008507"/>
                      <a:pt x="1346740" y="1005173"/>
                    </a:cubicBezTo>
                    <a:cubicBezTo>
                      <a:pt x="1364457" y="999744"/>
                      <a:pt x="1381887" y="993362"/>
                      <a:pt x="1399699" y="988219"/>
                    </a:cubicBezTo>
                    <a:cubicBezTo>
                      <a:pt x="1404081" y="986981"/>
                      <a:pt x="1409510" y="987743"/>
                      <a:pt x="1414082" y="989171"/>
                    </a:cubicBezTo>
                    <a:cubicBezTo>
                      <a:pt x="1429703" y="994029"/>
                      <a:pt x="1439609" y="1006221"/>
                      <a:pt x="1450467" y="1017461"/>
                    </a:cubicBezTo>
                    <a:cubicBezTo>
                      <a:pt x="1455230" y="1022414"/>
                      <a:pt x="1461802" y="1025938"/>
                      <a:pt x="1468184" y="1028795"/>
                    </a:cubicBezTo>
                    <a:cubicBezTo>
                      <a:pt x="1484757" y="1036130"/>
                      <a:pt x="1501712" y="1042702"/>
                      <a:pt x="1518476" y="1049655"/>
                    </a:cubicBezTo>
                    <a:cubicBezTo>
                      <a:pt x="1520095" y="1050322"/>
                      <a:pt x="1521428" y="1052036"/>
                      <a:pt x="1522667" y="1053465"/>
                    </a:cubicBezTo>
                    <a:cubicBezTo>
                      <a:pt x="1535049" y="1068515"/>
                      <a:pt x="1547336" y="1083659"/>
                      <a:pt x="1559814" y="1098709"/>
                    </a:cubicBezTo>
                    <a:cubicBezTo>
                      <a:pt x="1562195" y="1101566"/>
                      <a:pt x="1565625" y="1103662"/>
                      <a:pt x="1568196" y="1106424"/>
                    </a:cubicBezTo>
                    <a:cubicBezTo>
                      <a:pt x="1571816" y="1110234"/>
                      <a:pt x="1576388" y="1113854"/>
                      <a:pt x="1578293" y="1118426"/>
                    </a:cubicBezTo>
                    <a:cubicBezTo>
                      <a:pt x="1584198" y="1132808"/>
                      <a:pt x="1595533" y="1139000"/>
                      <a:pt x="1609820" y="1141667"/>
                    </a:cubicBezTo>
                    <a:cubicBezTo>
                      <a:pt x="1622870" y="1144143"/>
                      <a:pt x="1635919" y="1146239"/>
                      <a:pt x="1648873" y="1149096"/>
                    </a:cubicBezTo>
                    <a:cubicBezTo>
                      <a:pt x="1664684" y="1152525"/>
                      <a:pt x="1680401" y="1156240"/>
                      <a:pt x="1696022" y="1160431"/>
                    </a:cubicBezTo>
                    <a:cubicBezTo>
                      <a:pt x="1702784" y="1162241"/>
                      <a:pt x="1709928" y="1164336"/>
                      <a:pt x="1715739" y="1168051"/>
                    </a:cubicBezTo>
                    <a:cubicBezTo>
                      <a:pt x="1732026" y="1178338"/>
                      <a:pt x="1749457" y="1185291"/>
                      <a:pt x="1768602" y="1182529"/>
                    </a:cubicBezTo>
                    <a:cubicBezTo>
                      <a:pt x="1783937" y="1180338"/>
                      <a:pt x="1796796" y="1185958"/>
                      <a:pt x="1806321" y="1194721"/>
                    </a:cubicBezTo>
                    <a:cubicBezTo>
                      <a:pt x="1823657" y="1210628"/>
                      <a:pt x="1842230" y="1207008"/>
                      <a:pt x="1860709" y="1201865"/>
                    </a:cubicBezTo>
                    <a:cubicBezTo>
                      <a:pt x="1870234" y="1199198"/>
                      <a:pt x="1878044" y="1199579"/>
                      <a:pt x="1887093" y="1202150"/>
                    </a:cubicBezTo>
                    <a:cubicBezTo>
                      <a:pt x="1908048" y="1208151"/>
                      <a:pt x="1922050" y="1224439"/>
                      <a:pt x="1935575" y="1238726"/>
                    </a:cubicBezTo>
                    <a:cubicBezTo>
                      <a:pt x="1947101" y="1250918"/>
                      <a:pt x="1960055" y="1257776"/>
                      <a:pt x="1974247" y="1262920"/>
                    </a:cubicBezTo>
                    <a:cubicBezTo>
                      <a:pt x="1992154" y="1269492"/>
                      <a:pt x="2006346" y="1267016"/>
                      <a:pt x="2014919" y="1251204"/>
                    </a:cubicBezTo>
                    <a:cubicBezTo>
                      <a:pt x="2017300" y="1246727"/>
                      <a:pt x="2021491" y="1241488"/>
                      <a:pt x="2025968" y="1240155"/>
                    </a:cubicBezTo>
                    <a:cubicBezTo>
                      <a:pt x="2047589" y="1233488"/>
                      <a:pt x="2069497" y="1223772"/>
                      <a:pt x="2092643" y="1229678"/>
                    </a:cubicBezTo>
                    <a:cubicBezTo>
                      <a:pt x="2124647" y="1237774"/>
                      <a:pt x="2155889" y="1237298"/>
                      <a:pt x="2187893" y="1229297"/>
                    </a:cubicBezTo>
                    <a:cubicBezTo>
                      <a:pt x="2239804" y="1216343"/>
                      <a:pt x="2291715" y="1202627"/>
                      <a:pt x="2346294" y="1205484"/>
                    </a:cubicBezTo>
                    <a:cubicBezTo>
                      <a:pt x="2355342" y="1205960"/>
                      <a:pt x="2366105" y="1200150"/>
                      <a:pt x="2373916" y="1194435"/>
                    </a:cubicBezTo>
                    <a:cubicBezTo>
                      <a:pt x="2388870" y="1183577"/>
                      <a:pt x="2388203" y="1182719"/>
                      <a:pt x="2404967" y="1191673"/>
                    </a:cubicBezTo>
                    <a:cubicBezTo>
                      <a:pt x="2408968" y="1193864"/>
                      <a:pt x="2413921" y="1195197"/>
                      <a:pt x="2416874" y="1198436"/>
                    </a:cubicBezTo>
                    <a:cubicBezTo>
                      <a:pt x="2431923" y="1214914"/>
                      <a:pt x="2450497" y="1210913"/>
                      <a:pt x="2468975" y="1208532"/>
                    </a:cubicBezTo>
                    <a:cubicBezTo>
                      <a:pt x="2472214" y="1208056"/>
                      <a:pt x="2476119" y="1207389"/>
                      <a:pt x="2478882" y="1208723"/>
                    </a:cubicBezTo>
                    <a:cubicBezTo>
                      <a:pt x="2491359" y="1214723"/>
                      <a:pt x="2501932" y="1212628"/>
                      <a:pt x="2512791" y="1204436"/>
                    </a:cubicBezTo>
                    <a:cubicBezTo>
                      <a:pt x="2522220" y="1197388"/>
                      <a:pt x="2533079" y="1193197"/>
                      <a:pt x="2544223" y="1201960"/>
                    </a:cubicBezTo>
                    <a:cubicBezTo>
                      <a:pt x="2568988" y="1221391"/>
                      <a:pt x="2595467" y="1222343"/>
                      <a:pt x="2623471" y="1210056"/>
                    </a:cubicBezTo>
                    <a:cubicBezTo>
                      <a:pt x="2643473" y="1201293"/>
                      <a:pt x="2663190" y="1199293"/>
                      <a:pt x="2684241" y="1208151"/>
                    </a:cubicBezTo>
                    <a:cubicBezTo>
                      <a:pt x="2692337" y="1211580"/>
                      <a:pt x="2702814" y="1209294"/>
                      <a:pt x="2712244" y="1210056"/>
                    </a:cubicBezTo>
                    <a:cubicBezTo>
                      <a:pt x="2717578" y="1210437"/>
                      <a:pt x="2723484" y="1210532"/>
                      <a:pt x="2728055" y="1212914"/>
                    </a:cubicBezTo>
                    <a:cubicBezTo>
                      <a:pt x="2740248" y="1219010"/>
                      <a:pt x="2751582" y="1226820"/>
                      <a:pt x="2763869" y="1232821"/>
                    </a:cubicBezTo>
                    <a:cubicBezTo>
                      <a:pt x="2769775" y="1235678"/>
                      <a:pt x="2776823" y="1237202"/>
                      <a:pt x="2783491" y="1237298"/>
                    </a:cubicBezTo>
                    <a:cubicBezTo>
                      <a:pt x="2803208" y="1237774"/>
                      <a:pt x="2822925" y="1237774"/>
                      <a:pt x="2842546" y="1236917"/>
                    </a:cubicBezTo>
                    <a:cubicBezTo>
                      <a:pt x="2874931" y="1235583"/>
                      <a:pt x="2907792" y="1235297"/>
                      <a:pt x="2931128" y="1206913"/>
                    </a:cubicBezTo>
                    <a:cubicBezTo>
                      <a:pt x="2933034" y="1204627"/>
                      <a:pt x="2937129" y="1203293"/>
                      <a:pt x="2940368" y="1202912"/>
                    </a:cubicBezTo>
                    <a:cubicBezTo>
                      <a:pt x="2955322" y="1201103"/>
                      <a:pt x="2970657" y="1200912"/>
                      <a:pt x="2985421" y="1197959"/>
                    </a:cubicBezTo>
                    <a:cubicBezTo>
                      <a:pt x="2997232" y="1195578"/>
                      <a:pt x="3007043" y="1196340"/>
                      <a:pt x="3015996" y="1204722"/>
                    </a:cubicBezTo>
                    <a:cubicBezTo>
                      <a:pt x="3027712" y="1215771"/>
                      <a:pt x="3042000" y="1222248"/>
                      <a:pt x="3057621" y="1218724"/>
                    </a:cubicBezTo>
                    <a:cubicBezTo>
                      <a:pt x="3073241" y="1215295"/>
                      <a:pt x="3083528" y="1222724"/>
                      <a:pt x="3095054" y="1230440"/>
                    </a:cubicBezTo>
                    <a:cubicBezTo>
                      <a:pt x="3103436" y="1236059"/>
                      <a:pt x="3112961" y="1243108"/>
                      <a:pt x="3122295" y="1243679"/>
                    </a:cubicBezTo>
                    <a:cubicBezTo>
                      <a:pt x="3143441" y="1244917"/>
                      <a:pt x="3161634" y="1264539"/>
                      <a:pt x="3184589" y="1253395"/>
                    </a:cubicBezTo>
                    <a:cubicBezTo>
                      <a:pt x="3186113" y="1252633"/>
                      <a:pt x="3188875" y="1254538"/>
                      <a:pt x="3191066" y="1255014"/>
                    </a:cubicBezTo>
                    <a:cubicBezTo>
                      <a:pt x="3208592" y="1258634"/>
                      <a:pt x="3225070" y="1255109"/>
                      <a:pt x="3237929" y="1243203"/>
                    </a:cubicBezTo>
                    <a:cubicBezTo>
                      <a:pt x="3254788" y="1227677"/>
                      <a:pt x="3273457" y="1226153"/>
                      <a:pt x="3294221" y="1231202"/>
                    </a:cubicBezTo>
                    <a:cubicBezTo>
                      <a:pt x="3300889" y="1232821"/>
                      <a:pt x="3307557" y="1233964"/>
                      <a:pt x="3314319" y="1235297"/>
                    </a:cubicBezTo>
                    <a:cubicBezTo>
                      <a:pt x="3323463" y="1237202"/>
                      <a:pt x="3332703" y="1239203"/>
                      <a:pt x="3341846" y="1241108"/>
                    </a:cubicBezTo>
                    <a:cubicBezTo>
                      <a:pt x="3350705" y="1243013"/>
                      <a:pt x="3360516" y="1246251"/>
                      <a:pt x="3367373" y="1238060"/>
                    </a:cubicBezTo>
                    <a:cubicBezTo>
                      <a:pt x="3373279" y="1231011"/>
                      <a:pt x="3377470" y="1231678"/>
                      <a:pt x="3382899" y="1237774"/>
                    </a:cubicBezTo>
                    <a:cubicBezTo>
                      <a:pt x="3401759" y="1259110"/>
                      <a:pt x="3424619" y="1272445"/>
                      <a:pt x="3453765" y="1273397"/>
                    </a:cubicBezTo>
                    <a:cubicBezTo>
                      <a:pt x="3459766" y="1273588"/>
                      <a:pt x="3465862" y="1274921"/>
                      <a:pt x="3471767" y="1276350"/>
                    </a:cubicBezTo>
                    <a:cubicBezTo>
                      <a:pt x="3475387" y="1277207"/>
                      <a:pt x="3479769" y="1278160"/>
                      <a:pt x="3481959" y="1280732"/>
                    </a:cubicBezTo>
                    <a:cubicBezTo>
                      <a:pt x="3499009" y="1300353"/>
                      <a:pt x="3520250" y="1313974"/>
                      <a:pt x="3543396" y="1324928"/>
                    </a:cubicBezTo>
                    <a:cubicBezTo>
                      <a:pt x="3551682" y="1328833"/>
                      <a:pt x="3560541" y="1332738"/>
                      <a:pt x="3569494" y="1333881"/>
                    </a:cubicBezTo>
                    <a:cubicBezTo>
                      <a:pt x="3578828" y="1335024"/>
                      <a:pt x="3588639" y="1333119"/>
                      <a:pt x="3598164" y="1332071"/>
                    </a:cubicBezTo>
                    <a:cubicBezTo>
                      <a:pt x="3603784" y="1331500"/>
                      <a:pt x="3610261" y="1331595"/>
                      <a:pt x="3614738" y="1328833"/>
                    </a:cubicBezTo>
                    <a:cubicBezTo>
                      <a:pt x="3628930" y="1320165"/>
                      <a:pt x="3642646" y="1310831"/>
                      <a:pt x="3655886" y="1300734"/>
                    </a:cubicBezTo>
                    <a:cubicBezTo>
                      <a:pt x="3667221" y="1292066"/>
                      <a:pt x="3669507" y="1290828"/>
                      <a:pt x="3679317" y="1301687"/>
                    </a:cubicBezTo>
                    <a:cubicBezTo>
                      <a:pt x="3689414" y="1312831"/>
                      <a:pt x="3701987" y="1318641"/>
                      <a:pt x="3715893" y="1321022"/>
                    </a:cubicBezTo>
                    <a:cubicBezTo>
                      <a:pt x="3737896" y="1324737"/>
                      <a:pt x="3760089" y="1327880"/>
                      <a:pt x="3782282" y="1329690"/>
                    </a:cubicBezTo>
                    <a:cubicBezTo>
                      <a:pt x="3802380" y="1331309"/>
                      <a:pt x="3812000" y="1322546"/>
                      <a:pt x="3816001" y="1302639"/>
                    </a:cubicBezTo>
                    <a:cubicBezTo>
                      <a:pt x="3818287" y="1291590"/>
                      <a:pt x="3821240" y="1279588"/>
                      <a:pt x="3833431" y="1276636"/>
                    </a:cubicBezTo>
                    <a:cubicBezTo>
                      <a:pt x="3853339" y="1271873"/>
                      <a:pt x="3874008" y="1269778"/>
                      <a:pt x="3883819" y="1246442"/>
                    </a:cubicBezTo>
                    <a:cubicBezTo>
                      <a:pt x="3889248" y="1251585"/>
                      <a:pt x="3892582" y="1254633"/>
                      <a:pt x="3895821" y="1257681"/>
                    </a:cubicBezTo>
                    <a:cubicBezTo>
                      <a:pt x="3904774" y="1266158"/>
                      <a:pt x="3923347" y="1269778"/>
                      <a:pt x="3932778" y="1262444"/>
                    </a:cubicBezTo>
                    <a:cubicBezTo>
                      <a:pt x="3946684" y="1251776"/>
                      <a:pt x="3959448" y="1253776"/>
                      <a:pt x="3972782" y="1262063"/>
                    </a:cubicBezTo>
                    <a:cubicBezTo>
                      <a:pt x="3995071" y="1275779"/>
                      <a:pt x="4019931" y="1272635"/>
                      <a:pt x="4042505" y="1267111"/>
                    </a:cubicBezTo>
                    <a:cubicBezTo>
                      <a:pt x="4059555" y="1263015"/>
                      <a:pt x="4077748" y="1255490"/>
                      <a:pt x="4088892" y="1238250"/>
                    </a:cubicBezTo>
                    <a:cubicBezTo>
                      <a:pt x="4092416" y="1232726"/>
                      <a:pt x="4100322" y="1229963"/>
                      <a:pt x="4106609" y="1226344"/>
                    </a:cubicBezTo>
                    <a:cubicBezTo>
                      <a:pt x="4111848" y="1223391"/>
                      <a:pt x="4117372" y="1220629"/>
                      <a:pt x="4123182" y="1218724"/>
                    </a:cubicBezTo>
                    <a:cubicBezTo>
                      <a:pt x="4129373" y="1216628"/>
                      <a:pt x="4136232" y="1213580"/>
                      <a:pt x="4142328" y="1214438"/>
                    </a:cubicBezTo>
                    <a:cubicBezTo>
                      <a:pt x="4160806" y="1216914"/>
                      <a:pt x="4175475" y="1212056"/>
                      <a:pt x="4188524" y="1198245"/>
                    </a:cubicBezTo>
                    <a:cubicBezTo>
                      <a:pt x="4195287" y="1191101"/>
                      <a:pt x="4205288" y="1182434"/>
                      <a:pt x="4213860" y="1182338"/>
                    </a:cubicBezTo>
                    <a:cubicBezTo>
                      <a:pt x="4234720" y="1182053"/>
                      <a:pt x="4252055" y="1175195"/>
                      <a:pt x="4270820" y="1167003"/>
                    </a:cubicBezTo>
                    <a:cubicBezTo>
                      <a:pt x="4282916" y="1161764"/>
                      <a:pt x="4296632" y="1158145"/>
                      <a:pt x="4309587" y="1153287"/>
                    </a:cubicBezTo>
                    <a:cubicBezTo>
                      <a:pt x="4324731" y="1147572"/>
                      <a:pt x="4341210" y="1145477"/>
                      <a:pt x="4350449" y="1129665"/>
                    </a:cubicBezTo>
                    <a:cubicBezTo>
                      <a:pt x="4351496" y="1127951"/>
                      <a:pt x="4354640" y="1127665"/>
                      <a:pt x="4356164" y="1126046"/>
                    </a:cubicBezTo>
                    <a:cubicBezTo>
                      <a:pt x="4361021" y="1121093"/>
                      <a:pt x="4367308" y="1116521"/>
                      <a:pt x="4369880" y="1110520"/>
                    </a:cubicBezTo>
                    <a:cubicBezTo>
                      <a:pt x="4377309" y="1092994"/>
                      <a:pt x="4383119" y="1074896"/>
                      <a:pt x="4389787" y="1057085"/>
                    </a:cubicBezTo>
                    <a:cubicBezTo>
                      <a:pt x="4391216" y="1053275"/>
                      <a:pt x="4392549" y="1048417"/>
                      <a:pt x="4395502" y="1046226"/>
                    </a:cubicBezTo>
                    <a:cubicBezTo>
                      <a:pt x="4412552" y="1033653"/>
                      <a:pt x="4429888" y="1021556"/>
                      <a:pt x="4447413" y="1009650"/>
                    </a:cubicBezTo>
                    <a:cubicBezTo>
                      <a:pt x="4454462" y="1004887"/>
                      <a:pt x="4460367" y="1007555"/>
                      <a:pt x="4466654" y="1013079"/>
                    </a:cubicBezTo>
                    <a:cubicBezTo>
                      <a:pt x="4472750" y="1018318"/>
                      <a:pt x="4480275" y="1023747"/>
                      <a:pt x="4487894" y="1025081"/>
                    </a:cubicBezTo>
                    <a:cubicBezTo>
                      <a:pt x="4503135" y="1027652"/>
                      <a:pt x="4518946" y="1028224"/>
                      <a:pt x="4534472" y="1028224"/>
                    </a:cubicBezTo>
                    <a:cubicBezTo>
                      <a:pt x="4540282" y="1028224"/>
                      <a:pt x="4546473" y="1024795"/>
                      <a:pt x="4551903" y="1022033"/>
                    </a:cubicBezTo>
                    <a:cubicBezTo>
                      <a:pt x="4562189" y="1016794"/>
                      <a:pt x="4571714" y="1009745"/>
                      <a:pt x="4582382" y="1005364"/>
                    </a:cubicBezTo>
                    <a:cubicBezTo>
                      <a:pt x="4594765" y="1000316"/>
                      <a:pt x="4602194" y="992219"/>
                      <a:pt x="4605909" y="979551"/>
                    </a:cubicBezTo>
                    <a:cubicBezTo>
                      <a:pt x="4611434" y="960692"/>
                      <a:pt x="4624579" y="947547"/>
                      <a:pt x="4640104" y="936879"/>
                    </a:cubicBezTo>
                    <a:cubicBezTo>
                      <a:pt x="4659821" y="923258"/>
                      <a:pt x="4683348" y="923925"/>
                      <a:pt x="4705731" y="920591"/>
                    </a:cubicBezTo>
                    <a:cubicBezTo>
                      <a:pt x="4714304" y="919353"/>
                      <a:pt x="4723162" y="918305"/>
                      <a:pt x="4730973" y="915162"/>
                    </a:cubicBezTo>
                    <a:cubicBezTo>
                      <a:pt x="4760595" y="903351"/>
                      <a:pt x="4790218" y="892112"/>
                      <a:pt x="4822794" y="892397"/>
                    </a:cubicBezTo>
                    <a:cubicBezTo>
                      <a:pt x="4825460" y="892397"/>
                      <a:pt x="4828128" y="892112"/>
                      <a:pt x="4830794" y="891635"/>
                    </a:cubicBezTo>
                    <a:cubicBezTo>
                      <a:pt x="4853940" y="887730"/>
                      <a:pt x="4877848" y="886206"/>
                      <a:pt x="4894421" y="865442"/>
                    </a:cubicBezTo>
                    <a:cubicBezTo>
                      <a:pt x="4897469" y="861632"/>
                      <a:pt x="4904422" y="860489"/>
                      <a:pt x="4909756" y="858964"/>
                    </a:cubicBezTo>
                    <a:cubicBezTo>
                      <a:pt x="4918996" y="856488"/>
                      <a:pt x="4925188" y="851440"/>
                      <a:pt x="4928521" y="842391"/>
                    </a:cubicBezTo>
                    <a:cubicBezTo>
                      <a:pt x="4934141" y="826770"/>
                      <a:pt x="4940808" y="811435"/>
                      <a:pt x="4945857" y="795623"/>
                    </a:cubicBezTo>
                    <a:cubicBezTo>
                      <a:pt x="4949381" y="784765"/>
                      <a:pt x="4955953" y="778764"/>
                      <a:pt x="4966145" y="774287"/>
                    </a:cubicBezTo>
                    <a:cubicBezTo>
                      <a:pt x="4971860" y="771811"/>
                      <a:pt x="4976813" y="766382"/>
                      <a:pt x="4980909" y="761333"/>
                    </a:cubicBezTo>
                    <a:cubicBezTo>
                      <a:pt x="4985862" y="755237"/>
                      <a:pt x="4988433" y="747141"/>
                      <a:pt x="4993862" y="741712"/>
                    </a:cubicBezTo>
                    <a:cubicBezTo>
                      <a:pt x="5007102" y="728186"/>
                      <a:pt x="5011198" y="713232"/>
                      <a:pt x="5006816" y="694754"/>
                    </a:cubicBezTo>
                    <a:cubicBezTo>
                      <a:pt x="5002911" y="678371"/>
                      <a:pt x="5013198" y="656463"/>
                      <a:pt x="5026724" y="653129"/>
                    </a:cubicBezTo>
                    <a:cubicBezTo>
                      <a:pt x="5041678" y="649414"/>
                      <a:pt x="5051965" y="640271"/>
                      <a:pt x="5062538" y="630079"/>
                    </a:cubicBezTo>
                    <a:cubicBezTo>
                      <a:pt x="5068443" y="624364"/>
                      <a:pt x="5076730" y="619411"/>
                      <a:pt x="5084731" y="617982"/>
                    </a:cubicBezTo>
                    <a:cubicBezTo>
                      <a:pt x="5115116" y="612458"/>
                      <a:pt x="5143786" y="619220"/>
                      <a:pt x="5172647" y="630174"/>
                    </a:cubicBezTo>
                    <a:cubicBezTo>
                      <a:pt x="5191506" y="637318"/>
                      <a:pt x="5212461" y="639223"/>
                      <a:pt x="5232654" y="642080"/>
                    </a:cubicBezTo>
                    <a:cubicBezTo>
                      <a:pt x="5238941" y="642937"/>
                      <a:pt x="5246942" y="641033"/>
                      <a:pt x="5252371" y="637508"/>
                    </a:cubicBezTo>
                    <a:cubicBezTo>
                      <a:pt x="5271421" y="625316"/>
                      <a:pt x="5290376" y="612743"/>
                      <a:pt x="5308092" y="598646"/>
                    </a:cubicBezTo>
                    <a:cubicBezTo>
                      <a:pt x="5324571" y="585407"/>
                      <a:pt x="5343144" y="579882"/>
                      <a:pt x="5363147" y="581311"/>
                    </a:cubicBezTo>
                    <a:cubicBezTo>
                      <a:pt x="5377720" y="582359"/>
                      <a:pt x="5390864" y="579977"/>
                      <a:pt x="5404580" y="576358"/>
                    </a:cubicBezTo>
                    <a:cubicBezTo>
                      <a:pt x="5416010" y="573310"/>
                      <a:pt x="5428583" y="571214"/>
                      <a:pt x="5440203" y="572548"/>
                    </a:cubicBezTo>
                    <a:cubicBezTo>
                      <a:pt x="5456491" y="574453"/>
                      <a:pt x="5469922" y="571691"/>
                      <a:pt x="5482971" y="561880"/>
                    </a:cubicBezTo>
                    <a:cubicBezTo>
                      <a:pt x="5489924" y="556641"/>
                      <a:pt x="5498878" y="553879"/>
                      <a:pt x="5507165" y="550259"/>
                    </a:cubicBezTo>
                    <a:cubicBezTo>
                      <a:pt x="5519928" y="544640"/>
                      <a:pt x="5533168" y="539877"/>
                      <a:pt x="5545645" y="533591"/>
                    </a:cubicBezTo>
                    <a:cubicBezTo>
                      <a:pt x="5559076" y="526923"/>
                      <a:pt x="5571363" y="517684"/>
                      <a:pt x="5585079" y="511969"/>
                    </a:cubicBezTo>
                    <a:cubicBezTo>
                      <a:pt x="5599843" y="505778"/>
                      <a:pt x="5609368" y="496348"/>
                      <a:pt x="5615368" y="481679"/>
                    </a:cubicBezTo>
                    <a:cubicBezTo>
                      <a:pt x="5619179" y="472440"/>
                      <a:pt x="5624417" y="462629"/>
                      <a:pt x="5631656" y="456152"/>
                    </a:cubicBezTo>
                    <a:cubicBezTo>
                      <a:pt x="5646611" y="442913"/>
                      <a:pt x="5664136" y="432625"/>
                      <a:pt x="5679377" y="419576"/>
                    </a:cubicBezTo>
                    <a:cubicBezTo>
                      <a:pt x="5700808" y="401288"/>
                      <a:pt x="5720620" y="381857"/>
                      <a:pt x="5722525" y="350615"/>
                    </a:cubicBezTo>
                    <a:cubicBezTo>
                      <a:pt x="5723572" y="333375"/>
                      <a:pt x="5732716" y="326041"/>
                      <a:pt x="5749576" y="321945"/>
                    </a:cubicBezTo>
                    <a:cubicBezTo>
                      <a:pt x="5755195" y="320612"/>
                      <a:pt x="5763197" y="318040"/>
                      <a:pt x="5764911" y="313849"/>
                    </a:cubicBezTo>
                    <a:cubicBezTo>
                      <a:pt x="5770054" y="301371"/>
                      <a:pt x="5780722" y="298895"/>
                      <a:pt x="5791009" y="293942"/>
                    </a:cubicBezTo>
                    <a:cubicBezTo>
                      <a:pt x="5797201" y="290989"/>
                      <a:pt x="5804821" y="285179"/>
                      <a:pt x="5806440" y="279178"/>
                    </a:cubicBezTo>
                    <a:cubicBezTo>
                      <a:pt x="5813107" y="254889"/>
                      <a:pt x="5831395" y="240602"/>
                      <a:pt x="5848636" y="224885"/>
                    </a:cubicBezTo>
                    <a:cubicBezTo>
                      <a:pt x="5853684" y="220218"/>
                      <a:pt x="5859113" y="214884"/>
                      <a:pt x="5861590" y="208788"/>
                    </a:cubicBezTo>
                    <a:cubicBezTo>
                      <a:pt x="5866829" y="195643"/>
                      <a:pt x="5874639" y="186118"/>
                      <a:pt x="5888355" y="181166"/>
                    </a:cubicBezTo>
                    <a:cubicBezTo>
                      <a:pt x="5892736" y="179642"/>
                      <a:pt x="5896737" y="176117"/>
                      <a:pt x="5900071" y="172784"/>
                    </a:cubicBezTo>
                    <a:cubicBezTo>
                      <a:pt x="5907215" y="165545"/>
                      <a:pt x="5913215" y="157067"/>
                      <a:pt x="5920740" y="150305"/>
                    </a:cubicBezTo>
                    <a:cubicBezTo>
                      <a:pt x="5939885" y="132874"/>
                      <a:pt x="5958840" y="115729"/>
                      <a:pt x="5969985" y="91345"/>
                    </a:cubicBezTo>
                    <a:cubicBezTo>
                      <a:pt x="5975413" y="79439"/>
                      <a:pt x="5981605" y="66485"/>
                      <a:pt x="5991130" y="58293"/>
                    </a:cubicBezTo>
                    <a:cubicBezTo>
                      <a:pt x="6003227" y="47911"/>
                      <a:pt x="6019133" y="42005"/>
                      <a:pt x="6033325" y="33909"/>
                    </a:cubicBezTo>
                    <a:cubicBezTo>
                      <a:pt x="6040469" y="29813"/>
                      <a:pt x="6047137" y="24860"/>
                      <a:pt x="6054376" y="20955"/>
                    </a:cubicBezTo>
                    <a:cubicBezTo>
                      <a:pt x="6067234" y="14097"/>
                      <a:pt x="6080379" y="7715"/>
                      <a:pt x="6095524" y="0"/>
                    </a:cubicBezTo>
                    <a:close/>
                  </a:path>
                </a:pathLst>
              </a:custGeom>
              <a:blipFill>
                <a:blip r:embed="rId3">
                  <a:alphaModFix amt="57000"/>
                </a:blip>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sp>
        <p:nvSpPr>
          <p:cNvPr id="2" name="Title 1">
            <a:extLst>
              <a:ext uri="{FF2B5EF4-FFF2-40B4-BE49-F238E27FC236}">
                <a16:creationId xmlns:a16="http://schemas.microsoft.com/office/drawing/2014/main" id="{8C7FCDE9-10CE-E58C-0468-4AECC30B783E}"/>
              </a:ext>
            </a:extLst>
          </p:cNvPr>
          <p:cNvSpPr>
            <a:spLocks noGrp="1"/>
          </p:cNvSpPr>
          <p:nvPr>
            <p:ph type="ctrTitle"/>
          </p:nvPr>
        </p:nvSpPr>
        <p:spPr>
          <a:xfrm>
            <a:off x="838199" y="1120676"/>
            <a:ext cx="7021513" cy="2308324"/>
          </a:xfrm>
        </p:spPr>
        <p:txBody>
          <a:bodyPr>
            <a:normAutofit/>
          </a:bodyPr>
          <a:lstStyle/>
          <a:p>
            <a:pPr algn="l"/>
            <a:r>
              <a:rPr lang="en-GB" sz="7200">
                <a:solidFill>
                  <a:schemeClr val="bg1"/>
                </a:solidFill>
              </a:rPr>
              <a:t>Dealing with intimidation</a:t>
            </a:r>
          </a:p>
        </p:txBody>
      </p:sp>
      <p:sp>
        <p:nvSpPr>
          <p:cNvPr id="3" name="Subtitle 2">
            <a:extLst>
              <a:ext uri="{FF2B5EF4-FFF2-40B4-BE49-F238E27FC236}">
                <a16:creationId xmlns:a16="http://schemas.microsoft.com/office/drawing/2014/main" id="{68160756-4BE9-80EC-465A-9109C214D241}"/>
              </a:ext>
            </a:extLst>
          </p:cNvPr>
          <p:cNvSpPr>
            <a:spLocks noGrp="1"/>
          </p:cNvSpPr>
          <p:nvPr>
            <p:ph type="subTitle" idx="1"/>
          </p:nvPr>
        </p:nvSpPr>
        <p:spPr>
          <a:xfrm>
            <a:off x="835024" y="3809999"/>
            <a:ext cx="7025753" cy="1012778"/>
          </a:xfrm>
        </p:spPr>
        <p:txBody>
          <a:bodyPr>
            <a:normAutofit/>
          </a:bodyPr>
          <a:lstStyle/>
          <a:p>
            <a:pPr algn="l"/>
            <a:r>
              <a:rPr lang="en-GB">
                <a:solidFill>
                  <a:schemeClr val="bg1"/>
                </a:solidFill>
              </a:rPr>
              <a:t>8</a:t>
            </a:r>
            <a:r>
              <a:rPr lang="en-GB" baseline="30000">
                <a:solidFill>
                  <a:schemeClr val="bg1"/>
                </a:solidFill>
              </a:rPr>
              <a:t>th</a:t>
            </a:r>
            <a:r>
              <a:rPr lang="en-GB">
                <a:solidFill>
                  <a:schemeClr val="bg1"/>
                </a:solidFill>
              </a:rPr>
              <a:t> March 2026</a:t>
            </a:r>
          </a:p>
        </p:txBody>
      </p:sp>
    </p:spTree>
    <p:extLst>
      <p:ext uri="{BB962C8B-B14F-4D97-AF65-F5344CB8AC3E}">
        <p14:creationId xmlns:p14="http://schemas.microsoft.com/office/powerpoint/2010/main" val="15358164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2EB492CD-616E-47F8-933B-5E2D952A05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8" name="Arc 17">
            <a:extLst>
              <a:ext uri="{FF2B5EF4-FFF2-40B4-BE49-F238E27FC236}">
                <a16:creationId xmlns:a16="http://schemas.microsoft.com/office/drawing/2014/main" id="{59383CF9-23B5-4335-9B21-1791C4CF1C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3967198" flipH="1">
            <a:off x="8631348" y="490493"/>
            <a:ext cx="2987899" cy="2987899"/>
          </a:xfrm>
          <a:prstGeom prst="arc">
            <a:avLst>
              <a:gd name="adj1" fmla="val 14441841"/>
              <a:gd name="adj2" fmla="val 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B07FBDE7-2476-00C9-56FD-F18C2C7F5C69}"/>
              </a:ext>
            </a:extLst>
          </p:cNvPr>
          <p:cNvSpPr>
            <a:spLocks noGrp="1"/>
          </p:cNvSpPr>
          <p:nvPr>
            <p:ph type="title"/>
          </p:nvPr>
        </p:nvSpPr>
        <p:spPr>
          <a:xfrm>
            <a:off x="5894962" y="479493"/>
            <a:ext cx="5458838" cy="1325563"/>
          </a:xfrm>
        </p:spPr>
        <p:txBody>
          <a:bodyPr>
            <a:normAutofit/>
          </a:bodyPr>
          <a:lstStyle/>
          <a:p>
            <a:r>
              <a:rPr lang="en-GB"/>
              <a:t>Numbers 13</a:t>
            </a:r>
          </a:p>
        </p:txBody>
      </p:sp>
      <p:sp>
        <p:nvSpPr>
          <p:cNvPr id="20" name="Freeform: Shape 19">
            <a:extLst>
              <a:ext uri="{FF2B5EF4-FFF2-40B4-BE49-F238E27FC236}">
                <a16:creationId xmlns:a16="http://schemas.microsoft.com/office/drawing/2014/main" id="{0007FE00-9498-4706-B255-6437B0252C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486400"/>
            <a:ext cx="2672863" cy="1371600"/>
          </a:xfrm>
          <a:custGeom>
            <a:avLst/>
            <a:gdLst>
              <a:gd name="connsiteX0" fmla="*/ 1721734 w 2672863"/>
              <a:gd name="connsiteY0" fmla="*/ 0 h 1371600"/>
              <a:gd name="connsiteX1" fmla="*/ 2564444 w 2672863"/>
              <a:gd name="connsiteY1" fmla="*/ 213382 h 1371600"/>
              <a:gd name="connsiteX2" fmla="*/ 2672863 w 2672863"/>
              <a:gd name="connsiteY2" fmla="*/ 279248 h 1371600"/>
              <a:gd name="connsiteX3" fmla="*/ 2672863 w 2672863"/>
              <a:gd name="connsiteY3" fmla="*/ 1371600 h 1371600"/>
              <a:gd name="connsiteX4" fmla="*/ 0 w 2672863"/>
              <a:gd name="connsiteY4" fmla="*/ 1371600 h 1371600"/>
              <a:gd name="connsiteX5" fmla="*/ 33268 w 2672863"/>
              <a:gd name="connsiteY5" fmla="*/ 1242216 h 1371600"/>
              <a:gd name="connsiteX6" fmla="*/ 1721734 w 2672863"/>
              <a:gd name="connsiteY6" fmla="*/ 0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72863" h="1371600">
                <a:moveTo>
                  <a:pt x="1721734" y="0"/>
                </a:moveTo>
                <a:cubicBezTo>
                  <a:pt x="2026863" y="0"/>
                  <a:pt x="2313937" y="77299"/>
                  <a:pt x="2564444" y="213382"/>
                </a:cubicBezTo>
                <a:lnTo>
                  <a:pt x="2672863" y="279248"/>
                </a:lnTo>
                <a:lnTo>
                  <a:pt x="2672863" y="1371600"/>
                </a:lnTo>
                <a:lnTo>
                  <a:pt x="0" y="1371600"/>
                </a:lnTo>
                <a:lnTo>
                  <a:pt x="33268" y="1242216"/>
                </a:lnTo>
                <a:cubicBezTo>
                  <a:pt x="257110" y="522539"/>
                  <a:pt x="928399" y="0"/>
                  <a:pt x="1721734"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Picture 3">
            <a:extLst>
              <a:ext uri="{FF2B5EF4-FFF2-40B4-BE49-F238E27FC236}">
                <a16:creationId xmlns:a16="http://schemas.microsoft.com/office/drawing/2014/main" id="{206BDAE8-747A-6960-4628-D205C6E942EF}"/>
              </a:ext>
            </a:extLst>
          </p:cNvPr>
          <p:cNvPicPr>
            <a:picLocks noChangeAspect="1"/>
          </p:cNvPicPr>
          <p:nvPr/>
        </p:nvPicPr>
        <p:blipFill>
          <a:blip r:embed="rId3"/>
          <a:srcRect l="9131" r="19198" b="2"/>
          <a:stretch>
            <a:fillRect/>
          </a:stretch>
        </p:blipFill>
        <p:spPr>
          <a:xfrm>
            <a:off x="565008" y="1984442"/>
            <a:ext cx="3792089" cy="3941691"/>
          </a:xfrm>
          <a:custGeom>
            <a:avLst/>
            <a:gdLst/>
            <a:ahLst/>
            <a:cxnLst/>
            <a:rect l="l" t="t" r="r" b="b"/>
            <a:pathLst>
              <a:path w="4777381" h="5643794">
                <a:moveTo>
                  <a:pt x="143704" y="0"/>
                </a:moveTo>
                <a:lnTo>
                  <a:pt x="4633677" y="0"/>
                </a:lnTo>
                <a:cubicBezTo>
                  <a:pt x="4713043" y="0"/>
                  <a:pt x="4777381" y="64338"/>
                  <a:pt x="4777381" y="143704"/>
                </a:cubicBezTo>
                <a:lnTo>
                  <a:pt x="4777381" y="5500090"/>
                </a:lnTo>
                <a:cubicBezTo>
                  <a:pt x="4777381" y="5579456"/>
                  <a:pt x="4713043" y="5643794"/>
                  <a:pt x="4633677" y="5643794"/>
                </a:cubicBezTo>
                <a:lnTo>
                  <a:pt x="143704" y="5643794"/>
                </a:lnTo>
                <a:cubicBezTo>
                  <a:pt x="64338" y="5643794"/>
                  <a:pt x="0" y="5579456"/>
                  <a:pt x="0" y="5500090"/>
                </a:cubicBezTo>
                <a:lnTo>
                  <a:pt x="0" y="143704"/>
                </a:lnTo>
                <a:cubicBezTo>
                  <a:pt x="0" y="64338"/>
                  <a:pt x="64338" y="0"/>
                  <a:pt x="143704" y="0"/>
                </a:cubicBezTo>
                <a:close/>
              </a:path>
            </a:pathLst>
          </a:custGeom>
        </p:spPr>
      </p:pic>
      <p:sp>
        <p:nvSpPr>
          <p:cNvPr id="3" name="Content Placeholder 2">
            <a:extLst>
              <a:ext uri="{FF2B5EF4-FFF2-40B4-BE49-F238E27FC236}">
                <a16:creationId xmlns:a16="http://schemas.microsoft.com/office/drawing/2014/main" id="{66386491-39E9-D9B2-002C-8C548222A0F5}"/>
              </a:ext>
            </a:extLst>
          </p:cNvPr>
          <p:cNvSpPr>
            <a:spLocks noGrp="1"/>
          </p:cNvSpPr>
          <p:nvPr>
            <p:ph idx="1"/>
          </p:nvPr>
        </p:nvSpPr>
        <p:spPr>
          <a:xfrm>
            <a:off x="4932353" y="1702751"/>
            <a:ext cx="6684391" cy="4532267"/>
          </a:xfrm>
        </p:spPr>
        <p:txBody>
          <a:bodyPr>
            <a:normAutofit fontScale="92500" lnSpcReduction="20000"/>
          </a:bodyPr>
          <a:lstStyle/>
          <a:p>
            <a:pPr marL="0" indent="0">
              <a:buNone/>
            </a:pPr>
            <a:r>
              <a:rPr lang="en-GB" sz="2400" dirty="0"/>
              <a:t>The </a:t>
            </a:r>
            <a:r>
              <a:rPr lang="en-GB" sz="2400" cap="small" dirty="0"/>
              <a:t>Lord</a:t>
            </a:r>
            <a:r>
              <a:rPr lang="en-GB" sz="2400" dirty="0"/>
              <a:t> said to Moses, </a:t>
            </a:r>
            <a:r>
              <a:rPr lang="en-GB" sz="2400" b="1" baseline="30000" dirty="0"/>
              <a:t>2 </a:t>
            </a:r>
            <a:r>
              <a:rPr lang="en-GB" sz="2400" dirty="0"/>
              <a:t>“Send some men to explore the land of Canaan, which I am giving to the Israelites. From each ancestral tribe send one of its leaders.”</a:t>
            </a:r>
          </a:p>
          <a:p>
            <a:pPr marL="0" indent="0">
              <a:buNone/>
            </a:pPr>
            <a:r>
              <a:rPr lang="en-GB" sz="2400" b="1" baseline="30000" dirty="0"/>
              <a:t>17 </a:t>
            </a:r>
            <a:r>
              <a:rPr lang="en-GB" sz="2400" dirty="0"/>
              <a:t>When Moses sent them to explore Canaan, he said, “Go up through the Negev and on into the hill country. </a:t>
            </a:r>
            <a:r>
              <a:rPr lang="en-GB" sz="2400" b="1" baseline="30000" dirty="0"/>
              <a:t>18 </a:t>
            </a:r>
            <a:r>
              <a:rPr lang="en-GB" sz="2400" dirty="0"/>
              <a:t>See what the land is like and whether the people who live there are strong or weak, few or many. </a:t>
            </a:r>
          </a:p>
          <a:p>
            <a:pPr marL="0" indent="0">
              <a:buNone/>
            </a:pPr>
            <a:r>
              <a:rPr lang="en-GB" sz="2400" b="1" baseline="30000" dirty="0"/>
              <a:t>19 </a:t>
            </a:r>
            <a:r>
              <a:rPr lang="en-GB" sz="2400" dirty="0"/>
              <a:t>What kind of land do they live in? Is it good or bad? </a:t>
            </a:r>
          </a:p>
          <a:p>
            <a:pPr marL="0" indent="0">
              <a:buNone/>
            </a:pPr>
            <a:r>
              <a:rPr lang="en-GB" sz="2400" dirty="0"/>
              <a:t>What kind of towns do they live in? Are they unwalled or fortified? </a:t>
            </a:r>
          </a:p>
          <a:p>
            <a:pPr marL="0" indent="0">
              <a:buNone/>
            </a:pPr>
            <a:r>
              <a:rPr lang="en-GB" sz="2400" b="1" baseline="30000" dirty="0"/>
              <a:t>20 </a:t>
            </a:r>
            <a:r>
              <a:rPr lang="en-GB" sz="2400" dirty="0"/>
              <a:t>How is the soil? Is it fertile or poor? Are there trees in it or not? Do your best to bring back some of the fruit of the land.” (It was the season for the first ripe grapes.)</a:t>
            </a:r>
          </a:p>
        </p:txBody>
      </p:sp>
    </p:spTree>
    <p:extLst>
      <p:ext uri="{BB962C8B-B14F-4D97-AF65-F5344CB8AC3E}">
        <p14:creationId xmlns:p14="http://schemas.microsoft.com/office/powerpoint/2010/main" val="39605540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F56E7FE-53F1-DEA1-441E-672CDF7C8672}"/>
              </a:ext>
            </a:extLst>
          </p:cNvPr>
          <p:cNvSpPr>
            <a:spLocks noGrp="1"/>
          </p:cNvSpPr>
          <p:nvPr>
            <p:ph idx="1"/>
          </p:nvPr>
        </p:nvSpPr>
        <p:spPr>
          <a:xfrm>
            <a:off x="209550" y="580578"/>
            <a:ext cx="7172325" cy="5696844"/>
          </a:xfrm>
        </p:spPr>
        <p:txBody>
          <a:bodyPr>
            <a:normAutofit fontScale="92500" lnSpcReduction="10000"/>
          </a:bodyPr>
          <a:lstStyle/>
          <a:p>
            <a:pPr marL="0" indent="0">
              <a:buNone/>
            </a:pPr>
            <a:r>
              <a:rPr lang="en-GB" b="1" baseline="30000" dirty="0"/>
              <a:t>21 </a:t>
            </a:r>
            <a:r>
              <a:rPr lang="en-GB" dirty="0"/>
              <a:t>So they went up and explored the land from the Desert of Zin as far as Rehob, toward Lebo Hamath. </a:t>
            </a:r>
            <a:r>
              <a:rPr lang="en-GB" b="1" baseline="30000" dirty="0"/>
              <a:t>22 </a:t>
            </a:r>
            <a:r>
              <a:rPr lang="en-GB" dirty="0"/>
              <a:t>They went up through the Negev and came to Hebron, where Ahiman, Sheshai and Talmai, the descendants of Anak, lived. (Hebron had been built seven years before Zoan in Egypt.) </a:t>
            </a:r>
          </a:p>
          <a:p>
            <a:pPr marL="0" indent="0">
              <a:buNone/>
            </a:pPr>
            <a:r>
              <a:rPr lang="en-GB" b="1" baseline="30000" dirty="0"/>
              <a:t>23 </a:t>
            </a:r>
            <a:r>
              <a:rPr lang="en-GB" dirty="0"/>
              <a:t>When they reached the Valley of Eshkol,</a:t>
            </a:r>
            <a:r>
              <a:rPr lang="en-GB" baseline="30000" dirty="0"/>
              <a:t>[</a:t>
            </a:r>
            <a:r>
              <a:rPr lang="en-GB" baseline="30000" dirty="0">
                <a:hlinkClick r:id="rId3" tooltip="See footnote a"/>
              </a:rPr>
              <a:t>a</a:t>
            </a:r>
            <a:r>
              <a:rPr lang="en-GB" baseline="30000" dirty="0"/>
              <a:t>]</a:t>
            </a:r>
            <a:r>
              <a:rPr lang="en-GB" dirty="0"/>
              <a:t> they cut off a branch bearing a single cluster of grapes. Two of them carried it on a pole between them, along with some pomegranates and figs. </a:t>
            </a:r>
          </a:p>
          <a:p>
            <a:pPr marL="0" indent="0">
              <a:buNone/>
            </a:pPr>
            <a:r>
              <a:rPr lang="en-GB" b="1" baseline="30000" dirty="0"/>
              <a:t>24 </a:t>
            </a:r>
            <a:r>
              <a:rPr lang="en-GB" dirty="0"/>
              <a:t>That place was called the Valley of Eshkol because of the cluster of grapes the Israelites cut off there. </a:t>
            </a:r>
          </a:p>
          <a:p>
            <a:pPr marL="0" indent="0">
              <a:buNone/>
            </a:pPr>
            <a:r>
              <a:rPr lang="en-GB" b="1" baseline="30000" dirty="0"/>
              <a:t>25 </a:t>
            </a:r>
            <a:r>
              <a:rPr lang="en-GB" dirty="0"/>
              <a:t>At the end of forty days they returned from exploring the land.</a:t>
            </a:r>
          </a:p>
        </p:txBody>
      </p:sp>
      <p:pic>
        <p:nvPicPr>
          <p:cNvPr id="4" name="Picture 3">
            <a:extLst>
              <a:ext uri="{FF2B5EF4-FFF2-40B4-BE49-F238E27FC236}">
                <a16:creationId xmlns:a16="http://schemas.microsoft.com/office/drawing/2014/main" id="{8DA318AE-E5CF-78A7-C2D2-E39236E21B79}"/>
              </a:ext>
            </a:extLst>
          </p:cNvPr>
          <p:cNvPicPr>
            <a:picLocks noChangeAspect="1"/>
          </p:cNvPicPr>
          <p:nvPr/>
        </p:nvPicPr>
        <p:blipFill>
          <a:blip r:embed="rId4"/>
          <a:stretch>
            <a:fillRect/>
          </a:stretch>
        </p:blipFill>
        <p:spPr>
          <a:xfrm>
            <a:off x="7695584" y="760884"/>
            <a:ext cx="4145197" cy="2368684"/>
          </a:xfrm>
          <a:prstGeom prst="rect">
            <a:avLst/>
          </a:prstGeom>
        </p:spPr>
      </p:pic>
      <p:pic>
        <p:nvPicPr>
          <p:cNvPr id="5" name="Picture 4">
            <a:extLst>
              <a:ext uri="{FF2B5EF4-FFF2-40B4-BE49-F238E27FC236}">
                <a16:creationId xmlns:a16="http://schemas.microsoft.com/office/drawing/2014/main" id="{CDAF540A-DEA8-603F-9FE9-0A390C49AAFD}"/>
              </a:ext>
            </a:extLst>
          </p:cNvPr>
          <p:cNvPicPr>
            <a:picLocks noChangeAspect="1"/>
          </p:cNvPicPr>
          <p:nvPr/>
        </p:nvPicPr>
        <p:blipFill>
          <a:blip r:embed="rId5"/>
          <a:stretch>
            <a:fillRect/>
          </a:stretch>
        </p:blipFill>
        <p:spPr>
          <a:xfrm>
            <a:off x="8799222" y="3321529"/>
            <a:ext cx="2495549" cy="2955893"/>
          </a:xfrm>
          <a:prstGeom prst="rect">
            <a:avLst/>
          </a:prstGeom>
        </p:spPr>
      </p:pic>
    </p:spTree>
    <p:extLst>
      <p:ext uri="{BB962C8B-B14F-4D97-AF65-F5344CB8AC3E}">
        <p14:creationId xmlns:p14="http://schemas.microsoft.com/office/powerpoint/2010/main" val="37693733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2EB492CD-616E-47F8-933B-5E2D952A05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8" name="Arc 17">
            <a:extLst>
              <a:ext uri="{FF2B5EF4-FFF2-40B4-BE49-F238E27FC236}">
                <a16:creationId xmlns:a16="http://schemas.microsoft.com/office/drawing/2014/main" id="{59383CF9-23B5-4335-9B21-1791C4CF1C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3967198" flipH="1">
            <a:off x="8631348" y="490493"/>
            <a:ext cx="2987899" cy="2987899"/>
          </a:xfrm>
          <a:prstGeom prst="arc">
            <a:avLst>
              <a:gd name="adj1" fmla="val 14441841"/>
              <a:gd name="adj2" fmla="val 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891A59F3-AD70-0134-9923-880DD56AFBE6}"/>
              </a:ext>
            </a:extLst>
          </p:cNvPr>
          <p:cNvSpPr>
            <a:spLocks noGrp="1"/>
          </p:cNvSpPr>
          <p:nvPr>
            <p:ph type="title"/>
          </p:nvPr>
        </p:nvSpPr>
        <p:spPr>
          <a:xfrm>
            <a:off x="592428" y="479493"/>
            <a:ext cx="10761372" cy="1325563"/>
          </a:xfrm>
        </p:spPr>
        <p:txBody>
          <a:bodyPr>
            <a:normAutofit/>
          </a:bodyPr>
          <a:lstStyle/>
          <a:p>
            <a:r>
              <a:rPr lang="en-GB" dirty="0"/>
              <a:t>Reporting back (good news / bad news)</a:t>
            </a:r>
          </a:p>
        </p:txBody>
      </p:sp>
      <p:sp>
        <p:nvSpPr>
          <p:cNvPr id="20" name="Freeform: Shape 19">
            <a:extLst>
              <a:ext uri="{FF2B5EF4-FFF2-40B4-BE49-F238E27FC236}">
                <a16:creationId xmlns:a16="http://schemas.microsoft.com/office/drawing/2014/main" id="{0007FE00-9498-4706-B255-6437B0252C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486400"/>
            <a:ext cx="2672863" cy="1371600"/>
          </a:xfrm>
          <a:custGeom>
            <a:avLst/>
            <a:gdLst>
              <a:gd name="connsiteX0" fmla="*/ 1721734 w 2672863"/>
              <a:gd name="connsiteY0" fmla="*/ 0 h 1371600"/>
              <a:gd name="connsiteX1" fmla="*/ 2564444 w 2672863"/>
              <a:gd name="connsiteY1" fmla="*/ 213382 h 1371600"/>
              <a:gd name="connsiteX2" fmla="*/ 2672863 w 2672863"/>
              <a:gd name="connsiteY2" fmla="*/ 279248 h 1371600"/>
              <a:gd name="connsiteX3" fmla="*/ 2672863 w 2672863"/>
              <a:gd name="connsiteY3" fmla="*/ 1371600 h 1371600"/>
              <a:gd name="connsiteX4" fmla="*/ 0 w 2672863"/>
              <a:gd name="connsiteY4" fmla="*/ 1371600 h 1371600"/>
              <a:gd name="connsiteX5" fmla="*/ 33268 w 2672863"/>
              <a:gd name="connsiteY5" fmla="*/ 1242216 h 1371600"/>
              <a:gd name="connsiteX6" fmla="*/ 1721734 w 2672863"/>
              <a:gd name="connsiteY6" fmla="*/ 0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72863" h="1371600">
                <a:moveTo>
                  <a:pt x="1721734" y="0"/>
                </a:moveTo>
                <a:cubicBezTo>
                  <a:pt x="2026863" y="0"/>
                  <a:pt x="2313937" y="77299"/>
                  <a:pt x="2564444" y="213382"/>
                </a:cubicBezTo>
                <a:lnTo>
                  <a:pt x="2672863" y="279248"/>
                </a:lnTo>
                <a:lnTo>
                  <a:pt x="2672863" y="1371600"/>
                </a:lnTo>
                <a:lnTo>
                  <a:pt x="0" y="1371600"/>
                </a:lnTo>
                <a:lnTo>
                  <a:pt x="33268" y="1242216"/>
                </a:lnTo>
                <a:cubicBezTo>
                  <a:pt x="257110" y="522539"/>
                  <a:pt x="928399" y="0"/>
                  <a:pt x="1721734"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Picture 3">
            <a:extLst>
              <a:ext uri="{FF2B5EF4-FFF2-40B4-BE49-F238E27FC236}">
                <a16:creationId xmlns:a16="http://schemas.microsoft.com/office/drawing/2014/main" id="{599910B9-42AD-B7BE-8FAE-F920631261DD}"/>
              </a:ext>
            </a:extLst>
          </p:cNvPr>
          <p:cNvPicPr>
            <a:picLocks noChangeAspect="1"/>
          </p:cNvPicPr>
          <p:nvPr/>
        </p:nvPicPr>
        <p:blipFill>
          <a:blip r:embed="rId3"/>
          <a:srcRect l="14253" r="15756" b="-3"/>
          <a:stretch>
            <a:fillRect/>
          </a:stretch>
        </p:blipFill>
        <p:spPr>
          <a:xfrm>
            <a:off x="838200" y="1401020"/>
            <a:ext cx="4314419" cy="4484625"/>
          </a:xfrm>
          <a:custGeom>
            <a:avLst/>
            <a:gdLst/>
            <a:ahLst/>
            <a:cxnLst/>
            <a:rect l="l" t="t" r="r" b="b"/>
            <a:pathLst>
              <a:path w="4777381" h="5643794">
                <a:moveTo>
                  <a:pt x="143704" y="0"/>
                </a:moveTo>
                <a:lnTo>
                  <a:pt x="4633677" y="0"/>
                </a:lnTo>
                <a:cubicBezTo>
                  <a:pt x="4713043" y="0"/>
                  <a:pt x="4777381" y="64338"/>
                  <a:pt x="4777381" y="143704"/>
                </a:cubicBezTo>
                <a:lnTo>
                  <a:pt x="4777381" y="5500090"/>
                </a:lnTo>
                <a:cubicBezTo>
                  <a:pt x="4777381" y="5579456"/>
                  <a:pt x="4713043" y="5643794"/>
                  <a:pt x="4633677" y="5643794"/>
                </a:cubicBezTo>
                <a:lnTo>
                  <a:pt x="143704" y="5643794"/>
                </a:lnTo>
                <a:cubicBezTo>
                  <a:pt x="64338" y="5643794"/>
                  <a:pt x="0" y="5579456"/>
                  <a:pt x="0" y="5500090"/>
                </a:cubicBezTo>
                <a:lnTo>
                  <a:pt x="0" y="143704"/>
                </a:lnTo>
                <a:cubicBezTo>
                  <a:pt x="0" y="64338"/>
                  <a:pt x="64338" y="0"/>
                  <a:pt x="143704" y="0"/>
                </a:cubicBezTo>
                <a:close/>
              </a:path>
            </a:pathLst>
          </a:custGeom>
        </p:spPr>
      </p:pic>
      <p:sp>
        <p:nvSpPr>
          <p:cNvPr id="3" name="Content Placeholder 2">
            <a:extLst>
              <a:ext uri="{FF2B5EF4-FFF2-40B4-BE49-F238E27FC236}">
                <a16:creationId xmlns:a16="http://schemas.microsoft.com/office/drawing/2014/main" id="{BAB51BA7-77FA-C4B1-843F-FEF9204D0A5D}"/>
              </a:ext>
            </a:extLst>
          </p:cNvPr>
          <p:cNvSpPr>
            <a:spLocks noGrp="1"/>
          </p:cNvSpPr>
          <p:nvPr>
            <p:ph idx="1"/>
          </p:nvPr>
        </p:nvSpPr>
        <p:spPr>
          <a:xfrm>
            <a:off x="5276045" y="1497192"/>
            <a:ext cx="6323527" cy="4696318"/>
          </a:xfrm>
        </p:spPr>
        <p:txBody>
          <a:bodyPr>
            <a:noAutofit/>
          </a:bodyPr>
          <a:lstStyle/>
          <a:p>
            <a:pPr marL="0" indent="0">
              <a:buNone/>
            </a:pPr>
            <a:r>
              <a:rPr lang="en-GB" sz="2400" b="1" baseline="30000" dirty="0"/>
              <a:t>26 </a:t>
            </a:r>
            <a:r>
              <a:rPr lang="en-GB" sz="2400" dirty="0"/>
              <a:t>They came back to Moses and Aaron and the whole Israelite community at Kadesh in the Desert of Paran. There they reported to them and to the whole assembly and showed them the fruit of the land. </a:t>
            </a:r>
            <a:r>
              <a:rPr lang="en-GB" sz="2400" b="1" baseline="30000" dirty="0"/>
              <a:t>27 </a:t>
            </a:r>
            <a:r>
              <a:rPr lang="en-GB" sz="2400" dirty="0"/>
              <a:t>They gave Moses this account: “We went into the land to which you sent us, and it does flow with milk and honey! Here is its fruit. </a:t>
            </a:r>
          </a:p>
          <a:p>
            <a:pPr marL="0" indent="0">
              <a:buNone/>
            </a:pPr>
            <a:r>
              <a:rPr lang="en-GB" sz="2400" b="1" baseline="30000" dirty="0"/>
              <a:t>28</a:t>
            </a:r>
            <a:r>
              <a:rPr lang="en-GB" sz="2400" b="1" dirty="0"/>
              <a:t>But</a:t>
            </a:r>
            <a:r>
              <a:rPr lang="en-GB" sz="2400" dirty="0"/>
              <a:t> the people who live there are powerful, and the cities are fortified and very large. We even saw descendants of Anak there. </a:t>
            </a:r>
            <a:r>
              <a:rPr lang="en-GB" sz="2400" b="1" baseline="30000" dirty="0"/>
              <a:t>29 </a:t>
            </a:r>
            <a:r>
              <a:rPr lang="en-GB" sz="2400" dirty="0"/>
              <a:t>The Amalekites live in the Negev; the Hittites, Jebusites and Amorites live in the hill country; and the Canaanites live near the sea and along the Jordan.”</a:t>
            </a:r>
          </a:p>
          <a:p>
            <a:pPr marL="0" indent="0">
              <a:buNone/>
            </a:pPr>
            <a:endParaRPr lang="en-GB" sz="2400" dirty="0"/>
          </a:p>
          <a:p>
            <a:pPr marL="0" indent="0">
              <a:buNone/>
            </a:pPr>
            <a:endParaRPr lang="en-GB" sz="2400" dirty="0"/>
          </a:p>
        </p:txBody>
      </p:sp>
    </p:spTree>
    <p:extLst>
      <p:ext uri="{BB962C8B-B14F-4D97-AF65-F5344CB8AC3E}">
        <p14:creationId xmlns:p14="http://schemas.microsoft.com/office/powerpoint/2010/main" val="20189250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1D40693-9936-AFA7-8109-15A5628436D7}"/>
            </a:ext>
          </a:extLst>
        </p:cNvPr>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2EB492CD-616E-47F8-933B-5E2D952A05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0" name="Arc 19">
            <a:extLst>
              <a:ext uri="{FF2B5EF4-FFF2-40B4-BE49-F238E27FC236}">
                <a16:creationId xmlns:a16="http://schemas.microsoft.com/office/drawing/2014/main" id="{59383CF9-23B5-4335-9B21-1791C4CF1C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3967198" flipH="1">
            <a:off x="8631348" y="490493"/>
            <a:ext cx="2987899" cy="2987899"/>
          </a:xfrm>
          <a:prstGeom prst="arc">
            <a:avLst>
              <a:gd name="adj1" fmla="val 14441841"/>
              <a:gd name="adj2" fmla="val 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6ADA71C7-5DB5-0058-9B87-F1D399D5B664}"/>
              </a:ext>
            </a:extLst>
          </p:cNvPr>
          <p:cNvSpPr>
            <a:spLocks noGrp="1"/>
          </p:cNvSpPr>
          <p:nvPr>
            <p:ph type="title"/>
          </p:nvPr>
        </p:nvSpPr>
        <p:spPr>
          <a:xfrm>
            <a:off x="5894962" y="479493"/>
            <a:ext cx="5458838" cy="1325563"/>
          </a:xfrm>
        </p:spPr>
        <p:txBody>
          <a:bodyPr vert="horz" lIns="91440" tIns="45720" rIns="91440" bIns="45720" rtlCol="0" anchor="ctr">
            <a:normAutofit/>
          </a:bodyPr>
          <a:lstStyle/>
          <a:p>
            <a:r>
              <a:rPr lang="en-US" kern="1200">
                <a:solidFill>
                  <a:schemeClr val="tx1"/>
                </a:solidFill>
                <a:latin typeface="+mj-lt"/>
                <a:ea typeface="+mj-ea"/>
                <a:cs typeface="+mj-cs"/>
              </a:rPr>
              <a:t>Reporting back (good news / bad news)</a:t>
            </a:r>
          </a:p>
        </p:txBody>
      </p:sp>
      <p:sp>
        <p:nvSpPr>
          <p:cNvPr id="22" name="Freeform: Shape 21">
            <a:extLst>
              <a:ext uri="{FF2B5EF4-FFF2-40B4-BE49-F238E27FC236}">
                <a16:creationId xmlns:a16="http://schemas.microsoft.com/office/drawing/2014/main" id="{0007FE00-9498-4706-B255-6437B0252C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486400"/>
            <a:ext cx="2672863" cy="1371600"/>
          </a:xfrm>
          <a:custGeom>
            <a:avLst/>
            <a:gdLst>
              <a:gd name="connsiteX0" fmla="*/ 1721734 w 2672863"/>
              <a:gd name="connsiteY0" fmla="*/ 0 h 1371600"/>
              <a:gd name="connsiteX1" fmla="*/ 2564444 w 2672863"/>
              <a:gd name="connsiteY1" fmla="*/ 213382 h 1371600"/>
              <a:gd name="connsiteX2" fmla="*/ 2672863 w 2672863"/>
              <a:gd name="connsiteY2" fmla="*/ 279248 h 1371600"/>
              <a:gd name="connsiteX3" fmla="*/ 2672863 w 2672863"/>
              <a:gd name="connsiteY3" fmla="*/ 1371600 h 1371600"/>
              <a:gd name="connsiteX4" fmla="*/ 0 w 2672863"/>
              <a:gd name="connsiteY4" fmla="*/ 1371600 h 1371600"/>
              <a:gd name="connsiteX5" fmla="*/ 33268 w 2672863"/>
              <a:gd name="connsiteY5" fmla="*/ 1242216 h 1371600"/>
              <a:gd name="connsiteX6" fmla="*/ 1721734 w 2672863"/>
              <a:gd name="connsiteY6" fmla="*/ 0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72863" h="1371600">
                <a:moveTo>
                  <a:pt x="1721734" y="0"/>
                </a:moveTo>
                <a:cubicBezTo>
                  <a:pt x="2026863" y="0"/>
                  <a:pt x="2313937" y="77299"/>
                  <a:pt x="2564444" y="213382"/>
                </a:cubicBezTo>
                <a:lnTo>
                  <a:pt x="2672863" y="279248"/>
                </a:lnTo>
                <a:lnTo>
                  <a:pt x="2672863" y="1371600"/>
                </a:lnTo>
                <a:lnTo>
                  <a:pt x="0" y="1371600"/>
                </a:lnTo>
                <a:lnTo>
                  <a:pt x="33268" y="1242216"/>
                </a:lnTo>
                <a:cubicBezTo>
                  <a:pt x="257110" y="522539"/>
                  <a:pt x="928399" y="0"/>
                  <a:pt x="1721734"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Picture 3">
            <a:extLst>
              <a:ext uri="{FF2B5EF4-FFF2-40B4-BE49-F238E27FC236}">
                <a16:creationId xmlns:a16="http://schemas.microsoft.com/office/drawing/2014/main" id="{36AB5204-5C8B-FCCF-055E-C18A2BB47E81}"/>
              </a:ext>
            </a:extLst>
          </p:cNvPr>
          <p:cNvPicPr>
            <a:picLocks noChangeAspect="1"/>
          </p:cNvPicPr>
          <p:nvPr/>
        </p:nvPicPr>
        <p:blipFill>
          <a:blip r:embed="rId3"/>
          <a:srcRect l="14253" r="15756" b="-3"/>
          <a:stretch>
            <a:fillRect/>
          </a:stretch>
        </p:blipFill>
        <p:spPr>
          <a:xfrm>
            <a:off x="703182" y="861202"/>
            <a:ext cx="4777381" cy="4965851"/>
          </a:xfrm>
          <a:custGeom>
            <a:avLst/>
            <a:gdLst/>
            <a:ahLst/>
            <a:cxnLst/>
            <a:rect l="l" t="t" r="r" b="b"/>
            <a:pathLst>
              <a:path w="4777381" h="5643794">
                <a:moveTo>
                  <a:pt x="143704" y="0"/>
                </a:moveTo>
                <a:lnTo>
                  <a:pt x="4633677" y="0"/>
                </a:lnTo>
                <a:cubicBezTo>
                  <a:pt x="4713043" y="0"/>
                  <a:pt x="4777381" y="64338"/>
                  <a:pt x="4777381" y="143704"/>
                </a:cubicBezTo>
                <a:lnTo>
                  <a:pt x="4777381" y="5500090"/>
                </a:lnTo>
                <a:cubicBezTo>
                  <a:pt x="4777381" y="5579456"/>
                  <a:pt x="4713043" y="5643794"/>
                  <a:pt x="4633677" y="5643794"/>
                </a:cubicBezTo>
                <a:lnTo>
                  <a:pt x="143704" y="5643794"/>
                </a:lnTo>
                <a:cubicBezTo>
                  <a:pt x="64338" y="5643794"/>
                  <a:pt x="0" y="5579456"/>
                  <a:pt x="0" y="5500090"/>
                </a:cubicBezTo>
                <a:lnTo>
                  <a:pt x="0" y="143704"/>
                </a:lnTo>
                <a:cubicBezTo>
                  <a:pt x="0" y="64338"/>
                  <a:pt x="64338" y="0"/>
                  <a:pt x="143704" y="0"/>
                </a:cubicBezTo>
                <a:close/>
              </a:path>
            </a:pathLst>
          </a:custGeom>
        </p:spPr>
      </p:pic>
      <p:sp>
        <p:nvSpPr>
          <p:cNvPr id="6" name="TextBox 5">
            <a:extLst>
              <a:ext uri="{FF2B5EF4-FFF2-40B4-BE49-F238E27FC236}">
                <a16:creationId xmlns:a16="http://schemas.microsoft.com/office/drawing/2014/main" id="{99329F26-364F-0F8A-37FC-D188BAEEEA16}"/>
              </a:ext>
            </a:extLst>
          </p:cNvPr>
          <p:cNvSpPr txBox="1"/>
          <p:nvPr/>
        </p:nvSpPr>
        <p:spPr>
          <a:xfrm>
            <a:off x="5894962" y="1984442"/>
            <a:ext cx="5458838" cy="4545147"/>
          </a:xfrm>
          <a:prstGeom prst="rect">
            <a:avLst/>
          </a:prstGeom>
        </p:spPr>
        <p:txBody>
          <a:bodyPr vert="horz" lIns="91440" tIns="45720" rIns="91440" bIns="45720" rtlCol="0">
            <a:normAutofit fontScale="92500" lnSpcReduction="10000"/>
          </a:bodyPr>
          <a:lstStyle/>
          <a:p>
            <a:pPr>
              <a:lnSpc>
                <a:spcPct val="90000"/>
              </a:lnSpc>
              <a:spcAft>
                <a:spcPts val="600"/>
              </a:spcAft>
            </a:pPr>
            <a:r>
              <a:rPr lang="en-US" sz="2400" dirty="0"/>
              <a:t>“We can’</a:t>
            </a:r>
            <a:r>
              <a:rPr lang="en-US" sz="2400" b="1" baseline="30000" dirty="0"/>
              <a:t> 30 </a:t>
            </a:r>
            <a:r>
              <a:rPr lang="en-US" sz="2400" dirty="0"/>
              <a:t>Then Caleb silenced the people before Moses and said, “We should go up and take possession of the land, for we can certainly do it.”</a:t>
            </a:r>
          </a:p>
          <a:p>
            <a:pPr>
              <a:lnSpc>
                <a:spcPct val="90000"/>
              </a:lnSpc>
              <a:spcAft>
                <a:spcPts val="600"/>
              </a:spcAft>
            </a:pPr>
            <a:r>
              <a:rPr lang="en-US" sz="2400" b="1" baseline="30000" dirty="0"/>
              <a:t>31 </a:t>
            </a:r>
            <a:r>
              <a:rPr lang="en-US" sz="2400" dirty="0"/>
              <a:t>But the men who had gone up with him said, t attack those people; they are stronger than we are.” </a:t>
            </a:r>
            <a:r>
              <a:rPr lang="en-US" sz="2400" b="1" baseline="30000" dirty="0"/>
              <a:t> 32 </a:t>
            </a:r>
            <a:r>
              <a:rPr lang="en-US" sz="2400" dirty="0"/>
              <a:t>And they spread among the Israelites a bad report about the land they had explored. They said, “The land we explored devours those living in it. All the people we saw there are of great size. </a:t>
            </a:r>
            <a:r>
              <a:rPr lang="en-US" sz="2400" b="1" baseline="30000" dirty="0"/>
              <a:t>33 </a:t>
            </a:r>
            <a:r>
              <a:rPr lang="en-US" sz="2400" dirty="0"/>
              <a:t>We saw the Nephilim there (the descendants of Anak come from the Nephilim). We seemed like grasshoppers in our own eyes, and we looked the same to them.”</a:t>
            </a:r>
          </a:p>
        </p:txBody>
      </p:sp>
    </p:spTree>
    <p:extLst>
      <p:ext uri="{BB962C8B-B14F-4D97-AF65-F5344CB8AC3E}">
        <p14:creationId xmlns:p14="http://schemas.microsoft.com/office/powerpoint/2010/main" val="33214760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C4DB488-E297-7D7A-5795-3B656AC6141C}"/>
              </a:ext>
            </a:extLst>
          </p:cNvPr>
          <p:cNvSpPr>
            <a:spLocks noGrp="1"/>
          </p:cNvSpPr>
          <p:nvPr>
            <p:ph type="title"/>
          </p:nvPr>
        </p:nvSpPr>
        <p:spPr>
          <a:xfrm>
            <a:off x="686834" y="1153572"/>
            <a:ext cx="3200400" cy="4461163"/>
          </a:xfrm>
        </p:spPr>
        <p:txBody>
          <a:bodyPr>
            <a:normAutofit/>
          </a:bodyPr>
          <a:lstStyle/>
          <a:p>
            <a:r>
              <a:rPr lang="en-GB">
                <a:solidFill>
                  <a:srgbClr val="FFFFFF"/>
                </a:solidFill>
              </a:rPr>
              <a:t>What’s happened?</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DC9A0F02-A95E-16FA-9575-FABD8D9C99CF}"/>
              </a:ext>
            </a:extLst>
          </p:cNvPr>
          <p:cNvSpPr>
            <a:spLocks noGrp="1"/>
          </p:cNvSpPr>
          <p:nvPr>
            <p:ph idx="1"/>
          </p:nvPr>
        </p:nvSpPr>
        <p:spPr>
          <a:xfrm>
            <a:off x="4447308" y="591344"/>
            <a:ext cx="6906491" cy="5585619"/>
          </a:xfrm>
        </p:spPr>
        <p:txBody>
          <a:bodyPr anchor="ctr">
            <a:normAutofit/>
          </a:bodyPr>
          <a:lstStyle/>
          <a:p>
            <a:pPr marL="0" indent="0">
              <a:buNone/>
            </a:pPr>
            <a:r>
              <a:rPr lang="en-GB" sz="2600" dirty="0"/>
              <a:t>The reports of the new land from the spies are contradictory and confused</a:t>
            </a:r>
          </a:p>
          <a:p>
            <a:pPr marL="0" indent="0">
              <a:buNone/>
            </a:pPr>
            <a:r>
              <a:rPr lang="en-GB" sz="2600" dirty="0"/>
              <a:t>The people sent out were experienced leaders of each tribe – they should have known better!</a:t>
            </a:r>
          </a:p>
          <a:p>
            <a:pPr marL="0" indent="0">
              <a:buNone/>
            </a:pPr>
            <a:r>
              <a:rPr lang="en-GB" sz="2600" dirty="0"/>
              <a:t>What impacted them that didn’t impact Joshua and Caleb?</a:t>
            </a:r>
          </a:p>
          <a:p>
            <a:pPr marL="0" indent="0">
              <a:buNone/>
            </a:pPr>
            <a:r>
              <a:rPr lang="en-GB" sz="2600" dirty="0"/>
              <a:t>Joshua and Caleb, see exactly the same sights as the rest; yet their perspective is totally different.</a:t>
            </a:r>
          </a:p>
          <a:p>
            <a:pPr marL="0" indent="0">
              <a:buNone/>
            </a:pPr>
            <a:r>
              <a:rPr lang="en-GB" sz="2600" dirty="0"/>
              <a:t>When trying to hear God, how we </a:t>
            </a:r>
            <a:r>
              <a:rPr lang="en-GB" sz="2600" i="1" dirty="0"/>
              <a:t>process</a:t>
            </a:r>
            <a:r>
              <a:rPr lang="en-GB" sz="2600" dirty="0"/>
              <a:t> what we see is as important as </a:t>
            </a:r>
            <a:r>
              <a:rPr lang="en-GB" sz="2600" i="1" dirty="0"/>
              <a:t>what</a:t>
            </a:r>
            <a:r>
              <a:rPr lang="en-GB" sz="2600" dirty="0"/>
              <a:t> we see.</a:t>
            </a:r>
          </a:p>
          <a:p>
            <a:endParaRPr lang="en-GB" sz="2600" dirty="0"/>
          </a:p>
        </p:txBody>
      </p:sp>
    </p:spTree>
    <p:extLst>
      <p:ext uri="{BB962C8B-B14F-4D97-AF65-F5344CB8AC3E}">
        <p14:creationId xmlns:p14="http://schemas.microsoft.com/office/powerpoint/2010/main" val="31475158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80D5F36-38A8-5311-06DC-759498878D39}"/>
              </a:ext>
            </a:extLst>
          </p:cNvPr>
          <p:cNvSpPr>
            <a:spLocks noGrp="1"/>
          </p:cNvSpPr>
          <p:nvPr>
            <p:ph type="title"/>
          </p:nvPr>
        </p:nvSpPr>
        <p:spPr>
          <a:xfrm>
            <a:off x="838200" y="365125"/>
            <a:ext cx="10515600" cy="1325563"/>
          </a:xfrm>
        </p:spPr>
        <p:txBody>
          <a:bodyPr>
            <a:normAutofit/>
          </a:bodyPr>
          <a:lstStyle/>
          <a:p>
            <a:r>
              <a:rPr lang="en-GB" sz="5400"/>
              <a:t>Numbers 14</a:t>
            </a: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sX0" fmla="*/ 0 w 10853928"/>
              <a:gd name="csY0" fmla="*/ 0 h 18288"/>
              <a:gd name="csX1" fmla="*/ 461292 w 10853928"/>
              <a:gd name="csY1" fmla="*/ 0 h 18288"/>
              <a:gd name="csX2" fmla="*/ 1139662 w 10853928"/>
              <a:gd name="csY2" fmla="*/ 0 h 18288"/>
              <a:gd name="csX3" fmla="*/ 1926572 w 10853928"/>
              <a:gd name="csY3" fmla="*/ 0 h 18288"/>
              <a:gd name="csX4" fmla="*/ 2279325 w 10853928"/>
              <a:gd name="csY4" fmla="*/ 0 h 18288"/>
              <a:gd name="csX5" fmla="*/ 2632078 w 10853928"/>
              <a:gd name="csY5" fmla="*/ 0 h 18288"/>
              <a:gd name="csX6" fmla="*/ 3527527 w 10853928"/>
              <a:gd name="csY6" fmla="*/ 0 h 18288"/>
              <a:gd name="csX7" fmla="*/ 4205897 w 10853928"/>
              <a:gd name="csY7" fmla="*/ 0 h 18288"/>
              <a:gd name="csX8" fmla="*/ 4558650 w 10853928"/>
              <a:gd name="csY8" fmla="*/ 0 h 18288"/>
              <a:gd name="csX9" fmla="*/ 5237020 w 10853928"/>
              <a:gd name="csY9" fmla="*/ 0 h 18288"/>
              <a:gd name="csX10" fmla="*/ 6132469 w 10853928"/>
              <a:gd name="csY10" fmla="*/ 0 h 18288"/>
              <a:gd name="csX11" fmla="*/ 6702301 w 10853928"/>
              <a:gd name="csY11" fmla="*/ 0 h 18288"/>
              <a:gd name="csX12" fmla="*/ 7272132 w 10853928"/>
              <a:gd name="csY12" fmla="*/ 0 h 18288"/>
              <a:gd name="csX13" fmla="*/ 7950502 w 10853928"/>
              <a:gd name="csY13" fmla="*/ 0 h 18288"/>
              <a:gd name="csX14" fmla="*/ 8737412 w 10853928"/>
              <a:gd name="csY14" fmla="*/ 0 h 18288"/>
              <a:gd name="csX15" fmla="*/ 9524322 w 10853928"/>
              <a:gd name="csY15" fmla="*/ 0 h 18288"/>
              <a:gd name="csX16" fmla="*/ 10853928 w 10853928"/>
              <a:gd name="csY16" fmla="*/ 0 h 18288"/>
              <a:gd name="csX17" fmla="*/ 10853928 w 10853928"/>
              <a:gd name="csY17" fmla="*/ 18288 h 18288"/>
              <a:gd name="csX18" fmla="*/ 10392636 w 10853928"/>
              <a:gd name="csY18" fmla="*/ 18288 h 18288"/>
              <a:gd name="csX19" fmla="*/ 9497187 w 10853928"/>
              <a:gd name="csY19" fmla="*/ 18288 h 18288"/>
              <a:gd name="csX20" fmla="*/ 8818817 w 10853928"/>
              <a:gd name="csY20" fmla="*/ 18288 h 18288"/>
              <a:gd name="csX21" fmla="*/ 8466064 w 10853928"/>
              <a:gd name="csY21" fmla="*/ 18288 h 18288"/>
              <a:gd name="csX22" fmla="*/ 7787693 w 10853928"/>
              <a:gd name="csY22" fmla="*/ 18288 h 18288"/>
              <a:gd name="csX23" fmla="*/ 7217862 w 10853928"/>
              <a:gd name="csY23" fmla="*/ 18288 h 18288"/>
              <a:gd name="csX24" fmla="*/ 6648031 w 10853928"/>
              <a:gd name="csY24" fmla="*/ 18288 h 18288"/>
              <a:gd name="csX25" fmla="*/ 6078200 w 10853928"/>
              <a:gd name="csY25" fmla="*/ 18288 h 18288"/>
              <a:gd name="csX26" fmla="*/ 5508368 w 10853928"/>
              <a:gd name="csY26" fmla="*/ 18288 h 18288"/>
              <a:gd name="csX27" fmla="*/ 4721459 w 10853928"/>
              <a:gd name="csY27" fmla="*/ 18288 h 18288"/>
              <a:gd name="csX28" fmla="*/ 4043088 w 10853928"/>
              <a:gd name="csY28" fmla="*/ 18288 h 18288"/>
              <a:gd name="csX29" fmla="*/ 3690336 w 10853928"/>
              <a:gd name="csY29" fmla="*/ 18288 h 18288"/>
              <a:gd name="csX30" fmla="*/ 3120504 w 10853928"/>
              <a:gd name="csY30" fmla="*/ 18288 h 18288"/>
              <a:gd name="csX31" fmla="*/ 2333595 w 10853928"/>
              <a:gd name="csY31" fmla="*/ 18288 h 18288"/>
              <a:gd name="csX32" fmla="*/ 1872303 w 10853928"/>
              <a:gd name="csY32" fmla="*/ 18288 h 18288"/>
              <a:gd name="csX33" fmla="*/ 976854 w 10853928"/>
              <a:gd name="csY33" fmla="*/ 18288 h 18288"/>
              <a:gd name="csX34" fmla="*/ 0 w 10853928"/>
              <a:gd name="csY34" fmla="*/ 18288 h 18288"/>
              <a:gd name="csX35" fmla="*/ 0 w 10853928"/>
              <a:gd name="csY35"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9C39426F-1A2A-A6CC-724D-4A7194914BE1}"/>
              </a:ext>
            </a:extLst>
          </p:cNvPr>
          <p:cNvSpPr>
            <a:spLocks noGrp="1"/>
          </p:cNvSpPr>
          <p:nvPr>
            <p:ph idx="1"/>
          </p:nvPr>
        </p:nvSpPr>
        <p:spPr>
          <a:xfrm>
            <a:off x="499872" y="1929384"/>
            <a:ext cx="11232782" cy="4646310"/>
          </a:xfrm>
        </p:spPr>
        <p:txBody>
          <a:bodyPr>
            <a:normAutofit lnSpcReduction="10000"/>
          </a:bodyPr>
          <a:lstStyle/>
          <a:p>
            <a:pPr marL="0" indent="0">
              <a:buNone/>
            </a:pPr>
            <a:r>
              <a:rPr lang="en-GB" sz="2400" b="1" dirty="0"/>
              <a:t>14 </a:t>
            </a:r>
            <a:r>
              <a:rPr lang="en-GB" sz="2400" dirty="0"/>
              <a:t>That night all the members of the community raised their voices and wept aloud. </a:t>
            </a:r>
            <a:r>
              <a:rPr lang="en-GB" sz="2400" b="1" baseline="30000" dirty="0"/>
              <a:t>2 </a:t>
            </a:r>
            <a:r>
              <a:rPr lang="en-GB" sz="2400" dirty="0"/>
              <a:t>All the Israelites grumbled against Moses and Aaron, and the whole assembly said to them, “If only we had died in Egypt! Or in this wilderness! </a:t>
            </a:r>
            <a:r>
              <a:rPr lang="en-GB" sz="2400" b="1" baseline="30000" dirty="0"/>
              <a:t>3 </a:t>
            </a:r>
            <a:r>
              <a:rPr lang="en-GB" sz="2400" dirty="0"/>
              <a:t>Why is the </a:t>
            </a:r>
            <a:r>
              <a:rPr lang="en-GB" sz="2400" cap="small" dirty="0"/>
              <a:t>Lord</a:t>
            </a:r>
            <a:r>
              <a:rPr lang="en-GB" sz="2400" dirty="0"/>
              <a:t> bringing us to this land only to let us fall by the sword? Our wives and children will be taken as plunder. Wouldn’t it be better for us to go back to Egypt?” </a:t>
            </a:r>
            <a:r>
              <a:rPr lang="en-GB" sz="2400" b="1" baseline="30000" dirty="0"/>
              <a:t>4 </a:t>
            </a:r>
            <a:r>
              <a:rPr lang="en-GB" sz="2400" dirty="0"/>
              <a:t>And they said to each other, “We should choose a leader and go back to Egypt.”</a:t>
            </a:r>
          </a:p>
          <a:p>
            <a:pPr marL="0" indent="0">
              <a:buNone/>
            </a:pPr>
            <a:r>
              <a:rPr lang="en-GB" sz="2400" b="1" baseline="30000" dirty="0"/>
              <a:t>5 </a:t>
            </a:r>
            <a:r>
              <a:rPr lang="en-GB" sz="2400" dirty="0"/>
              <a:t>Then Moses and Aaron fell facedown in front of the whole Israelite assembly gathered there. </a:t>
            </a:r>
            <a:r>
              <a:rPr lang="en-GB" sz="2400" b="1" baseline="30000" dirty="0"/>
              <a:t>6 </a:t>
            </a:r>
            <a:r>
              <a:rPr lang="en-GB" sz="2400" dirty="0"/>
              <a:t>Joshua son of Nun and Caleb son of Jephunneh, who were among those who had explored the land, tore their clothes </a:t>
            </a:r>
            <a:r>
              <a:rPr lang="en-GB" sz="2400" b="1" baseline="30000" dirty="0"/>
              <a:t>7 </a:t>
            </a:r>
            <a:r>
              <a:rPr lang="en-GB" sz="2400" dirty="0"/>
              <a:t>and said to the entire Israelite assembly, “The land we passed through and explored is exceedingly good. </a:t>
            </a:r>
            <a:r>
              <a:rPr lang="en-GB" sz="2400" b="1" baseline="30000" dirty="0"/>
              <a:t>8 </a:t>
            </a:r>
            <a:r>
              <a:rPr lang="en-GB" sz="2400" dirty="0"/>
              <a:t>If the </a:t>
            </a:r>
            <a:r>
              <a:rPr lang="en-GB" sz="2400" cap="small" dirty="0"/>
              <a:t>Lord</a:t>
            </a:r>
            <a:r>
              <a:rPr lang="en-GB" sz="2400" dirty="0"/>
              <a:t> is pleased with us, he will lead us into that land, a land flowing with milk and honey, and will give it to us. </a:t>
            </a:r>
            <a:r>
              <a:rPr lang="en-GB" sz="2400" b="1" baseline="30000" dirty="0"/>
              <a:t>9 </a:t>
            </a:r>
            <a:r>
              <a:rPr lang="en-GB" sz="2400" dirty="0"/>
              <a:t>Only do not rebel against the </a:t>
            </a:r>
            <a:r>
              <a:rPr lang="en-GB" sz="2400" cap="small" dirty="0"/>
              <a:t>Lord</a:t>
            </a:r>
            <a:r>
              <a:rPr lang="en-GB" sz="2400" dirty="0"/>
              <a:t>. And do not be afraid of the people of the land, because we will devour them. Their protection is gone, but the </a:t>
            </a:r>
            <a:r>
              <a:rPr lang="en-GB" sz="2400" cap="small" dirty="0"/>
              <a:t>Lord</a:t>
            </a:r>
            <a:r>
              <a:rPr lang="en-GB" sz="2400" dirty="0"/>
              <a:t> is with us. Do not be afraid of them.”</a:t>
            </a:r>
          </a:p>
          <a:p>
            <a:endParaRPr lang="en-GB" sz="2400" dirty="0"/>
          </a:p>
          <a:p>
            <a:endParaRPr lang="en-GB" sz="2400" dirty="0"/>
          </a:p>
        </p:txBody>
      </p:sp>
    </p:spTree>
    <p:extLst>
      <p:ext uri="{BB962C8B-B14F-4D97-AF65-F5344CB8AC3E}">
        <p14:creationId xmlns:p14="http://schemas.microsoft.com/office/powerpoint/2010/main" val="23732222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B867FF-FC45-48F7-8104-F89BE54909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8BB56887-D0D5-4F0C-9E19-7247EB83C8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08695" y="1"/>
            <a:ext cx="1135066"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E6CE3B0F-95D6-06CF-1314-412EB3AE96F5}"/>
              </a:ext>
            </a:extLst>
          </p:cNvPr>
          <p:cNvSpPr>
            <a:spLocks noGrp="1"/>
          </p:cNvSpPr>
          <p:nvPr>
            <p:ph type="title"/>
          </p:nvPr>
        </p:nvSpPr>
        <p:spPr>
          <a:xfrm>
            <a:off x="848238" y="365125"/>
            <a:ext cx="10505561" cy="1325563"/>
          </a:xfrm>
        </p:spPr>
        <p:txBody>
          <a:bodyPr>
            <a:normAutofit/>
          </a:bodyPr>
          <a:lstStyle/>
          <a:p>
            <a:r>
              <a:rPr lang="en-GB" dirty="0"/>
              <a:t>That night all the people wept aloud</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V="1">
            <a:off x="555710" y="2183223"/>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FAE7BFA1-CF19-05F8-204C-99E2F5018312}"/>
              </a:ext>
            </a:extLst>
          </p:cNvPr>
          <p:cNvSpPr>
            <a:spLocks noGrp="1"/>
          </p:cNvSpPr>
          <p:nvPr>
            <p:ph idx="1"/>
          </p:nvPr>
        </p:nvSpPr>
        <p:spPr>
          <a:xfrm>
            <a:off x="838200" y="1825625"/>
            <a:ext cx="10515600" cy="4351338"/>
          </a:xfrm>
        </p:spPr>
        <p:txBody>
          <a:bodyPr>
            <a:normAutofit/>
          </a:bodyPr>
          <a:lstStyle/>
          <a:p>
            <a:pPr fontAlgn="base"/>
            <a:r>
              <a:rPr lang="en-GB" sz="2600" i="1" dirty="0"/>
              <a:t>They mourned because God would not make it all “easy.”</a:t>
            </a:r>
            <a:r>
              <a:rPr lang="en-GB" sz="2600" dirty="0"/>
              <a:t> </a:t>
            </a:r>
          </a:p>
          <a:p>
            <a:pPr fontAlgn="base"/>
            <a:r>
              <a:rPr lang="en-GB" sz="2600" i="1" dirty="0"/>
              <a:t>They mourned with resentment against God</a:t>
            </a:r>
            <a:r>
              <a:rPr lang="en-GB" sz="2600" dirty="0"/>
              <a:t>, putting the blame on Him. </a:t>
            </a:r>
          </a:p>
          <a:p>
            <a:pPr fontAlgn="base"/>
            <a:r>
              <a:rPr lang="en-GB" sz="2600" i="1" dirty="0"/>
              <a:t>They mourned and gave in to the feeling of unbelief and fear</a:t>
            </a:r>
            <a:r>
              <a:rPr lang="en-GB" sz="2600" dirty="0"/>
              <a:t>. </a:t>
            </a:r>
          </a:p>
          <a:p>
            <a:pPr fontAlgn="base"/>
            <a:r>
              <a:rPr lang="en-GB" sz="2600" i="1" dirty="0"/>
              <a:t>They mourned over a loss</a:t>
            </a:r>
            <a:r>
              <a:rPr lang="en-GB" sz="2600" dirty="0"/>
              <a:t>. </a:t>
            </a:r>
          </a:p>
          <a:p>
            <a:pPr fontAlgn="base"/>
            <a:r>
              <a:rPr lang="en-GB" sz="2600" dirty="0"/>
              <a:t>Unbelief made them think that God’s good for them (the gift of the Promised Land) was an evil thing.</a:t>
            </a:r>
          </a:p>
          <a:p>
            <a:pPr fontAlgn="base"/>
            <a:r>
              <a:rPr lang="en-GB" sz="2600" dirty="0"/>
              <a:t>Less than two years out of Egypt, Israel here stood on the threshold of the Promised Land. But </a:t>
            </a:r>
            <a:r>
              <a:rPr lang="en-GB" sz="2600" i="1" dirty="0"/>
              <a:t>unbelief</a:t>
            </a:r>
            <a:r>
              <a:rPr lang="en-GB" sz="2600" dirty="0"/>
              <a:t> prevented this otherwise prepared people from receiving God’s promises.</a:t>
            </a:r>
          </a:p>
          <a:p>
            <a:endParaRPr lang="en-GB" sz="2600" dirty="0"/>
          </a:p>
        </p:txBody>
      </p:sp>
    </p:spTree>
    <p:extLst>
      <p:ext uri="{BB962C8B-B14F-4D97-AF65-F5344CB8AC3E}">
        <p14:creationId xmlns:p14="http://schemas.microsoft.com/office/powerpoint/2010/main" val="31720692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9B568CA-CABE-F0A6-4102-7AB9703A2E4A}"/>
              </a:ext>
            </a:extLst>
          </p:cNvPr>
          <p:cNvSpPr>
            <a:spLocks noGrp="1"/>
          </p:cNvSpPr>
          <p:nvPr>
            <p:ph type="title"/>
          </p:nvPr>
        </p:nvSpPr>
        <p:spPr/>
        <p:txBody>
          <a:bodyPr/>
          <a:lstStyle/>
          <a:p>
            <a:pPr algn="ctr"/>
            <a:r>
              <a:rPr lang="en-GB" dirty="0"/>
              <a:t>Grapes or giants ahead?</a:t>
            </a:r>
          </a:p>
        </p:txBody>
      </p:sp>
      <p:pic>
        <p:nvPicPr>
          <p:cNvPr id="7" name="Content Placeholder 6">
            <a:extLst>
              <a:ext uri="{FF2B5EF4-FFF2-40B4-BE49-F238E27FC236}">
                <a16:creationId xmlns:a16="http://schemas.microsoft.com/office/drawing/2014/main" id="{45FEBB4E-81EF-972F-E91B-D000BB5D6039}"/>
              </a:ext>
            </a:extLst>
          </p:cNvPr>
          <p:cNvPicPr>
            <a:picLocks noGrp="1" noChangeAspect="1"/>
          </p:cNvPicPr>
          <p:nvPr>
            <p:ph sz="half" idx="1"/>
          </p:nvPr>
        </p:nvPicPr>
        <p:blipFill>
          <a:blip r:embed="rId2"/>
          <a:stretch>
            <a:fillRect/>
          </a:stretch>
        </p:blipFill>
        <p:spPr>
          <a:xfrm>
            <a:off x="415637" y="2438268"/>
            <a:ext cx="4840081" cy="2765760"/>
          </a:xfrm>
          <a:prstGeom prst="rect">
            <a:avLst/>
          </a:prstGeom>
        </p:spPr>
      </p:pic>
      <p:sp>
        <p:nvSpPr>
          <p:cNvPr id="8" name="TextBox 7">
            <a:extLst>
              <a:ext uri="{FF2B5EF4-FFF2-40B4-BE49-F238E27FC236}">
                <a16:creationId xmlns:a16="http://schemas.microsoft.com/office/drawing/2014/main" id="{674DFCFB-4126-D483-226A-966207F76FAC}"/>
              </a:ext>
            </a:extLst>
          </p:cNvPr>
          <p:cNvSpPr txBox="1"/>
          <p:nvPr/>
        </p:nvSpPr>
        <p:spPr>
          <a:xfrm>
            <a:off x="5662403" y="3559538"/>
            <a:ext cx="665567" cy="523220"/>
          </a:xfrm>
          <a:prstGeom prst="rect">
            <a:avLst/>
          </a:prstGeom>
          <a:noFill/>
        </p:spPr>
        <p:txBody>
          <a:bodyPr wrap="none" rtlCol="0">
            <a:spAutoFit/>
          </a:bodyPr>
          <a:lstStyle/>
          <a:p>
            <a:r>
              <a:rPr lang="en-GB" sz="2800" dirty="0"/>
              <a:t>OR</a:t>
            </a:r>
          </a:p>
        </p:txBody>
      </p:sp>
      <p:pic>
        <p:nvPicPr>
          <p:cNvPr id="1026" name="Picture 2" descr="Biblical Giants Are Real: Nephilim After Flood Truth">
            <a:extLst>
              <a:ext uri="{FF2B5EF4-FFF2-40B4-BE49-F238E27FC236}">
                <a16:creationId xmlns:a16="http://schemas.microsoft.com/office/drawing/2014/main" id="{A8498C98-1058-978C-5702-55D9A24CBD3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34655" y="2578550"/>
            <a:ext cx="4619145" cy="24851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116202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4EC84B-7EEC-9065-978C-3B1FEAB35255}"/>
              </a:ext>
            </a:extLst>
          </p:cNvPr>
          <p:cNvSpPr>
            <a:spLocks noGrp="1"/>
          </p:cNvSpPr>
          <p:nvPr>
            <p:ph type="title"/>
          </p:nvPr>
        </p:nvSpPr>
        <p:spPr>
          <a:xfrm>
            <a:off x="376612" y="352246"/>
            <a:ext cx="3074515" cy="1282803"/>
          </a:xfrm>
        </p:spPr>
        <p:txBody>
          <a:bodyPr/>
          <a:lstStyle/>
          <a:p>
            <a:r>
              <a:rPr lang="en-GB" dirty="0"/>
              <a:t>Matthew 25</a:t>
            </a:r>
          </a:p>
        </p:txBody>
      </p:sp>
      <p:sp>
        <p:nvSpPr>
          <p:cNvPr id="3" name="Content Placeholder 2">
            <a:extLst>
              <a:ext uri="{FF2B5EF4-FFF2-40B4-BE49-F238E27FC236}">
                <a16:creationId xmlns:a16="http://schemas.microsoft.com/office/drawing/2014/main" id="{06BA36C1-0348-033F-4020-C7430DCB1EF3}"/>
              </a:ext>
            </a:extLst>
          </p:cNvPr>
          <p:cNvSpPr>
            <a:spLocks noGrp="1"/>
          </p:cNvSpPr>
          <p:nvPr>
            <p:ph idx="1"/>
          </p:nvPr>
        </p:nvSpPr>
        <p:spPr>
          <a:xfrm>
            <a:off x="625451" y="1533307"/>
            <a:ext cx="7987194" cy="4790219"/>
          </a:xfrm>
        </p:spPr>
        <p:txBody>
          <a:bodyPr>
            <a:normAutofit/>
          </a:bodyPr>
          <a:lstStyle/>
          <a:p>
            <a:pPr marL="0" indent="0">
              <a:buNone/>
            </a:pPr>
            <a:r>
              <a:rPr lang="en-GB" b="1" baseline="30000" dirty="0"/>
              <a:t>14 </a:t>
            </a:r>
            <a:r>
              <a:rPr lang="en-GB" dirty="0"/>
              <a:t>“For it will be like a man going on a journey, who called his servants</a:t>
            </a:r>
            <a:r>
              <a:rPr lang="en-GB" baseline="30000" dirty="0"/>
              <a:t>[</a:t>
            </a:r>
            <a:r>
              <a:rPr lang="en-GB" baseline="30000" dirty="0">
                <a:hlinkClick r:id="rId3" tooltip="See footnote a"/>
              </a:rPr>
              <a:t>a</a:t>
            </a:r>
            <a:r>
              <a:rPr lang="en-GB" baseline="30000" dirty="0"/>
              <a:t>]</a:t>
            </a:r>
            <a:r>
              <a:rPr lang="en-GB" dirty="0"/>
              <a:t> and entrusted to them his property. </a:t>
            </a:r>
            <a:r>
              <a:rPr lang="en-GB" b="1" baseline="30000" dirty="0"/>
              <a:t>15 </a:t>
            </a:r>
            <a:r>
              <a:rPr lang="en-GB" dirty="0"/>
              <a:t>To one he gave five talents,</a:t>
            </a:r>
            <a:r>
              <a:rPr lang="en-GB" baseline="30000" dirty="0"/>
              <a:t>[</a:t>
            </a:r>
            <a:r>
              <a:rPr lang="en-GB" baseline="30000" dirty="0">
                <a:hlinkClick r:id="rId4" tooltip="See footnote b"/>
              </a:rPr>
              <a:t>b</a:t>
            </a:r>
            <a:r>
              <a:rPr lang="en-GB" baseline="30000" dirty="0"/>
              <a:t>]</a:t>
            </a:r>
            <a:r>
              <a:rPr lang="en-GB" dirty="0"/>
              <a:t> to another two, to another one, to each according to his ability. Then he went away. </a:t>
            </a:r>
            <a:r>
              <a:rPr lang="en-GB" b="1" baseline="30000" dirty="0"/>
              <a:t>16 </a:t>
            </a:r>
            <a:r>
              <a:rPr lang="en-GB" dirty="0"/>
              <a:t>He who had received the five talents went at once and traded with them, and he made five talents more. </a:t>
            </a:r>
            <a:r>
              <a:rPr lang="en-GB" b="1" baseline="30000" dirty="0"/>
              <a:t>17 </a:t>
            </a:r>
            <a:r>
              <a:rPr lang="en-GB" dirty="0"/>
              <a:t>So also he who had the two talents made two talents more. </a:t>
            </a:r>
            <a:r>
              <a:rPr lang="en-GB" b="1" baseline="30000" dirty="0"/>
              <a:t>18 </a:t>
            </a:r>
            <a:r>
              <a:rPr lang="en-GB" dirty="0"/>
              <a:t>But he who had received the one talent went and dug in the ground and hid his master's money. </a:t>
            </a:r>
          </a:p>
        </p:txBody>
      </p:sp>
      <p:pic>
        <p:nvPicPr>
          <p:cNvPr id="2050" name="Picture 2">
            <a:extLst>
              <a:ext uri="{FF2B5EF4-FFF2-40B4-BE49-F238E27FC236}">
                <a16:creationId xmlns:a16="http://schemas.microsoft.com/office/drawing/2014/main" id="{1AA14F3D-DCA7-505B-0333-C3F8F28FF9E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612645" y="1881037"/>
            <a:ext cx="2953904" cy="21298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446511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9" name="Rectangle 28">
            <a:extLst>
              <a:ext uri="{FF2B5EF4-FFF2-40B4-BE49-F238E27FC236}">
                <a16:creationId xmlns:a16="http://schemas.microsoft.com/office/drawing/2014/main" id="{7FF47CB7-972F-479F-A36D-9E72D26EC8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Freeform: Shape 29">
            <a:extLst>
              <a:ext uri="{FF2B5EF4-FFF2-40B4-BE49-F238E27FC236}">
                <a16:creationId xmlns:a16="http://schemas.microsoft.com/office/drawing/2014/main" id="{0D153B68-5844-490D-8E67-F616D6D721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1766176" cy="2061837"/>
          </a:xfrm>
          <a:custGeom>
            <a:avLst/>
            <a:gdLst>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45936 w 10768629"/>
              <a:gd name="connsiteY142" fmla="*/ 1713743 h 1978172"/>
              <a:gd name="connsiteX143" fmla="*/ 4818446 w 10768629"/>
              <a:gd name="connsiteY143" fmla="*/ 1726895 h 1978172"/>
              <a:gd name="connsiteX144" fmla="*/ 4813657 w 10768629"/>
              <a:gd name="connsiteY144" fmla="*/ 1730706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45936 w 10768629"/>
              <a:gd name="connsiteY142" fmla="*/ 1713743 h 1978172"/>
              <a:gd name="connsiteX143" fmla="*/ 4818446 w 10768629"/>
              <a:gd name="connsiteY143" fmla="*/ 1726895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45936 w 10768629"/>
              <a:gd name="connsiteY142" fmla="*/ 1713743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40853 w 10768629"/>
              <a:gd name="connsiteY141" fmla="*/ 1657958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232341 w 10768629"/>
              <a:gd name="connsiteY179" fmla="*/ 1785942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232341 w 10768629"/>
              <a:gd name="connsiteY179" fmla="*/ 1785942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9462 w 10768629"/>
              <a:gd name="connsiteY48" fmla="*/ 987106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0257 w 10768629"/>
              <a:gd name="connsiteY182" fmla="*/ 1789615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84330 h 1978172"/>
              <a:gd name="connsiteX182" fmla="*/ 1120257 w 10768629"/>
              <a:gd name="connsiteY182" fmla="*/ 1789615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Lst>
            <a:rect l="l" t="t" r="r" b="b"/>
            <a:pathLst>
              <a:path w="10768629" h="1978172">
                <a:moveTo>
                  <a:pt x="0" y="0"/>
                </a:moveTo>
                <a:lnTo>
                  <a:pt x="10768629" y="0"/>
                </a:lnTo>
                <a:lnTo>
                  <a:pt x="10733254" y="31439"/>
                </a:lnTo>
                <a:lnTo>
                  <a:pt x="10727085" y="37910"/>
                </a:lnTo>
                <a:cubicBezTo>
                  <a:pt x="10712973" y="56080"/>
                  <a:pt x="10699457" y="78430"/>
                  <a:pt x="10675953" y="68623"/>
                </a:cubicBezTo>
                <a:cubicBezTo>
                  <a:pt x="10685972" y="89202"/>
                  <a:pt x="10641629" y="69781"/>
                  <a:pt x="10637091" y="90361"/>
                </a:cubicBezTo>
                <a:cubicBezTo>
                  <a:pt x="10635214" y="107005"/>
                  <a:pt x="10621323" y="104993"/>
                  <a:pt x="10610971" y="110764"/>
                </a:cubicBezTo>
                <a:cubicBezTo>
                  <a:pt x="10603980" y="127568"/>
                  <a:pt x="10551417" y="141180"/>
                  <a:pt x="10532872" y="138028"/>
                </a:cubicBezTo>
                <a:cubicBezTo>
                  <a:pt x="10480300" y="119072"/>
                  <a:pt x="10440532" y="186296"/>
                  <a:pt x="10398558" y="172911"/>
                </a:cubicBezTo>
                <a:cubicBezTo>
                  <a:pt x="10387708" y="174114"/>
                  <a:pt x="10378792" y="177646"/>
                  <a:pt x="10371128" y="182609"/>
                </a:cubicBezTo>
                <a:lnTo>
                  <a:pt x="10352178" y="199976"/>
                </a:lnTo>
                <a:lnTo>
                  <a:pt x="10351815" y="211879"/>
                </a:lnTo>
                <a:lnTo>
                  <a:pt x="10337471" y="218661"/>
                </a:lnTo>
                <a:lnTo>
                  <a:pt x="10334625" y="222351"/>
                </a:lnTo>
                <a:cubicBezTo>
                  <a:pt x="10321108" y="225227"/>
                  <a:pt x="10278615" y="228401"/>
                  <a:pt x="10256365" y="235917"/>
                </a:cubicBezTo>
                <a:cubicBezTo>
                  <a:pt x="10218136" y="258033"/>
                  <a:pt x="10224552" y="209685"/>
                  <a:pt x="10201127" y="267448"/>
                </a:cubicBezTo>
                <a:cubicBezTo>
                  <a:pt x="10121320" y="273476"/>
                  <a:pt x="10040763" y="345580"/>
                  <a:pt x="9961218" y="326720"/>
                </a:cubicBezTo>
                <a:cubicBezTo>
                  <a:pt x="9980173" y="341621"/>
                  <a:pt x="9883038" y="318484"/>
                  <a:pt x="9859715" y="355698"/>
                </a:cubicBezTo>
                <a:cubicBezTo>
                  <a:pt x="9812822" y="367758"/>
                  <a:pt x="9752089" y="383830"/>
                  <a:pt x="9679867" y="399081"/>
                </a:cubicBezTo>
                <a:cubicBezTo>
                  <a:pt x="9618357" y="415668"/>
                  <a:pt x="9525492" y="446315"/>
                  <a:pt x="9490654" y="455225"/>
                </a:cubicBezTo>
                <a:lnTo>
                  <a:pt x="9470837" y="452539"/>
                </a:lnTo>
                <a:lnTo>
                  <a:pt x="9469082" y="454891"/>
                </a:lnTo>
                <a:cubicBezTo>
                  <a:pt x="9460057" y="461184"/>
                  <a:pt x="9453495" y="461729"/>
                  <a:pt x="9448038" y="459733"/>
                </a:cubicBezTo>
                <a:lnTo>
                  <a:pt x="9396821" y="455795"/>
                </a:lnTo>
                <a:lnTo>
                  <a:pt x="9392197" y="459796"/>
                </a:lnTo>
                <a:lnTo>
                  <a:pt x="9347994" y="464462"/>
                </a:lnTo>
                <a:cubicBezTo>
                  <a:pt x="9347959" y="465155"/>
                  <a:pt x="9347925" y="465846"/>
                  <a:pt x="9347889" y="466539"/>
                </a:cubicBezTo>
                <a:cubicBezTo>
                  <a:pt x="9346648" y="471307"/>
                  <a:pt x="9343831" y="475025"/>
                  <a:pt x="9337639" y="476654"/>
                </a:cubicBezTo>
                <a:cubicBezTo>
                  <a:pt x="9354547" y="503661"/>
                  <a:pt x="9307720" y="510631"/>
                  <a:pt x="9287964" y="513052"/>
                </a:cubicBezTo>
                <a:cubicBezTo>
                  <a:pt x="9269905" y="526173"/>
                  <a:pt x="9245386" y="544358"/>
                  <a:pt x="9229283" y="555377"/>
                </a:cubicBezTo>
                <a:lnTo>
                  <a:pt x="9220274" y="557502"/>
                </a:lnTo>
                <a:cubicBezTo>
                  <a:pt x="9220250" y="557668"/>
                  <a:pt x="9220226" y="557835"/>
                  <a:pt x="9220202" y="558001"/>
                </a:cubicBezTo>
                <a:cubicBezTo>
                  <a:pt x="9218468" y="559434"/>
                  <a:pt x="9215591" y="560497"/>
                  <a:pt x="9210908" y="561147"/>
                </a:cubicBezTo>
                <a:lnTo>
                  <a:pt x="9186374" y="565502"/>
                </a:lnTo>
                <a:lnTo>
                  <a:pt x="9181058" y="569943"/>
                </a:lnTo>
                <a:lnTo>
                  <a:pt x="9167549" y="584727"/>
                </a:lnTo>
                <a:lnTo>
                  <a:pt x="9149110" y="598906"/>
                </a:lnTo>
                <a:cubicBezTo>
                  <a:pt x="9133575" y="594395"/>
                  <a:pt x="9087390" y="636567"/>
                  <a:pt x="9078556" y="644039"/>
                </a:cubicBezTo>
                <a:lnTo>
                  <a:pt x="8996399" y="690055"/>
                </a:lnTo>
                <a:cubicBezTo>
                  <a:pt x="8913147" y="777045"/>
                  <a:pt x="8867993" y="772591"/>
                  <a:pt x="8803791" y="813860"/>
                </a:cubicBezTo>
                <a:cubicBezTo>
                  <a:pt x="8745270" y="819906"/>
                  <a:pt x="8690049" y="823612"/>
                  <a:pt x="8636202" y="848463"/>
                </a:cubicBezTo>
                <a:cubicBezTo>
                  <a:pt x="8594799" y="860014"/>
                  <a:pt x="8568613" y="864779"/>
                  <a:pt x="8555372" y="883171"/>
                </a:cubicBezTo>
                <a:lnTo>
                  <a:pt x="8507229" y="901665"/>
                </a:lnTo>
                <a:lnTo>
                  <a:pt x="8428473" y="927985"/>
                </a:lnTo>
                <a:cubicBezTo>
                  <a:pt x="8428287" y="929817"/>
                  <a:pt x="8428100" y="931648"/>
                  <a:pt x="8427914" y="933480"/>
                </a:cubicBezTo>
                <a:lnTo>
                  <a:pt x="8420327" y="941984"/>
                </a:lnTo>
                <a:lnTo>
                  <a:pt x="8394729" y="948347"/>
                </a:lnTo>
                <a:lnTo>
                  <a:pt x="8380548" y="987916"/>
                </a:lnTo>
                <a:lnTo>
                  <a:pt x="8375330" y="965444"/>
                </a:lnTo>
                <a:cubicBezTo>
                  <a:pt x="8372375" y="964202"/>
                  <a:pt x="8344433" y="977378"/>
                  <a:pt x="8340796" y="980522"/>
                </a:cubicBezTo>
                <a:cubicBezTo>
                  <a:pt x="8328292" y="982128"/>
                  <a:pt x="8319237" y="991089"/>
                  <a:pt x="8304438" y="996739"/>
                </a:cubicBezTo>
                <a:cubicBezTo>
                  <a:pt x="8297193" y="1005683"/>
                  <a:pt x="8289328" y="1014568"/>
                  <a:pt x="8280929" y="1023089"/>
                </a:cubicBezTo>
                <a:lnTo>
                  <a:pt x="8275760" y="1027772"/>
                </a:lnTo>
                <a:lnTo>
                  <a:pt x="8275478" y="1027605"/>
                </a:lnTo>
                <a:cubicBezTo>
                  <a:pt x="8273970" y="1028076"/>
                  <a:pt x="8251461" y="1029408"/>
                  <a:pt x="8249003" y="1032033"/>
                </a:cubicBezTo>
                <a:lnTo>
                  <a:pt x="8203836" y="1037347"/>
                </a:lnTo>
                <a:cubicBezTo>
                  <a:pt x="8172789" y="1049890"/>
                  <a:pt x="8148166" y="1034625"/>
                  <a:pt x="8122936" y="1063113"/>
                </a:cubicBezTo>
                <a:cubicBezTo>
                  <a:pt x="8093850" y="1074757"/>
                  <a:pt x="8066781" y="1075350"/>
                  <a:pt x="8043658" y="1092746"/>
                </a:cubicBezTo>
                <a:cubicBezTo>
                  <a:pt x="8032157" y="1089174"/>
                  <a:pt x="8022145" y="1089998"/>
                  <a:pt x="8015351" y="1105478"/>
                </a:cubicBezTo>
                <a:cubicBezTo>
                  <a:pt x="7987544" y="1113006"/>
                  <a:pt x="7977708" y="1099152"/>
                  <a:pt x="7963145" y="1119346"/>
                </a:cubicBezTo>
                <a:cubicBezTo>
                  <a:pt x="7942622" y="1098880"/>
                  <a:pt x="7943760" y="1109516"/>
                  <a:pt x="7938145" y="1120225"/>
                </a:cubicBezTo>
                <a:lnTo>
                  <a:pt x="7937238" y="1121204"/>
                </a:lnTo>
                <a:lnTo>
                  <a:pt x="7934398" y="1118240"/>
                </a:lnTo>
                <a:lnTo>
                  <a:pt x="7918248" y="1124371"/>
                </a:lnTo>
                <a:lnTo>
                  <a:pt x="7914119" y="1127653"/>
                </a:lnTo>
                <a:cubicBezTo>
                  <a:pt x="7911201" y="1129547"/>
                  <a:pt x="7909169" y="1130331"/>
                  <a:pt x="7907658" y="1130350"/>
                </a:cubicBezTo>
                <a:lnTo>
                  <a:pt x="7907434" y="1130103"/>
                </a:lnTo>
                <a:lnTo>
                  <a:pt x="7901508" y="1133245"/>
                </a:lnTo>
                <a:cubicBezTo>
                  <a:pt x="7891644" y="1139271"/>
                  <a:pt x="7882185" y="1145815"/>
                  <a:pt x="7873287" y="1152609"/>
                </a:cubicBezTo>
                <a:cubicBezTo>
                  <a:pt x="7864672" y="1141906"/>
                  <a:pt x="7845199" y="1159242"/>
                  <a:pt x="7834833" y="1153868"/>
                </a:cubicBezTo>
                <a:lnTo>
                  <a:pt x="7828661" y="1139994"/>
                </a:lnTo>
                <a:lnTo>
                  <a:pt x="7823966" y="1143178"/>
                </a:lnTo>
                <a:lnTo>
                  <a:pt x="7815078" y="1151776"/>
                </a:lnTo>
                <a:cubicBezTo>
                  <a:pt x="7813692" y="1152943"/>
                  <a:pt x="7812687" y="1153116"/>
                  <a:pt x="7812026" y="1151522"/>
                </a:cubicBezTo>
                <a:cubicBezTo>
                  <a:pt x="7806555" y="1153054"/>
                  <a:pt x="7788673" y="1159989"/>
                  <a:pt x="7782249" y="1160970"/>
                </a:cubicBezTo>
                <a:lnTo>
                  <a:pt x="7773476" y="1157414"/>
                </a:lnTo>
                <a:lnTo>
                  <a:pt x="7769600" y="1157365"/>
                </a:lnTo>
                <a:lnTo>
                  <a:pt x="7752631" y="1172815"/>
                </a:lnTo>
                <a:lnTo>
                  <a:pt x="7739392" y="1192062"/>
                </a:lnTo>
                <a:lnTo>
                  <a:pt x="7677677" y="1216394"/>
                </a:lnTo>
                <a:lnTo>
                  <a:pt x="7586920" y="1261888"/>
                </a:lnTo>
                <a:cubicBezTo>
                  <a:pt x="7556723" y="1298911"/>
                  <a:pt x="7489187" y="1284518"/>
                  <a:pt x="7486100" y="1292563"/>
                </a:cubicBezTo>
                <a:cubicBezTo>
                  <a:pt x="7454875" y="1308356"/>
                  <a:pt x="7453335" y="1326361"/>
                  <a:pt x="7411323" y="1340732"/>
                </a:cubicBezTo>
                <a:cubicBezTo>
                  <a:pt x="7372519" y="1390006"/>
                  <a:pt x="7288617" y="1403664"/>
                  <a:pt x="7240698" y="1438832"/>
                </a:cubicBezTo>
                <a:cubicBezTo>
                  <a:pt x="7206467" y="1417136"/>
                  <a:pt x="7227555" y="1441678"/>
                  <a:pt x="7197675" y="1447530"/>
                </a:cubicBezTo>
                <a:cubicBezTo>
                  <a:pt x="7211601" y="1474927"/>
                  <a:pt x="7159483" y="1444981"/>
                  <a:pt x="7164788" y="1480293"/>
                </a:cubicBezTo>
                <a:cubicBezTo>
                  <a:pt x="7159184" y="1480240"/>
                  <a:pt x="7153584" y="1479075"/>
                  <a:pt x="7147929" y="1477641"/>
                </a:cubicBezTo>
                <a:lnTo>
                  <a:pt x="7144965" y="1476908"/>
                </a:lnTo>
                <a:lnTo>
                  <a:pt x="7134299" y="1479969"/>
                </a:lnTo>
                <a:lnTo>
                  <a:pt x="7129809" y="1473339"/>
                </a:lnTo>
                <a:lnTo>
                  <a:pt x="7112688" y="1472575"/>
                </a:lnTo>
                <a:cubicBezTo>
                  <a:pt x="7106506" y="1473449"/>
                  <a:pt x="7100123" y="1475741"/>
                  <a:pt x="7093470" y="1480300"/>
                </a:cubicBezTo>
                <a:cubicBezTo>
                  <a:pt x="7079039" y="1501274"/>
                  <a:pt x="7048991" y="1495718"/>
                  <a:pt x="7025034" y="1506934"/>
                </a:cubicBezTo>
                <a:lnTo>
                  <a:pt x="7014783" y="1515868"/>
                </a:lnTo>
                <a:lnTo>
                  <a:pt x="6979706" y="1523511"/>
                </a:lnTo>
                <a:lnTo>
                  <a:pt x="6977890" y="1525793"/>
                </a:lnTo>
                <a:cubicBezTo>
                  <a:pt x="6971996" y="1527914"/>
                  <a:pt x="6959488" y="1529941"/>
                  <a:pt x="6944339" y="1536237"/>
                </a:cubicBezTo>
                <a:lnTo>
                  <a:pt x="6886996" y="1563569"/>
                </a:lnTo>
                <a:lnTo>
                  <a:pt x="6874510" y="1558469"/>
                </a:lnTo>
                <a:lnTo>
                  <a:pt x="6871943" y="1554651"/>
                </a:lnTo>
                <a:lnTo>
                  <a:pt x="6856174" y="1562024"/>
                </a:lnTo>
                <a:lnTo>
                  <a:pt x="6842321" y="1560554"/>
                </a:lnTo>
                <a:lnTo>
                  <a:pt x="6832713" y="1569357"/>
                </a:lnTo>
                <a:lnTo>
                  <a:pt x="6816351" y="1571495"/>
                </a:lnTo>
                <a:cubicBezTo>
                  <a:pt x="6810216" y="1571510"/>
                  <a:pt x="6803310" y="1571324"/>
                  <a:pt x="6795800" y="1572010"/>
                </a:cubicBezTo>
                <a:lnTo>
                  <a:pt x="6777546" y="1568661"/>
                </a:lnTo>
                <a:lnTo>
                  <a:pt x="6751528" y="1574143"/>
                </a:lnTo>
                <a:cubicBezTo>
                  <a:pt x="6731455" y="1578562"/>
                  <a:pt x="6712054" y="1582098"/>
                  <a:pt x="6691966" y="1582255"/>
                </a:cubicBezTo>
                <a:cubicBezTo>
                  <a:pt x="6677921" y="1590738"/>
                  <a:pt x="6663787" y="1595441"/>
                  <a:pt x="6646941" y="1588471"/>
                </a:cubicBezTo>
                <a:cubicBezTo>
                  <a:pt x="6605135" y="1597971"/>
                  <a:pt x="6598373" y="1612583"/>
                  <a:pt x="6568576" y="1606488"/>
                </a:cubicBezTo>
                <a:cubicBezTo>
                  <a:pt x="6562510" y="1614734"/>
                  <a:pt x="6558067" y="1619360"/>
                  <a:pt x="6554358" y="1621701"/>
                </a:cubicBezTo>
                <a:cubicBezTo>
                  <a:pt x="6543227" y="1628727"/>
                  <a:pt x="6538724" y="1615196"/>
                  <a:pt x="6516968" y="1617195"/>
                </a:cubicBezTo>
                <a:cubicBezTo>
                  <a:pt x="6493173" y="1617368"/>
                  <a:pt x="6528193" y="1598652"/>
                  <a:pt x="6506479" y="1602227"/>
                </a:cubicBezTo>
                <a:cubicBezTo>
                  <a:pt x="6486674" y="1613929"/>
                  <a:pt x="6478484" y="1593997"/>
                  <a:pt x="6458436" y="1607332"/>
                </a:cubicBezTo>
                <a:cubicBezTo>
                  <a:pt x="6471168" y="1620800"/>
                  <a:pt x="6410323" y="1615478"/>
                  <a:pt x="6414786" y="1628815"/>
                </a:cubicBezTo>
                <a:cubicBezTo>
                  <a:pt x="6385942" y="1615041"/>
                  <a:pt x="6386569" y="1640238"/>
                  <a:pt x="6357085" y="1640846"/>
                </a:cubicBezTo>
                <a:cubicBezTo>
                  <a:pt x="6341163" y="1636809"/>
                  <a:pt x="6331497" y="1637754"/>
                  <a:pt x="6322636" y="1648213"/>
                </a:cubicBezTo>
                <a:cubicBezTo>
                  <a:pt x="6248448" y="1627802"/>
                  <a:pt x="6286748" y="1654976"/>
                  <a:pt x="6226172" y="1654676"/>
                </a:cubicBezTo>
                <a:lnTo>
                  <a:pt x="6221217" y="1654506"/>
                </a:lnTo>
                <a:lnTo>
                  <a:pt x="6204956" y="1664280"/>
                </a:lnTo>
                <a:cubicBezTo>
                  <a:pt x="6204728" y="1665114"/>
                  <a:pt x="6204498" y="1665947"/>
                  <a:pt x="6204270" y="1666782"/>
                </a:cubicBezTo>
                <a:lnTo>
                  <a:pt x="6143810" y="1661963"/>
                </a:lnTo>
                <a:lnTo>
                  <a:pt x="6136560" y="1665728"/>
                </a:lnTo>
                <a:lnTo>
                  <a:pt x="6096155" y="1656951"/>
                </a:lnTo>
                <a:lnTo>
                  <a:pt x="6075812" y="1655422"/>
                </a:lnTo>
                <a:lnTo>
                  <a:pt x="6039495" y="1649680"/>
                </a:lnTo>
                <a:lnTo>
                  <a:pt x="6036523" y="1652121"/>
                </a:lnTo>
                <a:lnTo>
                  <a:pt x="6029328" y="1649904"/>
                </a:lnTo>
                <a:lnTo>
                  <a:pt x="6024075" y="1652779"/>
                </a:lnTo>
                <a:lnTo>
                  <a:pt x="6018085" y="1652030"/>
                </a:lnTo>
                <a:cubicBezTo>
                  <a:pt x="6006658" y="1653831"/>
                  <a:pt x="5968194" y="1662035"/>
                  <a:pt x="5955513" y="1663584"/>
                </a:cubicBezTo>
                <a:lnTo>
                  <a:pt x="5941996" y="1661326"/>
                </a:lnTo>
                <a:lnTo>
                  <a:pt x="5931789" y="1669915"/>
                </a:lnTo>
                <a:lnTo>
                  <a:pt x="5888686" y="1672175"/>
                </a:lnTo>
                <a:lnTo>
                  <a:pt x="5873794" y="1665454"/>
                </a:lnTo>
                <a:lnTo>
                  <a:pt x="5860022" y="1660635"/>
                </a:lnTo>
                <a:lnTo>
                  <a:pt x="5858237" y="1660649"/>
                </a:lnTo>
                <a:lnTo>
                  <a:pt x="5840319" y="1660798"/>
                </a:lnTo>
                <a:lnTo>
                  <a:pt x="5806984" y="1661075"/>
                </a:lnTo>
                <a:cubicBezTo>
                  <a:pt x="5785708" y="1661533"/>
                  <a:pt x="5764126" y="1662974"/>
                  <a:pt x="5742351" y="1667489"/>
                </a:cubicBezTo>
                <a:cubicBezTo>
                  <a:pt x="5659069" y="1645168"/>
                  <a:pt x="5615134" y="1706361"/>
                  <a:pt x="5521171" y="1671626"/>
                </a:cubicBezTo>
                <a:cubicBezTo>
                  <a:pt x="5491803" y="1671296"/>
                  <a:pt x="5498089" y="1662666"/>
                  <a:pt x="5457384" y="1683952"/>
                </a:cubicBezTo>
                <a:cubicBezTo>
                  <a:pt x="5356959" y="1699287"/>
                  <a:pt x="5078905" y="1774579"/>
                  <a:pt x="4950070" y="1748401"/>
                </a:cubicBezTo>
                <a:cubicBezTo>
                  <a:pt x="4918276" y="1752255"/>
                  <a:pt x="4891043" y="1756936"/>
                  <a:pt x="4872172" y="1757222"/>
                </a:cubicBezTo>
                <a:lnTo>
                  <a:pt x="4809524" y="1761033"/>
                </a:lnTo>
                <a:cubicBezTo>
                  <a:pt x="4791324" y="1772975"/>
                  <a:pt x="4777258" y="1754591"/>
                  <a:pt x="4759058" y="1766533"/>
                </a:cubicBezTo>
                <a:cubicBezTo>
                  <a:pt x="4747481" y="1770744"/>
                  <a:pt x="4734604" y="1772921"/>
                  <a:pt x="4719749" y="1771811"/>
                </a:cubicBezTo>
                <a:cubicBezTo>
                  <a:pt x="4671168" y="1780243"/>
                  <a:pt x="4634134" y="1775931"/>
                  <a:pt x="4568686" y="1786141"/>
                </a:cubicBezTo>
                <a:cubicBezTo>
                  <a:pt x="4544667" y="1777910"/>
                  <a:pt x="4432547" y="1778168"/>
                  <a:pt x="4418751" y="1796932"/>
                </a:cubicBezTo>
                <a:cubicBezTo>
                  <a:pt x="4403360" y="1801488"/>
                  <a:pt x="4385278" y="1795746"/>
                  <a:pt x="4378377" y="1815528"/>
                </a:cubicBezTo>
                <a:cubicBezTo>
                  <a:pt x="4366870" y="1839461"/>
                  <a:pt x="4337372" y="1814003"/>
                  <a:pt x="4320575" y="1832722"/>
                </a:cubicBezTo>
                <a:cubicBezTo>
                  <a:pt x="4277898" y="1857053"/>
                  <a:pt x="4243945" y="1846759"/>
                  <a:pt x="4211935" y="1860177"/>
                </a:cubicBezTo>
                <a:cubicBezTo>
                  <a:pt x="4181519" y="1859584"/>
                  <a:pt x="4171342" y="1859762"/>
                  <a:pt x="4101228" y="1868717"/>
                </a:cubicBezTo>
                <a:cubicBezTo>
                  <a:pt x="4080159" y="1876188"/>
                  <a:pt x="4039427" y="1877381"/>
                  <a:pt x="3973223" y="1881015"/>
                </a:cubicBezTo>
                <a:cubicBezTo>
                  <a:pt x="3971330" y="1884974"/>
                  <a:pt x="3952843" y="1879225"/>
                  <a:pt x="3900992" y="1880603"/>
                </a:cubicBezTo>
                <a:cubicBezTo>
                  <a:pt x="3849141" y="1881981"/>
                  <a:pt x="3740060" y="1895686"/>
                  <a:pt x="3662119" y="1889285"/>
                </a:cubicBezTo>
                <a:cubicBezTo>
                  <a:pt x="3565155" y="1881322"/>
                  <a:pt x="3613412" y="1915150"/>
                  <a:pt x="3496919" y="1873180"/>
                </a:cubicBezTo>
                <a:cubicBezTo>
                  <a:pt x="3488062" y="1895719"/>
                  <a:pt x="3474293" y="1876288"/>
                  <a:pt x="3449433" y="1889681"/>
                </a:cubicBezTo>
                <a:cubicBezTo>
                  <a:pt x="3406553" y="1891629"/>
                  <a:pt x="3413217" y="1897797"/>
                  <a:pt x="3369766" y="1916653"/>
                </a:cubicBezTo>
                <a:cubicBezTo>
                  <a:pt x="3338805" y="1929531"/>
                  <a:pt x="3289487" y="1928617"/>
                  <a:pt x="3269672" y="1938036"/>
                </a:cubicBezTo>
                <a:lnTo>
                  <a:pt x="3224897" y="1943733"/>
                </a:lnTo>
                <a:cubicBezTo>
                  <a:pt x="3188693" y="1949271"/>
                  <a:pt x="3178540" y="1909145"/>
                  <a:pt x="3161463" y="1946591"/>
                </a:cubicBezTo>
                <a:lnTo>
                  <a:pt x="3112044" y="1935614"/>
                </a:lnTo>
                <a:lnTo>
                  <a:pt x="3069716" y="1930463"/>
                </a:lnTo>
                <a:cubicBezTo>
                  <a:pt x="3049937" y="1924285"/>
                  <a:pt x="3047816" y="1925644"/>
                  <a:pt x="3005773" y="1915878"/>
                </a:cubicBezTo>
                <a:cubicBezTo>
                  <a:pt x="2978838" y="1921092"/>
                  <a:pt x="2967972" y="1927319"/>
                  <a:pt x="2897201" y="1926772"/>
                </a:cubicBezTo>
                <a:lnTo>
                  <a:pt x="2783891" y="1931749"/>
                </a:lnTo>
                <a:cubicBezTo>
                  <a:pt x="2753098" y="1932794"/>
                  <a:pt x="2731621" y="1915151"/>
                  <a:pt x="2712447" y="1933044"/>
                </a:cubicBezTo>
                <a:cubicBezTo>
                  <a:pt x="2621923" y="1990472"/>
                  <a:pt x="2637976" y="1949546"/>
                  <a:pt x="2560151" y="1963609"/>
                </a:cubicBezTo>
                <a:cubicBezTo>
                  <a:pt x="2472084" y="1973456"/>
                  <a:pt x="2423631" y="1962133"/>
                  <a:pt x="2367221" y="1971884"/>
                </a:cubicBezTo>
                <a:cubicBezTo>
                  <a:pt x="2355331" y="1950582"/>
                  <a:pt x="2295649" y="1950006"/>
                  <a:pt x="2272130" y="1961162"/>
                </a:cubicBezTo>
                <a:cubicBezTo>
                  <a:pt x="2229336" y="1964326"/>
                  <a:pt x="2232627" y="1943953"/>
                  <a:pt x="2189404" y="1978172"/>
                </a:cubicBezTo>
                <a:cubicBezTo>
                  <a:pt x="2153824" y="1968017"/>
                  <a:pt x="2114605" y="1969166"/>
                  <a:pt x="2077704" y="1965002"/>
                </a:cubicBezTo>
                <a:cubicBezTo>
                  <a:pt x="2053064" y="1962036"/>
                  <a:pt x="2051584" y="1971011"/>
                  <a:pt x="2033299" y="1969042"/>
                </a:cubicBezTo>
                <a:cubicBezTo>
                  <a:pt x="2015014" y="1967073"/>
                  <a:pt x="1998956" y="1958903"/>
                  <a:pt x="1967996" y="1953187"/>
                </a:cubicBezTo>
                <a:cubicBezTo>
                  <a:pt x="1924117" y="1970917"/>
                  <a:pt x="1915668" y="1940297"/>
                  <a:pt x="1855805" y="1926082"/>
                </a:cubicBezTo>
                <a:cubicBezTo>
                  <a:pt x="1830663" y="1943732"/>
                  <a:pt x="1810564" y="1935694"/>
                  <a:pt x="1790957" y="1919460"/>
                </a:cubicBezTo>
                <a:cubicBezTo>
                  <a:pt x="1732588" y="1924884"/>
                  <a:pt x="1679506" y="1900619"/>
                  <a:pt x="1613978" y="1891581"/>
                </a:cubicBezTo>
                <a:cubicBezTo>
                  <a:pt x="1542961" y="1912227"/>
                  <a:pt x="1506863" y="1865666"/>
                  <a:pt x="1436831" y="1856201"/>
                </a:cubicBezTo>
                <a:cubicBezTo>
                  <a:pt x="1409149" y="1862955"/>
                  <a:pt x="1416370" y="1829853"/>
                  <a:pt x="1357365" y="1832140"/>
                </a:cubicBezTo>
                <a:cubicBezTo>
                  <a:pt x="1285880" y="1811785"/>
                  <a:pt x="1273193" y="1786872"/>
                  <a:pt x="1232341" y="1785942"/>
                </a:cubicBezTo>
                <a:cubicBezTo>
                  <a:pt x="1223903" y="1792798"/>
                  <a:pt x="1160576" y="1793911"/>
                  <a:pt x="1162595" y="1784330"/>
                </a:cubicBezTo>
                <a:cubicBezTo>
                  <a:pt x="1153167" y="1787110"/>
                  <a:pt x="1122206" y="1805077"/>
                  <a:pt x="1120257" y="1789615"/>
                </a:cubicBezTo>
                <a:cubicBezTo>
                  <a:pt x="1073149" y="1786750"/>
                  <a:pt x="1034361" y="1768718"/>
                  <a:pt x="991903" y="1786741"/>
                </a:cubicBezTo>
                <a:cubicBezTo>
                  <a:pt x="966383" y="1781126"/>
                  <a:pt x="949501" y="1800915"/>
                  <a:pt x="883960" y="1809389"/>
                </a:cubicBezTo>
                <a:cubicBezTo>
                  <a:pt x="836064" y="1808194"/>
                  <a:pt x="826980" y="1826610"/>
                  <a:pt x="766531" y="1805053"/>
                </a:cubicBezTo>
                <a:cubicBezTo>
                  <a:pt x="732778" y="1801141"/>
                  <a:pt x="694055" y="1787044"/>
                  <a:pt x="669779" y="1800537"/>
                </a:cubicBezTo>
                <a:cubicBezTo>
                  <a:pt x="645252" y="1794709"/>
                  <a:pt x="563495" y="1813232"/>
                  <a:pt x="523898" y="1811085"/>
                </a:cubicBezTo>
                <a:cubicBezTo>
                  <a:pt x="457555" y="1798530"/>
                  <a:pt x="395227" y="1824052"/>
                  <a:pt x="360251" y="1830735"/>
                </a:cubicBezTo>
                <a:cubicBezTo>
                  <a:pt x="313564" y="1825583"/>
                  <a:pt x="298281" y="1811622"/>
                  <a:pt x="255207" y="1818275"/>
                </a:cubicBezTo>
                <a:cubicBezTo>
                  <a:pt x="206572" y="1839769"/>
                  <a:pt x="160277" y="1836800"/>
                  <a:pt x="101803" y="1870647"/>
                </a:cubicBezTo>
                <a:cubicBezTo>
                  <a:pt x="85849" y="1910002"/>
                  <a:pt x="27997" y="1845258"/>
                  <a:pt x="25397" y="1888443"/>
                </a:cubicBezTo>
                <a:cubicBezTo>
                  <a:pt x="19096" y="1881154"/>
                  <a:pt x="11260" y="1878398"/>
                  <a:pt x="2370" y="1878311"/>
                </a:cubicBezTo>
                <a:lnTo>
                  <a:pt x="0" y="1878785"/>
                </a:lnTo>
                <a:lnTo>
                  <a:pt x="0" y="0"/>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B33CB2D9-EA1E-5F60-D7E5-792145D7BBC7}"/>
              </a:ext>
            </a:extLst>
          </p:cNvPr>
          <p:cNvSpPr>
            <a:spLocks noGrp="1"/>
          </p:cNvSpPr>
          <p:nvPr>
            <p:ph type="title"/>
          </p:nvPr>
        </p:nvSpPr>
        <p:spPr>
          <a:xfrm>
            <a:off x="1137034" y="609597"/>
            <a:ext cx="9392421" cy="1330841"/>
          </a:xfrm>
        </p:spPr>
        <p:txBody>
          <a:bodyPr>
            <a:normAutofit/>
          </a:bodyPr>
          <a:lstStyle/>
          <a:p>
            <a:r>
              <a:rPr lang="en-GB"/>
              <a:t>Matthew 25</a:t>
            </a:r>
          </a:p>
        </p:txBody>
      </p:sp>
      <p:sp>
        <p:nvSpPr>
          <p:cNvPr id="3" name="Content Placeholder 2">
            <a:extLst>
              <a:ext uri="{FF2B5EF4-FFF2-40B4-BE49-F238E27FC236}">
                <a16:creationId xmlns:a16="http://schemas.microsoft.com/office/drawing/2014/main" id="{FA91A890-9A80-4D9D-BA81-4521129AD4BC}"/>
              </a:ext>
            </a:extLst>
          </p:cNvPr>
          <p:cNvSpPr>
            <a:spLocks noGrp="1"/>
          </p:cNvSpPr>
          <p:nvPr>
            <p:ph idx="1"/>
          </p:nvPr>
        </p:nvSpPr>
        <p:spPr>
          <a:xfrm>
            <a:off x="912054" y="1882285"/>
            <a:ext cx="6614585" cy="4327129"/>
          </a:xfrm>
        </p:spPr>
        <p:txBody>
          <a:bodyPr>
            <a:normAutofit fontScale="92500" lnSpcReduction="10000"/>
          </a:bodyPr>
          <a:lstStyle/>
          <a:p>
            <a:pPr marL="0" indent="0">
              <a:buNone/>
            </a:pPr>
            <a:r>
              <a:rPr lang="en-GB" sz="2400" b="1" baseline="30000" dirty="0"/>
              <a:t>19 </a:t>
            </a:r>
            <a:r>
              <a:rPr lang="en-GB" sz="2400" dirty="0"/>
              <a:t>Now after a long time the master of those servants came and settled accounts with them. </a:t>
            </a:r>
            <a:r>
              <a:rPr lang="en-GB" sz="2400" b="1" baseline="30000" dirty="0"/>
              <a:t>20 </a:t>
            </a:r>
            <a:r>
              <a:rPr lang="en-GB" sz="2400" dirty="0"/>
              <a:t>And he who had received the five talents came forward, bringing five talents more, saying, ‘Master, you delivered to me five talents; here, I have made five talents more.’ </a:t>
            </a:r>
          </a:p>
          <a:p>
            <a:pPr marL="0" indent="0">
              <a:buNone/>
            </a:pPr>
            <a:r>
              <a:rPr lang="en-GB" sz="2400" b="1" baseline="30000" dirty="0"/>
              <a:t>21 </a:t>
            </a:r>
            <a:r>
              <a:rPr lang="en-GB" sz="2400" dirty="0"/>
              <a:t>His master said to him, ‘Well done, good and faithful servant.</a:t>
            </a:r>
            <a:r>
              <a:rPr lang="en-GB" sz="2400" baseline="30000" dirty="0"/>
              <a:t>[</a:t>
            </a:r>
            <a:r>
              <a:rPr lang="en-GB" sz="2400" baseline="30000" dirty="0">
                <a:hlinkClick r:id="rId3" tooltip="See footnote c"/>
              </a:rPr>
              <a:t>c</a:t>
            </a:r>
            <a:r>
              <a:rPr lang="en-GB" sz="2400" baseline="30000" dirty="0"/>
              <a:t>]</a:t>
            </a:r>
            <a:r>
              <a:rPr lang="en-GB" sz="2400" dirty="0"/>
              <a:t> You have been faithful over a little; I will set you over much. Enter into the joy of your master.’ </a:t>
            </a:r>
            <a:r>
              <a:rPr lang="en-GB" sz="2400" b="1" baseline="30000" dirty="0"/>
              <a:t>22 </a:t>
            </a:r>
            <a:r>
              <a:rPr lang="en-GB" sz="2400" dirty="0"/>
              <a:t>And he also who had the two talents came forward, saying, ‘Master, you delivered to me two talents; here, I have made two talents more.’ </a:t>
            </a:r>
            <a:r>
              <a:rPr lang="en-GB" sz="2400" b="1" baseline="30000" dirty="0"/>
              <a:t>23 </a:t>
            </a:r>
            <a:r>
              <a:rPr lang="en-GB" sz="2400" dirty="0"/>
              <a:t>His master said to him, ‘Well done, good and faithful servant. You have been faithful over a little; I will set you over much. Enter into the joy of your master.</a:t>
            </a:r>
          </a:p>
          <a:p>
            <a:endParaRPr lang="en-GB" sz="2400" dirty="0"/>
          </a:p>
        </p:txBody>
      </p:sp>
      <p:pic>
        <p:nvPicPr>
          <p:cNvPr id="4" name="Picture 3">
            <a:extLst>
              <a:ext uri="{FF2B5EF4-FFF2-40B4-BE49-F238E27FC236}">
                <a16:creationId xmlns:a16="http://schemas.microsoft.com/office/drawing/2014/main" id="{AE4C7B54-F1BF-8606-485A-45193E7DAB3D}"/>
              </a:ext>
            </a:extLst>
          </p:cNvPr>
          <p:cNvPicPr>
            <a:picLocks noChangeAspect="1"/>
          </p:cNvPicPr>
          <p:nvPr/>
        </p:nvPicPr>
        <p:blipFill>
          <a:blip r:embed="rId4"/>
          <a:stretch>
            <a:fillRect/>
          </a:stretch>
        </p:blipFill>
        <p:spPr>
          <a:xfrm>
            <a:off x="8786811" y="2368894"/>
            <a:ext cx="2904199" cy="2091023"/>
          </a:xfrm>
          <a:prstGeom prst="rect">
            <a:avLst/>
          </a:prstGeom>
        </p:spPr>
      </p:pic>
      <p:sp>
        <p:nvSpPr>
          <p:cNvPr id="28" name="Freeform: Shape 27">
            <a:extLst>
              <a:ext uri="{FF2B5EF4-FFF2-40B4-BE49-F238E27FC236}">
                <a16:creationId xmlns:a16="http://schemas.microsoft.com/office/drawing/2014/main" id="{9A0D773F-7A7D-4DBB-9DEA-86BB8B8F4B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5381624" y="6209414"/>
            <a:ext cx="6810375" cy="648586"/>
          </a:xfrm>
          <a:custGeom>
            <a:avLst/>
            <a:gdLst>
              <a:gd name="connsiteX0" fmla="*/ 0 w 10753706"/>
              <a:gd name="connsiteY0" fmla="*/ 0 h 1027260"/>
              <a:gd name="connsiteX1" fmla="*/ 10753706 w 10753706"/>
              <a:gd name="connsiteY1" fmla="*/ 0 h 1027260"/>
              <a:gd name="connsiteX2" fmla="*/ 10748809 w 10753706"/>
              <a:gd name="connsiteY2" fmla="*/ 2522 h 1027260"/>
              <a:gd name="connsiteX3" fmla="*/ 10725330 w 10753706"/>
              <a:gd name="connsiteY3" fmla="*/ 11977 h 1027260"/>
              <a:gd name="connsiteX4" fmla="*/ 10615423 w 10753706"/>
              <a:gd name="connsiteY4" fmla="*/ 52967 h 1027260"/>
              <a:gd name="connsiteX5" fmla="*/ 10533936 w 10753706"/>
              <a:gd name="connsiteY5" fmla="*/ 53095 h 1027260"/>
              <a:gd name="connsiteX6" fmla="*/ 10466876 w 10753706"/>
              <a:gd name="connsiteY6" fmla="*/ 45180 h 1027260"/>
              <a:gd name="connsiteX7" fmla="*/ 10355090 w 10753706"/>
              <a:gd name="connsiteY7" fmla="*/ 89741 h 1027260"/>
              <a:gd name="connsiteX8" fmla="*/ 10087145 w 10753706"/>
              <a:gd name="connsiteY8" fmla="*/ 66115 h 1027260"/>
              <a:gd name="connsiteX9" fmla="*/ 10015902 w 10753706"/>
              <a:gd name="connsiteY9" fmla="*/ 76178 h 1027260"/>
              <a:gd name="connsiteX10" fmla="*/ 9806005 w 10753706"/>
              <a:gd name="connsiteY10" fmla="*/ 102435 h 1027260"/>
              <a:gd name="connsiteX11" fmla="*/ 9602583 w 10753706"/>
              <a:gd name="connsiteY11" fmla="*/ 179170 h 1027260"/>
              <a:gd name="connsiteX12" fmla="*/ 9469719 w 10753706"/>
              <a:gd name="connsiteY12" fmla="*/ 174721 h 1027260"/>
              <a:gd name="connsiteX13" fmla="*/ 9408692 w 10753706"/>
              <a:gd name="connsiteY13" fmla="*/ 189513 h 1027260"/>
              <a:gd name="connsiteX14" fmla="*/ 9364151 w 10753706"/>
              <a:gd name="connsiteY14" fmla="*/ 194072 h 1027260"/>
              <a:gd name="connsiteX15" fmla="*/ 9337751 w 10753706"/>
              <a:gd name="connsiteY15" fmla="*/ 197579 h 1027260"/>
              <a:gd name="connsiteX16" fmla="*/ 9297166 w 10753706"/>
              <a:gd name="connsiteY16" fmla="*/ 216558 h 1027260"/>
              <a:gd name="connsiteX17" fmla="*/ 9123859 w 10753706"/>
              <a:gd name="connsiteY17" fmla="*/ 237356 h 1027260"/>
              <a:gd name="connsiteX18" fmla="*/ 8950741 w 10753706"/>
              <a:gd name="connsiteY18" fmla="*/ 238020 h 1027260"/>
              <a:gd name="connsiteX19" fmla="*/ 8718236 w 10753706"/>
              <a:gd name="connsiteY19" fmla="*/ 303148 h 1027260"/>
              <a:gd name="connsiteX20" fmla="*/ 8694011 w 10753706"/>
              <a:gd name="connsiteY20" fmla="*/ 308812 h 1027260"/>
              <a:gd name="connsiteX21" fmla="*/ 8611976 w 10753706"/>
              <a:gd name="connsiteY21" fmla="*/ 324819 h 1027260"/>
              <a:gd name="connsiteX22" fmla="*/ 8562074 w 10753706"/>
              <a:gd name="connsiteY22" fmla="*/ 337971 h 1027260"/>
              <a:gd name="connsiteX23" fmla="*/ 8501724 w 10753706"/>
              <a:gd name="connsiteY23" fmla="*/ 360865 h 1027260"/>
              <a:gd name="connsiteX24" fmla="*/ 8504489 w 10753706"/>
              <a:gd name="connsiteY24" fmla="*/ 364790 h 1027260"/>
              <a:gd name="connsiteX25" fmla="*/ 8492774 w 10753706"/>
              <a:gd name="connsiteY25" fmla="*/ 366181 h 1027260"/>
              <a:gd name="connsiteX26" fmla="*/ 8466405 w 10753706"/>
              <a:gd name="connsiteY26" fmla="*/ 368724 h 1027260"/>
              <a:gd name="connsiteX27" fmla="*/ 8427069 w 10753706"/>
              <a:gd name="connsiteY27" fmla="*/ 387211 h 1027260"/>
              <a:gd name="connsiteX28" fmla="*/ 8387766 w 10753706"/>
              <a:gd name="connsiteY28" fmla="*/ 377161 h 1027260"/>
              <a:gd name="connsiteX29" fmla="*/ 8315874 w 10753706"/>
              <a:gd name="connsiteY29" fmla="*/ 395527 h 1027260"/>
              <a:gd name="connsiteX30" fmla="*/ 8274474 w 10753706"/>
              <a:gd name="connsiteY30" fmla="*/ 405112 h 1027260"/>
              <a:gd name="connsiteX31" fmla="*/ 8234664 w 10753706"/>
              <a:gd name="connsiteY31" fmla="*/ 410219 h 1027260"/>
              <a:gd name="connsiteX32" fmla="*/ 8211268 w 10753706"/>
              <a:gd name="connsiteY32" fmla="*/ 416791 h 1027260"/>
              <a:gd name="connsiteX33" fmla="*/ 8188615 w 10753706"/>
              <a:gd name="connsiteY33" fmla="*/ 421755 h 1027260"/>
              <a:gd name="connsiteX34" fmla="*/ 8179981 w 10753706"/>
              <a:gd name="connsiteY34" fmla="*/ 420402 h 1027260"/>
              <a:gd name="connsiteX35" fmla="*/ 8179307 w 10753706"/>
              <a:gd name="connsiteY35" fmla="*/ 422516 h 1027260"/>
              <a:gd name="connsiteX36" fmla="*/ 8147929 w 10753706"/>
              <a:gd name="connsiteY36" fmla="*/ 450302 h 1027260"/>
              <a:gd name="connsiteX37" fmla="*/ 8089136 w 10753706"/>
              <a:gd name="connsiteY37" fmla="*/ 465283 h 1027260"/>
              <a:gd name="connsiteX38" fmla="*/ 8049973 w 10753706"/>
              <a:gd name="connsiteY38" fmla="*/ 454121 h 1027260"/>
              <a:gd name="connsiteX39" fmla="*/ 7965913 w 10753706"/>
              <a:gd name="connsiteY39" fmla="*/ 464415 h 1027260"/>
              <a:gd name="connsiteX40" fmla="*/ 7945093 w 10753706"/>
              <a:gd name="connsiteY40" fmla="*/ 464798 h 1027260"/>
              <a:gd name="connsiteX41" fmla="*/ 7935335 w 10753706"/>
              <a:gd name="connsiteY41" fmla="*/ 462442 h 1027260"/>
              <a:gd name="connsiteX42" fmla="*/ 7904779 w 10753706"/>
              <a:gd name="connsiteY42" fmla="*/ 471429 h 1027260"/>
              <a:gd name="connsiteX43" fmla="*/ 7855604 w 10753706"/>
              <a:gd name="connsiteY43" fmla="*/ 480199 h 1027260"/>
              <a:gd name="connsiteX44" fmla="*/ 7832630 w 10753706"/>
              <a:gd name="connsiteY44" fmla="*/ 485371 h 1027260"/>
              <a:gd name="connsiteX45" fmla="*/ 7812438 w 10753706"/>
              <a:gd name="connsiteY45" fmla="*/ 485391 h 1027260"/>
              <a:gd name="connsiteX46" fmla="*/ 7701399 w 10753706"/>
              <a:gd name="connsiteY46" fmla="*/ 495197 h 1027260"/>
              <a:gd name="connsiteX47" fmla="*/ 7674778 w 10753706"/>
              <a:gd name="connsiteY47" fmla="*/ 494723 h 1027260"/>
              <a:gd name="connsiteX48" fmla="*/ 7660445 w 10753706"/>
              <a:gd name="connsiteY48" fmla="*/ 490194 h 1027260"/>
              <a:gd name="connsiteX49" fmla="*/ 7651781 w 10753706"/>
              <a:gd name="connsiteY49" fmla="*/ 493084 h 1027260"/>
              <a:gd name="connsiteX50" fmla="*/ 7584807 w 10753706"/>
              <a:gd name="connsiteY50" fmla="*/ 499490 h 1027260"/>
              <a:gd name="connsiteX51" fmla="*/ 7541324 w 10753706"/>
              <a:gd name="connsiteY51" fmla="*/ 504184 h 1027260"/>
              <a:gd name="connsiteX52" fmla="*/ 7541756 w 10753706"/>
              <a:gd name="connsiteY52" fmla="*/ 512184 h 1027260"/>
              <a:gd name="connsiteX53" fmla="*/ 7503906 w 10753706"/>
              <a:gd name="connsiteY53" fmla="*/ 518551 h 1027260"/>
              <a:gd name="connsiteX54" fmla="*/ 7460411 w 10753706"/>
              <a:gd name="connsiteY54" fmla="*/ 517415 h 1027260"/>
              <a:gd name="connsiteX55" fmla="*/ 7460116 w 10753706"/>
              <a:gd name="connsiteY55" fmla="*/ 517548 h 1027260"/>
              <a:gd name="connsiteX56" fmla="*/ 7297810 w 10753706"/>
              <a:gd name="connsiteY56" fmla="*/ 563947 h 1027260"/>
              <a:gd name="connsiteX57" fmla="*/ 6946388 w 10753706"/>
              <a:gd name="connsiteY57" fmla="*/ 665244 h 1027260"/>
              <a:gd name="connsiteX58" fmla="*/ 6741704 w 10753706"/>
              <a:gd name="connsiteY58" fmla="*/ 679365 h 1027260"/>
              <a:gd name="connsiteX59" fmla="*/ 6624680 w 10753706"/>
              <a:gd name="connsiteY59" fmla="*/ 677674 h 1027260"/>
              <a:gd name="connsiteX60" fmla="*/ 6605700 w 10753706"/>
              <a:gd name="connsiteY60" fmla="*/ 683566 h 1027260"/>
              <a:gd name="connsiteX61" fmla="*/ 6576922 w 10753706"/>
              <a:gd name="connsiteY61" fmla="*/ 683030 h 1027260"/>
              <a:gd name="connsiteX62" fmla="*/ 6405123 w 10753706"/>
              <a:gd name="connsiteY62" fmla="*/ 721946 h 1027260"/>
              <a:gd name="connsiteX63" fmla="*/ 6368938 w 10753706"/>
              <a:gd name="connsiteY63" fmla="*/ 717341 h 1027260"/>
              <a:gd name="connsiteX64" fmla="*/ 6295102 w 10753706"/>
              <a:gd name="connsiteY64" fmla="*/ 729508 h 1027260"/>
              <a:gd name="connsiteX65" fmla="*/ 6202084 w 10753706"/>
              <a:gd name="connsiteY65" fmla="*/ 767091 h 1027260"/>
              <a:gd name="connsiteX66" fmla="*/ 6067157 w 10753706"/>
              <a:gd name="connsiteY66" fmla="*/ 790339 h 1027260"/>
              <a:gd name="connsiteX67" fmla="*/ 6061443 w 10753706"/>
              <a:gd name="connsiteY67" fmla="*/ 796151 h 1027260"/>
              <a:gd name="connsiteX68" fmla="*/ 6051406 w 10753706"/>
              <a:gd name="connsiteY68" fmla="*/ 800684 h 1027260"/>
              <a:gd name="connsiteX69" fmla="*/ 6049097 w 10753706"/>
              <a:gd name="connsiteY69" fmla="*/ 800636 h 1027260"/>
              <a:gd name="connsiteX70" fmla="*/ 6034222 w 10753706"/>
              <a:gd name="connsiteY70" fmla="*/ 804110 h 1027260"/>
              <a:gd name="connsiteX71" fmla="*/ 6033121 w 10753706"/>
              <a:gd name="connsiteY71" fmla="*/ 806078 h 1027260"/>
              <a:gd name="connsiteX72" fmla="*/ 6023593 w 10753706"/>
              <a:gd name="connsiteY72" fmla="*/ 808842 h 1027260"/>
              <a:gd name="connsiteX73" fmla="*/ 6006639 w 10753706"/>
              <a:gd name="connsiteY73" fmla="*/ 815304 h 1027260"/>
              <a:gd name="connsiteX74" fmla="*/ 6001762 w 10753706"/>
              <a:gd name="connsiteY74" fmla="*/ 815557 h 1027260"/>
              <a:gd name="connsiteX75" fmla="*/ 5973534 w 10753706"/>
              <a:gd name="connsiteY75" fmla="*/ 823815 h 1027260"/>
              <a:gd name="connsiteX76" fmla="*/ 5972336 w 10753706"/>
              <a:gd name="connsiteY76" fmla="*/ 823476 h 1027260"/>
              <a:gd name="connsiteX77" fmla="*/ 5960841 w 10753706"/>
              <a:gd name="connsiteY77" fmla="*/ 823819 h 1027260"/>
              <a:gd name="connsiteX78" fmla="*/ 5940719 w 10753706"/>
              <a:gd name="connsiteY78" fmla="*/ 825514 h 1027260"/>
              <a:gd name="connsiteX79" fmla="*/ 5884298 w 10753706"/>
              <a:gd name="connsiteY79" fmla="*/ 823806 h 1027260"/>
              <a:gd name="connsiteX80" fmla="*/ 5854779 w 10753706"/>
              <a:gd name="connsiteY80" fmla="*/ 832365 h 1027260"/>
              <a:gd name="connsiteX81" fmla="*/ 5848382 w 10753706"/>
              <a:gd name="connsiteY81" fmla="*/ 833844 h 1027260"/>
              <a:gd name="connsiteX82" fmla="*/ 5848066 w 10753706"/>
              <a:gd name="connsiteY82" fmla="*/ 833772 h 1027260"/>
              <a:gd name="connsiteX83" fmla="*/ 5840944 w 10753706"/>
              <a:gd name="connsiteY83" fmla="*/ 835132 h 1027260"/>
              <a:gd name="connsiteX84" fmla="*/ 5836719 w 10753706"/>
              <a:gd name="connsiteY84" fmla="*/ 836539 h 1027260"/>
              <a:gd name="connsiteX85" fmla="*/ 5824311 w 10753706"/>
              <a:gd name="connsiteY85" fmla="*/ 839408 h 1027260"/>
              <a:gd name="connsiteX86" fmla="*/ 5818788 w 10753706"/>
              <a:gd name="connsiteY86" fmla="*/ 839727 h 1027260"/>
              <a:gd name="connsiteX87" fmla="*/ 5763953 w 10753706"/>
              <a:gd name="connsiteY87" fmla="*/ 834282 h 1027260"/>
              <a:gd name="connsiteX88" fmla="*/ 5667748 w 10753706"/>
              <a:gd name="connsiteY88" fmla="*/ 840211 h 1027260"/>
              <a:gd name="connsiteX89" fmla="*/ 5573108 w 10753706"/>
              <a:gd name="connsiteY89" fmla="*/ 847611 h 1027260"/>
              <a:gd name="connsiteX90" fmla="*/ 5539137 w 10753706"/>
              <a:gd name="connsiteY90" fmla="*/ 851033 h 1027260"/>
              <a:gd name="connsiteX91" fmla="*/ 5510651 w 10753706"/>
              <a:gd name="connsiteY91" fmla="*/ 844215 h 1027260"/>
              <a:gd name="connsiteX92" fmla="*/ 5457331 w 10753706"/>
              <a:gd name="connsiteY92" fmla="*/ 839159 h 1027260"/>
              <a:gd name="connsiteX93" fmla="*/ 5410613 w 10753706"/>
              <a:gd name="connsiteY93" fmla="*/ 834358 h 1027260"/>
              <a:gd name="connsiteX94" fmla="*/ 5370040 w 10753706"/>
              <a:gd name="connsiteY94" fmla="*/ 862127 h 1027260"/>
              <a:gd name="connsiteX95" fmla="*/ 5318778 w 10753706"/>
              <a:gd name="connsiteY95" fmla="*/ 855310 h 1027260"/>
              <a:gd name="connsiteX96" fmla="*/ 5298645 w 10753706"/>
              <a:gd name="connsiteY96" fmla="*/ 855171 h 1027260"/>
              <a:gd name="connsiteX97" fmla="*/ 5253828 w 10753706"/>
              <a:gd name="connsiteY97" fmla="*/ 859670 h 1027260"/>
              <a:gd name="connsiteX98" fmla="*/ 5216955 w 10753706"/>
              <a:gd name="connsiteY98" fmla="*/ 866245 h 1027260"/>
              <a:gd name="connsiteX99" fmla="*/ 5214344 w 10753706"/>
              <a:gd name="connsiteY99" fmla="*/ 868102 h 1027260"/>
              <a:gd name="connsiteX100" fmla="*/ 5195561 w 10753706"/>
              <a:gd name="connsiteY100" fmla="*/ 869949 h 1027260"/>
              <a:gd name="connsiteX101" fmla="*/ 5182555 w 10753706"/>
              <a:gd name="connsiteY101" fmla="*/ 873542 h 1027260"/>
              <a:gd name="connsiteX102" fmla="*/ 5172552 w 10753706"/>
              <a:gd name="connsiteY102" fmla="*/ 878801 h 1027260"/>
              <a:gd name="connsiteX103" fmla="*/ 5027993 w 10753706"/>
              <a:gd name="connsiteY103" fmla="*/ 889666 h 1027260"/>
              <a:gd name="connsiteX104" fmla="*/ 4939844 w 10753706"/>
              <a:gd name="connsiteY104" fmla="*/ 934802 h 1027260"/>
              <a:gd name="connsiteX105" fmla="*/ 4792576 w 10753706"/>
              <a:gd name="connsiteY105" fmla="*/ 934820 h 1027260"/>
              <a:gd name="connsiteX106" fmla="*/ 4602423 w 10753706"/>
              <a:gd name="connsiteY106" fmla="*/ 958063 h 1027260"/>
              <a:gd name="connsiteX107" fmla="*/ 4290656 w 10753706"/>
              <a:gd name="connsiteY107" fmla="*/ 969152 h 1027260"/>
              <a:gd name="connsiteX108" fmla="*/ 3952334 w 10753706"/>
              <a:gd name="connsiteY108" fmla="*/ 954043 h 1027260"/>
              <a:gd name="connsiteX109" fmla="*/ 3858560 w 10753706"/>
              <a:gd name="connsiteY109" fmla="*/ 948781 h 1027260"/>
              <a:gd name="connsiteX110" fmla="*/ 3846597 w 10753706"/>
              <a:gd name="connsiteY110" fmla="*/ 948382 h 1027260"/>
              <a:gd name="connsiteX111" fmla="*/ 3736044 w 10753706"/>
              <a:gd name="connsiteY111" fmla="*/ 947759 h 1027260"/>
              <a:gd name="connsiteX112" fmla="*/ 3713136 w 10753706"/>
              <a:gd name="connsiteY112" fmla="*/ 946963 h 1027260"/>
              <a:gd name="connsiteX113" fmla="*/ 3695939 w 10753706"/>
              <a:gd name="connsiteY113" fmla="*/ 943639 h 1027260"/>
              <a:gd name="connsiteX114" fmla="*/ 3694125 w 10753706"/>
              <a:gd name="connsiteY114" fmla="*/ 940567 h 1027260"/>
              <a:gd name="connsiteX115" fmla="*/ 3681925 w 10753706"/>
              <a:gd name="connsiteY115" fmla="*/ 939706 h 1027260"/>
              <a:gd name="connsiteX116" fmla="*/ 3679204 w 10753706"/>
              <a:gd name="connsiteY116" fmla="*/ 938926 h 1027260"/>
              <a:gd name="connsiteX117" fmla="*/ 3615656 w 10753706"/>
              <a:gd name="connsiteY117" fmla="*/ 940320 h 1027260"/>
              <a:gd name="connsiteX118" fmla="*/ 3567983 w 10753706"/>
              <a:gd name="connsiteY118" fmla="*/ 935596 h 1027260"/>
              <a:gd name="connsiteX119" fmla="*/ 3422423 w 10753706"/>
              <a:gd name="connsiteY119" fmla="*/ 932129 h 1027260"/>
              <a:gd name="connsiteX120" fmla="*/ 3310925 w 10753706"/>
              <a:gd name="connsiteY120" fmla="*/ 911072 h 1027260"/>
              <a:gd name="connsiteX121" fmla="*/ 3139421 w 10753706"/>
              <a:gd name="connsiteY121" fmla="*/ 934151 h 1027260"/>
              <a:gd name="connsiteX122" fmla="*/ 2996922 w 10753706"/>
              <a:gd name="connsiteY122" fmla="*/ 927537 h 1027260"/>
              <a:gd name="connsiteX123" fmla="*/ 2982785 w 10753706"/>
              <a:gd name="connsiteY123" fmla="*/ 931453 h 1027260"/>
              <a:gd name="connsiteX124" fmla="*/ 2967478 w 10753706"/>
              <a:gd name="connsiteY124" fmla="*/ 933397 h 1027260"/>
              <a:gd name="connsiteX125" fmla="*/ 2948552 w 10753706"/>
              <a:gd name="connsiteY125" fmla="*/ 932961 h 1027260"/>
              <a:gd name="connsiteX126" fmla="*/ 2944404 w 10753706"/>
              <a:gd name="connsiteY126" fmla="*/ 934452 h 1027260"/>
              <a:gd name="connsiteX127" fmla="*/ 2908608 w 10753706"/>
              <a:gd name="connsiteY127" fmla="*/ 937205 h 1027260"/>
              <a:gd name="connsiteX128" fmla="*/ 2904443 w 10753706"/>
              <a:gd name="connsiteY128" fmla="*/ 936455 h 1027260"/>
              <a:gd name="connsiteX129" fmla="*/ 2868935 w 10753706"/>
              <a:gd name="connsiteY129" fmla="*/ 938022 h 1027260"/>
              <a:gd name="connsiteX130" fmla="*/ 2868586 w 10753706"/>
              <a:gd name="connsiteY130" fmla="*/ 937487 h 1027260"/>
              <a:gd name="connsiteX131" fmla="*/ 2859191 w 10753706"/>
              <a:gd name="connsiteY131" fmla="*/ 935503 h 1027260"/>
              <a:gd name="connsiteX132" fmla="*/ 2840915 w 10753706"/>
              <a:gd name="connsiteY132" fmla="*/ 932977 h 1027260"/>
              <a:gd name="connsiteX133" fmla="*/ 2763509 w 10753706"/>
              <a:gd name="connsiteY133" fmla="*/ 921850 h 1027260"/>
              <a:gd name="connsiteX134" fmla="*/ 2756121 w 10753706"/>
              <a:gd name="connsiteY134" fmla="*/ 921864 h 1027260"/>
              <a:gd name="connsiteX135" fmla="*/ 2755998 w 10753706"/>
              <a:gd name="connsiteY135" fmla="*/ 921739 h 1027260"/>
              <a:gd name="connsiteX136" fmla="*/ 2748255 w 10753706"/>
              <a:gd name="connsiteY136" fmla="*/ 921505 h 1027260"/>
              <a:gd name="connsiteX137" fmla="*/ 2694601 w 10753706"/>
              <a:gd name="connsiteY137" fmla="*/ 915575 h 1027260"/>
              <a:gd name="connsiteX138" fmla="*/ 2635357 w 10753706"/>
              <a:gd name="connsiteY138" fmla="*/ 910976 h 1027260"/>
              <a:gd name="connsiteX139" fmla="*/ 2601047 w 10753706"/>
              <a:gd name="connsiteY139" fmla="*/ 910263 h 1027260"/>
              <a:gd name="connsiteX140" fmla="*/ 2507482 w 10753706"/>
              <a:gd name="connsiteY140" fmla="*/ 906211 h 1027260"/>
              <a:gd name="connsiteX141" fmla="*/ 2413884 w 10753706"/>
              <a:gd name="connsiteY141" fmla="*/ 900545 h 1027260"/>
              <a:gd name="connsiteX142" fmla="*/ 2368912 w 10753706"/>
              <a:gd name="connsiteY142" fmla="*/ 888755 h 1027260"/>
              <a:gd name="connsiteX143" fmla="*/ 2349490 w 10753706"/>
              <a:gd name="connsiteY143" fmla="*/ 889719 h 1027260"/>
              <a:gd name="connsiteX144" fmla="*/ 2344290 w 10753706"/>
              <a:gd name="connsiteY144" fmla="*/ 890584 h 1027260"/>
              <a:gd name="connsiteX145" fmla="*/ 2336488 w 10753706"/>
              <a:gd name="connsiteY145" fmla="*/ 891058 h 1027260"/>
              <a:gd name="connsiteX146" fmla="*/ 2329015 w 10753706"/>
              <a:gd name="connsiteY146" fmla="*/ 891627 h 1027260"/>
              <a:gd name="connsiteX147" fmla="*/ 2293898 w 10753706"/>
              <a:gd name="connsiteY147" fmla="*/ 896431 h 1027260"/>
              <a:gd name="connsiteX148" fmla="*/ 2243927 w 10753706"/>
              <a:gd name="connsiteY148" fmla="*/ 888076 h 1027260"/>
              <a:gd name="connsiteX149" fmla="*/ 2223920 w 10753706"/>
              <a:gd name="connsiteY149" fmla="*/ 887331 h 1027260"/>
              <a:gd name="connsiteX150" fmla="*/ 2213081 w 10753706"/>
              <a:gd name="connsiteY150" fmla="*/ 886302 h 1027260"/>
              <a:gd name="connsiteX151" fmla="*/ 2212307 w 10753706"/>
              <a:gd name="connsiteY151" fmla="*/ 885829 h 1027260"/>
              <a:gd name="connsiteX152" fmla="*/ 2152321 w 10753706"/>
              <a:gd name="connsiteY152" fmla="*/ 894418 h 1027260"/>
              <a:gd name="connsiteX153" fmla="*/ 2140985 w 10753706"/>
              <a:gd name="connsiteY153" fmla="*/ 895968 h 1027260"/>
              <a:gd name="connsiteX154" fmla="*/ 2121210 w 10753706"/>
              <a:gd name="connsiteY154" fmla="*/ 899354 h 1027260"/>
              <a:gd name="connsiteX155" fmla="*/ 2119146 w 10753706"/>
              <a:gd name="connsiteY155" fmla="*/ 899033 h 1027260"/>
              <a:gd name="connsiteX156" fmla="*/ 2105666 w 10753706"/>
              <a:gd name="connsiteY156" fmla="*/ 902240 h 1027260"/>
              <a:gd name="connsiteX157" fmla="*/ 2094924 w 10753706"/>
              <a:gd name="connsiteY157" fmla="*/ 907203 h 1027260"/>
              <a:gd name="connsiteX158" fmla="*/ 1949478 w 10753706"/>
              <a:gd name="connsiteY158" fmla="*/ 913748 h 1027260"/>
              <a:gd name="connsiteX159" fmla="*/ 1749684 w 10753706"/>
              <a:gd name="connsiteY159" fmla="*/ 942223 h 1027260"/>
              <a:gd name="connsiteX160" fmla="*/ 1585576 w 10753706"/>
              <a:gd name="connsiteY160" fmla="*/ 954170 h 1027260"/>
              <a:gd name="connsiteX161" fmla="*/ 1476250 w 10753706"/>
              <a:gd name="connsiteY161" fmla="*/ 950653 h 1027260"/>
              <a:gd name="connsiteX162" fmla="*/ 1433927 w 10753706"/>
              <a:gd name="connsiteY162" fmla="*/ 959926 h 1027260"/>
              <a:gd name="connsiteX163" fmla="*/ 1414893 w 10753706"/>
              <a:gd name="connsiteY163" fmla="*/ 957671 h 1027260"/>
              <a:gd name="connsiteX164" fmla="*/ 1411585 w 10753706"/>
              <a:gd name="connsiteY164" fmla="*/ 957179 h 1027260"/>
              <a:gd name="connsiteX165" fmla="*/ 1398896 w 10753706"/>
              <a:gd name="connsiteY165" fmla="*/ 957460 h 1027260"/>
              <a:gd name="connsiteX166" fmla="*/ 1394632 w 10753706"/>
              <a:gd name="connsiteY166" fmla="*/ 954725 h 1027260"/>
              <a:gd name="connsiteX167" fmla="*/ 1375043 w 10753706"/>
              <a:gd name="connsiteY167" fmla="*/ 953132 h 1027260"/>
              <a:gd name="connsiteX168" fmla="*/ 1351876 w 10753706"/>
              <a:gd name="connsiteY168" fmla="*/ 954436 h 1027260"/>
              <a:gd name="connsiteX169" fmla="*/ 1242676 w 10753706"/>
              <a:gd name="connsiteY169" fmla="*/ 963767 h 1027260"/>
              <a:gd name="connsiteX170" fmla="*/ 1205993 w 10753706"/>
              <a:gd name="connsiteY170" fmla="*/ 974080 h 1027260"/>
              <a:gd name="connsiteX171" fmla="*/ 1052221 w 10753706"/>
              <a:gd name="connsiteY171" fmla="*/ 963954 h 1027260"/>
              <a:gd name="connsiteX172" fmla="*/ 968270 w 10753706"/>
              <a:gd name="connsiteY172" fmla="*/ 964761 h 1027260"/>
              <a:gd name="connsiteX173" fmla="*/ 874493 w 10753706"/>
              <a:gd name="connsiteY173" fmla="*/ 998122 h 1027260"/>
              <a:gd name="connsiteX174" fmla="*/ 814411 w 10753706"/>
              <a:gd name="connsiteY174" fmla="*/ 1007391 h 1027260"/>
              <a:gd name="connsiteX175" fmla="*/ 688604 w 10753706"/>
              <a:gd name="connsiteY175" fmla="*/ 1015631 h 1027260"/>
              <a:gd name="connsiteX176" fmla="*/ 618171 w 10753706"/>
              <a:gd name="connsiteY176" fmla="*/ 1027260 h 1027260"/>
              <a:gd name="connsiteX177" fmla="*/ 570379 w 10753706"/>
              <a:gd name="connsiteY177" fmla="*/ 1023487 h 1027260"/>
              <a:gd name="connsiteX178" fmla="*/ 482519 w 10753706"/>
              <a:gd name="connsiteY178" fmla="*/ 1002108 h 1027260"/>
              <a:gd name="connsiteX179" fmla="*/ 475319 w 10753706"/>
              <a:gd name="connsiteY179" fmla="*/ 1009922 h 1027260"/>
              <a:gd name="connsiteX180" fmla="*/ 431104 w 10753706"/>
              <a:gd name="connsiteY180" fmla="*/ 1009317 h 1027260"/>
              <a:gd name="connsiteX181" fmla="*/ 363782 w 10753706"/>
              <a:gd name="connsiteY181" fmla="*/ 1007585 h 1027260"/>
              <a:gd name="connsiteX182" fmla="*/ 325533 w 10753706"/>
              <a:gd name="connsiteY182" fmla="*/ 1008502 h 1027260"/>
              <a:gd name="connsiteX183" fmla="*/ 220429 w 10753706"/>
              <a:gd name="connsiteY183" fmla="*/ 1008927 h 1027260"/>
              <a:gd name="connsiteX184" fmla="*/ 114676 w 10753706"/>
              <a:gd name="connsiteY184" fmla="*/ 1007765 h 1027260"/>
              <a:gd name="connsiteX185" fmla="*/ 13470 w 10753706"/>
              <a:gd name="connsiteY185" fmla="*/ 998544 h 1027260"/>
              <a:gd name="connsiteX186" fmla="*/ 0 w 10753706"/>
              <a:gd name="connsiteY186" fmla="*/ 997355 h 10272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Lst>
            <a:rect l="l" t="t" r="r" b="b"/>
            <a:pathLst>
              <a:path w="10753706" h="1027260">
                <a:moveTo>
                  <a:pt x="0" y="0"/>
                </a:moveTo>
                <a:lnTo>
                  <a:pt x="10753706" y="0"/>
                </a:lnTo>
                <a:lnTo>
                  <a:pt x="10748809" y="2522"/>
                </a:lnTo>
                <a:cubicBezTo>
                  <a:pt x="10744031" y="4644"/>
                  <a:pt x="10737551" y="7204"/>
                  <a:pt x="10725330" y="11977"/>
                </a:cubicBezTo>
                <a:cubicBezTo>
                  <a:pt x="10700888" y="21523"/>
                  <a:pt x="10652058" y="39304"/>
                  <a:pt x="10615423" y="52967"/>
                </a:cubicBezTo>
                <a:cubicBezTo>
                  <a:pt x="10598524" y="49017"/>
                  <a:pt x="10550674" y="61360"/>
                  <a:pt x="10533936" y="53095"/>
                </a:cubicBezTo>
                <a:cubicBezTo>
                  <a:pt x="10519435" y="55674"/>
                  <a:pt x="10480156" y="49393"/>
                  <a:pt x="10466876" y="45180"/>
                </a:cubicBezTo>
                <a:cubicBezTo>
                  <a:pt x="10443145" y="68059"/>
                  <a:pt x="10382269" y="71294"/>
                  <a:pt x="10355090" y="89741"/>
                </a:cubicBezTo>
                <a:cubicBezTo>
                  <a:pt x="10286222" y="95376"/>
                  <a:pt x="10146285" y="63529"/>
                  <a:pt x="10087145" y="66115"/>
                </a:cubicBezTo>
                <a:cubicBezTo>
                  <a:pt x="10067575" y="79584"/>
                  <a:pt x="10043111" y="68921"/>
                  <a:pt x="10015902" y="76178"/>
                </a:cubicBezTo>
                <a:cubicBezTo>
                  <a:pt x="9952302" y="84628"/>
                  <a:pt x="9893286" y="103337"/>
                  <a:pt x="9806005" y="102435"/>
                </a:cubicBezTo>
                <a:cubicBezTo>
                  <a:pt x="9782247" y="141133"/>
                  <a:pt x="9674787" y="151643"/>
                  <a:pt x="9602583" y="179170"/>
                </a:cubicBezTo>
                <a:cubicBezTo>
                  <a:pt x="9557658" y="187584"/>
                  <a:pt x="9478290" y="154235"/>
                  <a:pt x="9469719" y="174721"/>
                </a:cubicBezTo>
                <a:cubicBezTo>
                  <a:pt x="9443779" y="165070"/>
                  <a:pt x="9431317" y="185692"/>
                  <a:pt x="9408692" y="189513"/>
                </a:cubicBezTo>
                <a:cubicBezTo>
                  <a:pt x="9387154" y="183843"/>
                  <a:pt x="9380475" y="191089"/>
                  <a:pt x="9364151" y="194072"/>
                </a:cubicBezTo>
                <a:cubicBezTo>
                  <a:pt x="9354686" y="190222"/>
                  <a:pt x="9340485" y="191782"/>
                  <a:pt x="9337751" y="197579"/>
                </a:cubicBezTo>
                <a:cubicBezTo>
                  <a:pt x="9349566" y="209270"/>
                  <a:pt x="9297468" y="207714"/>
                  <a:pt x="9297166" y="216558"/>
                </a:cubicBezTo>
                <a:cubicBezTo>
                  <a:pt x="9269057" y="220999"/>
                  <a:pt x="9139630" y="221783"/>
                  <a:pt x="9123859" y="237356"/>
                </a:cubicBezTo>
                <a:cubicBezTo>
                  <a:pt x="9068176" y="249209"/>
                  <a:pt x="8975349" y="235349"/>
                  <a:pt x="8950741" y="238020"/>
                </a:cubicBezTo>
                <a:cubicBezTo>
                  <a:pt x="8916265" y="215428"/>
                  <a:pt x="8822808" y="292026"/>
                  <a:pt x="8718236" y="303148"/>
                </a:cubicBezTo>
                <a:cubicBezTo>
                  <a:pt x="8703111" y="302060"/>
                  <a:pt x="8695551" y="302792"/>
                  <a:pt x="8694011" y="308812"/>
                </a:cubicBezTo>
                <a:cubicBezTo>
                  <a:pt x="8661810" y="312764"/>
                  <a:pt x="8637956" y="329628"/>
                  <a:pt x="8611976" y="324819"/>
                </a:cubicBezTo>
                <a:cubicBezTo>
                  <a:pt x="8621849" y="336388"/>
                  <a:pt x="8562809" y="325917"/>
                  <a:pt x="8562074" y="337971"/>
                </a:cubicBezTo>
                <a:cubicBezTo>
                  <a:pt x="8543699" y="343978"/>
                  <a:pt x="8511321" y="356396"/>
                  <a:pt x="8501724" y="360865"/>
                </a:cubicBezTo>
                <a:lnTo>
                  <a:pt x="8504489" y="364790"/>
                </a:lnTo>
                <a:lnTo>
                  <a:pt x="8492774" y="366181"/>
                </a:lnTo>
                <a:lnTo>
                  <a:pt x="8466405" y="368724"/>
                </a:lnTo>
                <a:cubicBezTo>
                  <a:pt x="8455454" y="372229"/>
                  <a:pt x="8440175" y="385805"/>
                  <a:pt x="8427069" y="387211"/>
                </a:cubicBezTo>
                <a:cubicBezTo>
                  <a:pt x="8400442" y="392215"/>
                  <a:pt x="8397079" y="382989"/>
                  <a:pt x="8387766" y="377161"/>
                </a:cubicBezTo>
                <a:cubicBezTo>
                  <a:pt x="8369233" y="378548"/>
                  <a:pt x="8334756" y="390869"/>
                  <a:pt x="8315874" y="395527"/>
                </a:cubicBezTo>
                <a:cubicBezTo>
                  <a:pt x="8306664" y="400500"/>
                  <a:pt x="8272845" y="393679"/>
                  <a:pt x="8274474" y="405112"/>
                </a:cubicBezTo>
                <a:cubicBezTo>
                  <a:pt x="8255483" y="406194"/>
                  <a:pt x="8244963" y="408376"/>
                  <a:pt x="8234664" y="410219"/>
                </a:cubicBezTo>
                <a:lnTo>
                  <a:pt x="8211268" y="416791"/>
                </a:lnTo>
                <a:cubicBezTo>
                  <a:pt x="8204720" y="419941"/>
                  <a:pt x="8197411" y="422004"/>
                  <a:pt x="8188615" y="421755"/>
                </a:cubicBezTo>
                <a:lnTo>
                  <a:pt x="8179981" y="420402"/>
                </a:lnTo>
                <a:lnTo>
                  <a:pt x="8179307" y="422516"/>
                </a:lnTo>
                <a:cubicBezTo>
                  <a:pt x="8179027" y="425797"/>
                  <a:pt x="8175790" y="448341"/>
                  <a:pt x="8147929" y="450302"/>
                </a:cubicBezTo>
                <a:cubicBezTo>
                  <a:pt x="8130300" y="457967"/>
                  <a:pt x="8114933" y="461015"/>
                  <a:pt x="8089136" y="465283"/>
                </a:cubicBezTo>
                <a:cubicBezTo>
                  <a:pt x="8072810" y="465920"/>
                  <a:pt x="8069376" y="451569"/>
                  <a:pt x="8049973" y="454121"/>
                </a:cubicBezTo>
                <a:cubicBezTo>
                  <a:pt x="7974508" y="471465"/>
                  <a:pt x="8006050" y="447139"/>
                  <a:pt x="7965913" y="464415"/>
                </a:cubicBezTo>
                <a:cubicBezTo>
                  <a:pt x="7958234" y="466025"/>
                  <a:pt x="7951405" y="465800"/>
                  <a:pt x="7945093" y="464798"/>
                </a:cubicBezTo>
                <a:lnTo>
                  <a:pt x="7935335" y="462442"/>
                </a:lnTo>
                <a:lnTo>
                  <a:pt x="7904779" y="471429"/>
                </a:lnTo>
                <a:cubicBezTo>
                  <a:pt x="7889387" y="474999"/>
                  <a:pt x="7872867" y="477951"/>
                  <a:pt x="7855604" y="480199"/>
                </a:cubicBezTo>
                <a:cubicBezTo>
                  <a:pt x="7850005" y="476378"/>
                  <a:pt x="7838628" y="483595"/>
                  <a:pt x="7832630" y="485371"/>
                </a:cubicBezTo>
                <a:cubicBezTo>
                  <a:pt x="7831473" y="482645"/>
                  <a:pt x="7816623" y="482661"/>
                  <a:pt x="7812438" y="485391"/>
                </a:cubicBezTo>
                <a:cubicBezTo>
                  <a:pt x="7709470" y="505049"/>
                  <a:pt x="7759426" y="473956"/>
                  <a:pt x="7701399" y="495197"/>
                </a:cubicBezTo>
                <a:cubicBezTo>
                  <a:pt x="7690986" y="496989"/>
                  <a:pt x="7682397" y="496365"/>
                  <a:pt x="7674778" y="494723"/>
                </a:cubicBezTo>
                <a:lnTo>
                  <a:pt x="7660445" y="490194"/>
                </a:lnTo>
                <a:lnTo>
                  <a:pt x="7651781" y="493084"/>
                </a:lnTo>
                <a:cubicBezTo>
                  <a:pt x="7616113" y="496548"/>
                  <a:pt x="7603273" y="491735"/>
                  <a:pt x="7584807" y="499490"/>
                </a:cubicBezTo>
                <a:cubicBezTo>
                  <a:pt x="7549256" y="490212"/>
                  <a:pt x="7563949" y="500167"/>
                  <a:pt x="7541324" y="504184"/>
                </a:cubicBezTo>
                <a:cubicBezTo>
                  <a:pt x="7523851" y="508307"/>
                  <a:pt x="7559546" y="509825"/>
                  <a:pt x="7541756" y="512184"/>
                </a:cubicBezTo>
                <a:cubicBezTo>
                  <a:pt x="7520963" y="510864"/>
                  <a:pt x="7525755" y="520497"/>
                  <a:pt x="7503906" y="518551"/>
                </a:cubicBezTo>
                <a:cubicBezTo>
                  <a:pt x="7505924" y="510774"/>
                  <a:pt x="7464361" y="523683"/>
                  <a:pt x="7460411" y="517415"/>
                </a:cubicBezTo>
                <a:lnTo>
                  <a:pt x="7460116" y="517548"/>
                </a:lnTo>
                <a:cubicBezTo>
                  <a:pt x="7447785" y="530928"/>
                  <a:pt x="7310141" y="550568"/>
                  <a:pt x="7297810" y="563947"/>
                </a:cubicBezTo>
                <a:cubicBezTo>
                  <a:pt x="7221791" y="605698"/>
                  <a:pt x="7039072" y="646008"/>
                  <a:pt x="6946388" y="665244"/>
                </a:cubicBezTo>
                <a:cubicBezTo>
                  <a:pt x="6853704" y="684480"/>
                  <a:pt x="6804875" y="677485"/>
                  <a:pt x="6741704" y="679365"/>
                </a:cubicBezTo>
                <a:lnTo>
                  <a:pt x="6624680" y="677674"/>
                </a:lnTo>
                <a:lnTo>
                  <a:pt x="6605700" y="683566"/>
                </a:lnTo>
                <a:cubicBezTo>
                  <a:pt x="6603309" y="685184"/>
                  <a:pt x="6599550" y="685647"/>
                  <a:pt x="6576922" y="683030"/>
                </a:cubicBezTo>
                <a:cubicBezTo>
                  <a:pt x="6527275" y="698355"/>
                  <a:pt x="6440981" y="702347"/>
                  <a:pt x="6405123" y="721946"/>
                </a:cubicBezTo>
                <a:cubicBezTo>
                  <a:pt x="6407963" y="715467"/>
                  <a:pt x="6383450" y="712913"/>
                  <a:pt x="6368938" y="717341"/>
                </a:cubicBezTo>
                <a:cubicBezTo>
                  <a:pt x="6377914" y="692119"/>
                  <a:pt x="6315316" y="744281"/>
                  <a:pt x="6295102" y="729508"/>
                </a:cubicBezTo>
                <a:cubicBezTo>
                  <a:pt x="6300358" y="744473"/>
                  <a:pt x="6240070" y="776254"/>
                  <a:pt x="6202084" y="767091"/>
                </a:cubicBezTo>
                <a:cubicBezTo>
                  <a:pt x="6152826" y="774744"/>
                  <a:pt x="6122010" y="790367"/>
                  <a:pt x="6067157" y="790339"/>
                </a:cubicBezTo>
                <a:cubicBezTo>
                  <a:pt x="6066310" y="792484"/>
                  <a:pt x="6064283" y="794403"/>
                  <a:pt x="6061443" y="796151"/>
                </a:cubicBezTo>
                <a:lnTo>
                  <a:pt x="6051406" y="800684"/>
                </a:lnTo>
                <a:lnTo>
                  <a:pt x="6049097" y="800636"/>
                </a:lnTo>
                <a:cubicBezTo>
                  <a:pt x="6040408" y="801393"/>
                  <a:pt x="6036299" y="802645"/>
                  <a:pt x="6034222" y="804110"/>
                </a:cubicBezTo>
                <a:lnTo>
                  <a:pt x="6033121" y="806078"/>
                </a:lnTo>
                <a:lnTo>
                  <a:pt x="6023593" y="808842"/>
                </a:lnTo>
                <a:lnTo>
                  <a:pt x="6006639" y="815304"/>
                </a:lnTo>
                <a:lnTo>
                  <a:pt x="6001762" y="815557"/>
                </a:lnTo>
                <a:lnTo>
                  <a:pt x="5973534" y="823815"/>
                </a:lnTo>
                <a:lnTo>
                  <a:pt x="5972336" y="823476"/>
                </a:lnTo>
                <a:cubicBezTo>
                  <a:pt x="5969004" y="822901"/>
                  <a:pt x="5965329" y="822833"/>
                  <a:pt x="5960841" y="823819"/>
                </a:cubicBezTo>
                <a:cubicBezTo>
                  <a:pt x="5955860" y="815655"/>
                  <a:pt x="5953515" y="821882"/>
                  <a:pt x="5940719" y="825514"/>
                </a:cubicBezTo>
                <a:cubicBezTo>
                  <a:pt x="5930130" y="813644"/>
                  <a:pt x="5900943" y="827979"/>
                  <a:pt x="5884298" y="823806"/>
                </a:cubicBezTo>
                <a:cubicBezTo>
                  <a:pt x="5875133" y="826741"/>
                  <a:pt x="5865250" y="829630"/>
                  <a:pt x="5854779" y="832365"/>
                </a:cubicBezTo>
                <a:lnTo>
                  <a:pt x="5848382" y="833844"/>
                </a:lnTo>
                <a:lnTo>
                  <a:pt x="5848066" y="833772"/>
                </a:lnTo>
                <a:cubicBezTo>
                  <a:pt x="5846273" y="833879"/>
                  <a:pt x="5844018" y="834284"/>
                  <a:pt x="5840944" y="835132"/>
                </a:cubicBezTo>
                <a:lnTo>
                  <a:pt x="5836719" y="836539"/>
                </a:lnTo>
                <a:lnTo>
                  <a:pt x="5824311" y="839408"/>
                </a:lnTo>
                <a:lnTo>
                  <a:pt x="5818788" y="839727"/>
                </a:lnTo>
                <a:cubicBezTo>
                  <a:pt x="5797008" y="838594"/>
                  <a:pt x="5786883" y="822081"/>
                  <a:pt x="5763953" y="834282"/>
                </a:cubicBezTo>
                <a:cubicBezTo>
                  <a:pt x="5726813" y="837521"/>
                  <a:pt x="5699446" y="830949"/>
                  <a:pt x="5667748" y="840211"/>
                </a:cubicBezTo>
                <a:cubicBezTo>
                  <a:pt x="5632959" y="843205"/>
                  <a:pt x="5601436" y="842280"/>
                  <a:pt x="5573108" y="847611"/>
                </a:cubicBezTo>
                <a:cubicBezTo>
                  <a:pt x="5560030" y="845832"/>
                  <a:pt x="5549547" y="851598"/>
                  <a:pt x="5539137" y="851033"/>
                </a:cubicBezTo>
                <a:cubicBezTo>
                  <a:pt x="5528728" y="850467"/>
                  <a:pt x="5529256" y="837509"/>
                  <a:pt x="5510651" y="844215"/>
                </a:cubicBezTo>
                <a:cubicBezTo>
                  <a:pt x="5494241" y="833607"/>
                  <a:pt x="5466101" y="839171"/>
                  <a:pt x="5457331" y="839159"/>
                </a:cubicBezTo>
                <a:lnTo>
                  <a:pt x="5410613" y="834358"/>
                </a:lnTo>
                <a:lnTo>
                  <a:pt x="5370040" y="862127"/>
                </a:lnTo>
                <a:cubicBezTo>
                  <a:pt x="5357863" y="856469"/>
                  <a:pt x="5319115" y="868069"/>
                  <a:pt x="5318778" y="855310"/>
                </a:cubicBezTo>
                <a:cubicBezTo>
                  <a:pt x="5303920" y="857760"/>
                  <a:pt x="5296727" y="863736"/>
                  <a:pt x="5298645" y="855171"/>
                </a:cubicBezTo>
                <a:cubicBezTo>
                  <a:pt x="5287819" y="855897"/>
                  <a:pt x="5267444" y="857825"/>
                  <a:pt x="5253828" y="859670"/>
                </a:cubicBezTo>
                <a:lnTo>
                  <a:pt x="5216955" y="866245"/>
                </a:lnTo>
                <a:lnTo>
                  <a:pt x="5214344" y="868102"/>
                </a:lnTo>
                <a:cubicBezTo>
                  <a:pt x="5210778" y="868719"/>
                  <a:pt x="5200859" y="869042"/>
                  <a:pt x="5195561" y="869949"/>
                </a:cubicBezTo>
                <a:lnTo>
                  <a:pt x="5182555" y="873542"/>
                </a:lnTo>
                <a:cubicBezTo>
                  <a:pt x="5178496" y="875023"/>
                  <a:pt x="5175066" y="876746"/>
                  <a:pt x="5172552" y="878801"/>
                </a:cubicBezTo>
                <a:cubicBezTo>
                  <a:pt x="5121406" y="873797"/>
                  <a:pt x="5080096" y="886529"/>
                  <a:pt x="5027993" y="889666"/>
                </a:cubicBezTo>
                <a:cubicBezTo>
                  <a:pt x="4999924" y="877115"/>
                  <a:pt x="4946973" y="919452"/>
                  <a:pt x="4939844" y="934802"/>
                </a:cubicBezTo>
                <a:cubicBezTo>
                  <a:pt x="4895154" y="940701"/>
                  <a:pt x="4844006" y="928240"/>
                  <a:pt x="4792576" y="934820"/>
                </a:cubicBezTo>
                <a:lnTo>
                  <a:pt x="4602423" y="958063"/>
                </a:lnTo>
                <a:cubicBezTo>
                  <a:pt x="4488530" y="967131"/>
                  <a:pt x="4399004" y="969822"/>
                  <a:pt x="4290656" y="969152"/>
                </a:cubicBezTo>
                <a:cubicBezTo>
                  <a:pt x="4182308" y="968482"/>
                  <a:pt x="4046938" y="971167"/>
                  <a:pt x="3952334" y="954043"/>
                </a:cubicBezTo>
                <a:lnTo>
                  <a:pt x="3858560" y="948781"/>
                </a:lnTo>
                <a:lnTo>
                  <a:pt x="3846597" y="948382"/>
                </a:lnTo>
                <a:cubicBezTo>
                  <a:pt x="3807516" y="956616"/>
                  <a:pt x="3767475" y="941640"/>
                  <a:pt x="3736044" y="947759"/>
                </a:cubicBezTo>
                <a:cubicBezTo>
                  <a:pt x="3727323" y="948128"/>
                  <a:pt x="3719828" y="947771"/>
                  <a:pt x="3713136" y="946963"/>
                </a:cubicBezTo>
                <a:lnTo>
                  <a:pt x="3695939" y="943639"/>
                </a:lnTo>
                <a:lnTo>
                  <a:pt x="3694125" y="940567"/>
                </a:lnTo>
                <a:lnTo>
                  <a:pt x="3681925" y="939706"/>
                </a:lnTo>
                <a:lnTo>
                  <a:pt x="3679204" y="938926"/>
                </a:lnTo>
                <a:cubicBezTo>
                  <a:pt x="3668160" y="939028"/>
                  <a:pt x="3634193" y="940875"/>
                  <a:pt x="3615656" y="940320"/>
                </a:cubicBezTo>
                <a:cubicBezTo>
                  <a:pt x="3582626" y="936974"/>
                  <a:pt x="3593904" y="949140"/>
                  <a:pt x="3567983" y="935596"/>
                </a:cubicBezTo>
                <a:cubicBezTo>
                  <a:pt x="3504185" y="939048"/>
                  <a:pt x="3482818" y="922224"/>
                  <a:pt x="3422423" y="932129"/>
                </a:cubicBezTo>
                <a:cubicBezTo>
                  <a:pt x="3369166" y="933413"/>
                  <a:pt x="3329486" y="910108"/>
                  <a:pt x="3310925" y="911072"/>
                </a:cubicBezTo>
                <a:cubicBezTo>
                  <a:pt x="3261363" y="909787"/>
                  <a:pt x="3198415" y="933574"/>
                  <a:pt x="3139421" y="934151"/>
                </a:cubicBezTo>
                <a:cubicBezTo>
                  <a:pt x="3088799" y="931012"/>
                  <a:pt x="3038941" y="938464"/>
                  <a:pt x="2996922" y="927537"/>
                </a:cubicBezTo>
                <a:cubicBezTo>
                  <a:pt x="2992673" y="929234"/>
                  <a:pt x="2987900" y="930498"/>
                  <a:pt x="2982785" y="931453"/>
                </a:cubicBezTo>
                <a:lnTo>
                  <a:pt x="2967478" y="933397"/>
                </a:lnTo>
                <a:lnTo>
                  <a:pt x="2948552" y="932961"/>
                </a:lnTo>
                <a:lnTo>
                  <a:pt x="2944404" y="934452"/>
                </a:lnTo>
                <a:lnTo>
                  <a:pt x="2908608" y="937205"/>
                </a:lnTo>
                <a:lnTo>
                  <a:pt x="2904443" y="936455"/>
                </a:lnTo>
                <a:lnTo>
                  <a:pt x="2868935" y="938022"/>
                </a:lnTo>
                <a:lnTo>
                  <a:pt x="2868586" y="937487"/>
                </a:lnTo>
                <a:cubicBezTo>
                  <a:pt x="2866994" y="936327"/>
                  <a:pt x="2864292" y="935538"/>
                  <a:pt x="2859191" y="935503"/>
                </a:cubicBezTo>
                <a:cubicBezTo>
                  <a:pt x="2869075" y="927418"/>
                  <a:pt x="2856828" y="932364"/>
                  <a:pt x="2840915" y="932977"/>
                </a:cubicBezTo>
                <a:lnTo>
                  <a:pt x="2763509" y="921850"/>
                </a:lnTo>
                <a:lnTo>
                  <a:pt x="2756121" y="921864"/>
                </a:lnTo>
                <a:cubicBezTo>
                  <a:pt x="2756081" y="921822"/>
                  <a:pt x="2756039" y="921781"/>
                  <a:pt x="2755998" y="921739"/>
                </a:cubicBezTo>
                <a:cubicBezTo>
                  <a:pt x="2754445" y="921476"/>
                  <a:pt x="2752036" y="921380"/>
                  <a:pt x="2748255" y="921505"/>
                </a:cubicBezTo>
                <a:lnTo>
                  <a:pt x="2694601" y="915575"/>
                </a:lnTo>
                <a:cubicBezTo>
                  <a:pt x="2671223" y="919874"/>
                  <a:pt x="2666972" y="913376"/>
                  <a:pt x="2635357" y="910976"/>
                </a:cubicBezTo>
                <a:cubicBezTo>
                  <a:pt x="2621906" y="915051"/>
                  <a:pt x="2611315" y="913542"/>
                  <a:pt x="2601047" y="910263"/>
                </a:cubicBezTo>
                <a:cubicBezTo>
                  <a:pt x="2570084" y="912074"/>
                  <a:pt x="2542135" y="907435"/>
                  <a:pt x="2507482" y="906211"/>
                </a:cubicBezTo>
                <a:cubicBezTo>
                  <a:pt x="2469706" y="911437"/>
                  <a:pt x="2450920" y="901812"/>
                  <a:pt x="2413884" y="900545"/>
                </a:cubicBezTo>
                <a:cubicBezTo>
                  <a:pt x="2381338" y="909664"/>
                  <a:pt x="2387753" y="892438"/>
                  <a:pt x="2368912" y="888755"/>
                </a:cubicBezTo>
                <a:lnTo>
                  <a:pt x="2349490" y="889719"/>
                </a:lnTo>
                <a:lnTo>
                  <a:pt x="2344290" y="890584"/>
                </a:lnTo>
                <a:cubicBezTo>
                  <a:pt x="2340673" y="891041"/>
                  <a:pt x="2338228" y="891167"/>
                  <a:pt x="2336488" y="891058"/>
                </a:cubicBezTo>
                <a:lnTo>
                  <a:pt x="2329015" y="891627"/>
                </a:lnTo>
                <a:cubicBezTo>
                  <a:pt x="2316843" y="893039"/>
                  <a:pt x="2305064" y="894669"/>
                  <a:pt x="2293898" y="896431"/>
                </a:cubicBezTo>
                <a:cubicBezTo>
                  <a:pt x="2282637" y="890404"/>
                  <a:pt x="2242346" y="900851"/>
                  <a:pt x="2243927" y="888076"/>
                </a:cubicBezTo>
                <a:cubicBezTo>
                  <a:pt x="2228778" y="890081"/>
                  <a:pt x="2220725" y="895845"/>
                  <a:pt x="2223920" y="887331"/>
                </a:cubicBezTo>
                <a:cubicBezTo>
                  <a:pt x="2218877" y="887756"/>
                  <a:pt x="2215583" y="887254"/>
                  <a:pt x="2213081" y="886302"/>
                </a:cubicBezTo>
                <a:lnTo>
                  <a:pt x="2212307" y="885829"/>
                </a:lnTo>
                <a:lnTo>
                  <a:pt x="2152321" y="894418"/>
                </a:lnTo>
                <a:lnTo>
                  <a:pt x="2140985" y="895968"/>
                </a:lnTo>
                <a:lnTo>
                  <a:pt x="2121210" y="899354"/>
                </a:lnTo>
                <a:lnTo>
                  <a:pt x="2119146" y="899033"/>
                </a:lnTo>
                <a:lnTo>
                  <a:pt x="2105666" y="902240"/>
                </a:lnTo>
                <a:cubicBezTo>
                  <a:pt x="2101407" y="903601"/>
                  <a:pt x="2097735" y="905221"/>
                  <a:pt x="2094924" y="907203"/>
                </a:cubicBezTo>
                <a:cubicBezTo>
                  <a:pt x="2044793" y="900664"/>
                  <a:pt x="2001785" y="912168"/>
                  <a:pt x="1949478" y="913748"/>
                </a:cubicBezTo>
                <a:cubicBezTo>
                  <a:pt x="1891937" y="919585"/>
                  <a:pt x="1810334" y="935486"/>
                  <a:pt x="1749684" y="942223"/>
                </a:cubicBezTo>
                <a:lnTo>
                  <a:pt x="1585576" y="954170"/>
                </a:lnTo>
                <a:cubicBezTo>
                  <a:pt x="1549165" y="943719"/>
                  <a:pt x="1511425" y="950847"/>
                  <a:pt x="1476250" y="950653"/>
                </a:cubicBezTo>
                <a:cubicBezTo>
                  <a:pt x="1488515" y="961596"/>
                  <a:pt x="1432660" y="946795"/>
                  <a:pt x="1433927" y="959926"/>
                </a:cubicBezTo>
                <a:cubicBezTo>
                  <a:pt x="1427485" y="959475"/>
                  <a:pt x="1421205" y="958623"/>
                  <a:pt x="1414893" y="957671"/>
                </a:cubicBezTo>
                <a:lnTo>
                  <a:pt x="1411585" y="957179"/>
                </a:lnTo>
                <a:lnTo>
                  <a:pt x="1398896" y="957460"/>
                </a:lnTo>
                <a:lnTo>
                  <a:pt x="1394632" y="954725"/>
                </a:lnTo>
                <a:lnTo>
                  <a:pt x="1375043" y="953132"/>
                </a:lnTo>
                <a:cubicBezTo>
                  <a:pt x="1367813" y="952970"/>
                  <a:pt x="1360155" y="953305"/>
                  <a:pt x="1351876" y="954436"/>
                </a:cubicBezTo>
                <a:cubicBezTo>
                  <a:pt x="1325912" y="963028"/>
                  <a:pt x="1274459" y="952492"/>
                  <a:pt x="1242676" y="963767"/>
                </a:cubicBezTo>
                <a:cubicBezTo>
                  <a:pt x="1230276" y="966918"/>
                  <a:pt x="1216715" y="977098"/>
                  <a:pt x="1205993" y="974080"/>
                </a:cubicBezTo>
                <a:cubicBezTo>
                  <a:pt x="1174251" y="974112"/>
                  <a:pt x="1086982" y="964420"/>
                  <a:pt x="1052221" y="963954"/>
                </a:cubicBezTo>
                <a:cubicBezTo>
                  <a:pt x="1038515" y="970622"/>
                  <a:pt x="1009522" y="962342"/>
                  <a:pt x="968270" y="964761"/>
                </a:cubicBezTo>
                <a:cubicBezTo>
                  <a:pt x="943437" y="973698"/>
                  <a:pt x="900136" y="991017"/>
                  <a:pt x="874493" y="998122"/>
                </a:cubicBezTo>
                <a:cubicBezTo>
                  <a:pt x="848849" y="1005226"/>
                  <a:pt x="853424" y="1009427"/>
                  <a:pt x="814411" y="1007391"/>
                </a:cubicBezTo>
                <a:cubicBezTo>
                  <a:pt x="765926" y="1022821"/>
                  <a:pt x="732885" y="1009859"/>
                  <a:pt x="688604" y="1015631"/>
                </a:cubicBezTo>
                <a:cubicBezTo>
                  <a:pt x="638045" y="1020877"/>
                  <a:pt x="677999" y="1011556"/>
                  <a:pt x="618171" y="1027260"/>
                </a:cubicBezTo>
                <a:cubicBezTo>
                  <a:pt x="609680" y="1023165"/>
                  <a:pt x="583253" y="1020277"/>
                  <a:pt x="570379" y="1023487"/>
                </a:cubicBezTo>
                <a:cubicBezTo>
                  <a:pt x="543992" y="1022523"/>
                  <a:pt x="505183" y="1001686"/>
                  <a:pt x="482519" y="1002108"/>
                </a:cubicBezTo>
                <a:cubicBezTo>
                  <a:pt x="464011" y="1002285"/>
                  <a:pt x="495211" y="1007995"/>
                  <a:pt x="475319" y="1009922"/>
                </a:cubicBezTo>
                <a:cubicBezTo>
                  <a:pt x="450818" y="1011135"/>
                  <a:pt x="454804" y="1022539"/>
                  <a:pt x="431104" y="1009317"/>
                </a:cubicBezTo>
                <a:cubicBezTo>
                  <a:pt x="406857" y="1014651"/>
                  <a:pt x="399686" y="1008456"/>
                  <a:pt x="363782" y="1007585"/>
                </a:cubicBezTo>
                <a:cubicBezTo>
                  <a:pt x="350440" y="1012231"/>
                  <a:pt x="338145" y="1011245"/>
                  <a:pt x="325533" y="1008502"/>
                </a:cubicBezTo>
                <a:cubicBezTo>
                  <a:pt x="291944" y="1011745"/>
                  <a:pt x="259251" y="1008497"/>
                  <a:pt x="220429" y="1008927"/>
                </a:cubicBezTo>
                <a:cubicBezTo>
                  <a:pt x="180594" y="1015852"/>
                  <a:pt x="156150" y="1007265"/>
                  <a:pt x="114676" y="1007765"/>
                </a:cubicBezTo>
                <a:cubicBezTo>
                  <a:pt x="85718" y="1006195"/>
                  <a:pt x="43316" y="1001491"/>
                  <a:pt x="13470" y="998544"/>
                </a:cubicBezTo>
                <a:lnTo>
                  <a:pt x="0" y="997355"/>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278656380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3CF17F7-E326-2E2E-72A4-8FF07E1DD67E}"/>
              </a:ext>
            </a:extLst>
          </p:cNvPr>
          <p:cNvSpPr>
            <a:spLocks noGrp="1"/>
          </p:cNvSpPr>
          <p:nvPr>
            <p:ph idx="1"/>
          </p:nvPr>
        </p:nvSpPr>
        <p:spPr>
          <a:xfrm>
            <a:off x="520521" y="331675"/>
            <a:ext cx="7812988" cy="6378218"/>
          </a:xfrm>
        </p:spPr>
        <p:txBody>
          <a:bodyPr>
            <a:normAutofit fontScale="92500" lnSpcReduction="20000"/>
          </a:bodyPr>
          <a:lstStyle/>
          <a:p>
            <a:pPr marL="0" indent="0">
              <a:buNone/>
            </a:pPr>
            <a:r>
              <a:rPr lang="en-GB" b="1" baseline="30000" dirty="0"/>
              <a:t>24 </a:t>
            </a:r>
            <a:r>
              <a:rPr lang="en-GB" dirty="0"/>
              <a:t>He also who had received the one talent came forward, saying, ‘Master, I knew you to be a hard man, reaping where you did not sow, and gathering where you scattered no seed, </a:t>
            </a:r>
            <a:r>
              <a:rPr lang="en-GB" b="1" baseline="30000" dirty="0"/>
              <a:t>25 </a:t>
            </a:r>
            <a:r>
              <a:rPr lang="en-GB" dirty="0"/>
              <a:t>so I was afraid, and I went and hid your talent in the ground. Here, you have what is yours.’ </a:t>
            </a:r>
          </a:p>
          <a:p>
            <a:pPr marL="0" indent="0">
              <a:buNone/>
            </a:pPr>
            <a:r>
              <a:rPr lang="en-GB" b="1" baseline="30000" dirty="0"/>
              <a:t>26 </a:t>
            </a:r>
            <a:r>
              <a:rPr lang="en-GB" dirty="0"/>
              <a:t>But his master answered him, ‘You wicked and slothful servant! You knew that I reap where I have not sown and gather where I scattered no seed? </a:t>
            </a:r>
            <a:r>
              <a:rPr lang="en-GB" b="1" baseline="30000" dirty="0"/>
              <a:t>27 </a:t>
            </a:r>
            <a:r>
              <a:rPr lang="en-GB" dirty="0"/>
              <a:t>Then you ought to have invested my money with the bankers, and at my coming I should have received what was my own with interest. </a:t>
            </a:r>
          </a:p>
          <a:p>
            <a:pPr marL="0" indent="0">
              <a:buNone/>
            </a:pPr>
            <a:r>
              <a:rPr lang="en-GB" b="1" baseline="30000" dirty="0"/>
              <a:t>28 </a:t>
            </a:r>
            <a:r>
              <a:rPr lang="en-GB" dirty="0"/>
              <a:t>So take the talent from him and give it to him who has the ten talents. </a:t>
            </a:r>
            <a:r>
              <a:rPr lang="en-GB" b="1" baseline="30000" dirty="0"/>
              <a:t>29 </a:t>
            </a:r>
            <a:r>
              <a:rPr lang="en-GB" dirty="0"/>
              <a:t>For to everyone who has will more be given, and he will have an abundance. But from the one who has not, even what he has will be taken away. </a:t>
            </a:r>
            <a:r>
              <a:rPr lang="en-GB" b="1" baseline="30000" dirty="0"/>
              <a:t>30 </a:t>
            </a:r>
            <a:r>
              <a:rPr lang="en-GB" dirty="0"/>
              <a:t>And cast the worthless servant into the outer darkness. In that place there will be weeping and gnashing of teeth.’</a:t>
            </a:r>
          </a:p>
        </p:txBody>
      </p:sp>
      <p:pic>
        <p:nvPicPr>
          <p:cNvPr id="5" name="Picture 4">
            <a:extLst>
              <a:ext uri="{FF2B5EF4-FFF2-40B4-BE49-F238E27FC236}">
                <a16:creationId xmlns:a16="http://schemas.microsoft.com/office/drawing/2014/main" id="{77C8934F-4533-2773-2515-254487357643}"/>
              </a:ext>
            </a:extLst>
          </p:cNvPr>
          <p:cNvPicPr>
            <a:picLocks noChangeAspect="1"/>
          </p:cNvPicPr>
          <p:nvPr/>
        </p:nvPicPr>
        <p:blipFill>
          <a:blip r:embed="rId3"/>
          <a:stretch>
            <a:fillRect/>
          </a:stretch>
        </p:blipFill>
        <p:spPr>
          <a:xfrm>
            <a:off x="8644111" y="331675"/>
            <a:ext cx="3027368" cy="2182823"/>
          </a:xfrm>
          <a:prstGeom prst="rect">
            <a:avLst/>
          </a:prstGeom>
        </p:spPr>
      </p:pic>
    </p:spTree>
    <p:extLst>
      <p:ext uri="{BB962C8B-B14F-4D97-AF65-F5344CB8AC3E}">
        <p14:creationId xmlns:p14="http://schemas.microsoft.com/office/powerpoint/2010/main" val="363209676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2EB492CD-616E-47F8-933B-5E2D952A05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5" name="Arc 24">
            <a:extLst>
              <a:ext uri="{FF2B5EF4-FFF2-40B4-BE49-F238E27FC236}">
                <a16:creationId xmlns:a16="http://schemas.microsoft.com/office/drawing/2014/main" id="{59383CF9-23B5-4335-9B21-1791C4CF1C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3967198" flipH="1">
            <a:off x="8631348" y="490493"/>
            <a:ext cx="2987899" cy="2987899"/>
          </a:xfrm>
          <a:prstGeom prst="arc">
            <a:avLst>
              <a:gd name="adj1" fmla="val 14441841"/>
              <a:gd name="adj2" fmla="val 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9F3227A5-09DB-97D7-0EE0-BFCC9667D521}"/>
              </a:ext>
            </a:extLst>
          </p:cNvPr>
          <p:cNvSpPr>
            <a:spLocks noGrp="1"/>
          </p:cNvSpPr>
          <p:nvPr>
            <p:ph type="title"/>
          </p:nvPr>
        </p:nvSpPr>
        <p:spPr>
          <a:xfrm>
            <a:off x="5894962" y="479493"/>
            <a:ext cx="5458838" cy="1325563"/>
          </a:xfrm>
        </p:spPr>
        <p:txBody>
          <a:bodyPr>
            <a:normAutofit/>
          </a:bodyPr>
          <a:lstStyle/>
          <a:p>
            <a:r>
              <a:rPr lang="en-GB"/>
              <a:t>Key points</a:t>
            </a:r>
          </a:p>
        </p:txBody>
      </p:sp>
      <p:sp>
        <p:nvSpPr>
          <p:cNvPr id="27" name="Freeform: Shape 26">
            <a:extLst>
              <a:ext uri="{FF2B5EF4-FFF2-40B4-BE49-F238E27FC236}">
                <a16:creationId xmlns:a16="http://schemas.microsoft.com/office/drawing/2014/main" id="{0007FE00-9498-4706-B255-6437B0252C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486400"/>
            <a:ext cx="2672863" cy="1371600"/>
          </a:xfrm>
          <a:custGeom>
            <a:avLst/>
            <a:gdLst>
              <a:gd name="connsiteX0" fmla="*/ 1721734 w 2672863"/>
              <a:gd name="connsiteY0" fmla="*/ 0 h 1371600"/>
              <a:gd name="connsiteX1" fmla="*/ 2564444 w 2672863"/>
              <a:gd name="connsiteY1" fmla="*/ 213382 h 1371600"/>
              <a:gd name="connsiteX2" fmla="*/ 2672863 w 2672863"/>
              <a:gd name="connsiteY2" fmla="*/ 279248 h 1371600"/>
              <a:gd name="connsiteX3" fmla="*/ 2672863 w 2672863"/>
              <a:gd name="connsiteY3" fmla="*/ 1371600 h 1371600"/>
              <a:gd name="connsiteX4" fmla="*/ 0 w 2672863"/>
              <a:gd name="connsiteY4" fmla="*/ 1371600 h 1371600"/>
              <a:gd name="connsiteX5" fmla="*/ 33268 w 2672863"/>
              <a:gd name="connsiteY5" fmla="*/ 1242216 h 1371600"/>
              <a:gd name="connsiteX6" fmla="*/ 1721734 w 2672863"/>
              <a:gd name="connsiteY6" fmla="*/ 0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72863" h="1371600">
                <a:moveTo>
                  <a:pt x="1721734" y="0"/>
                </a:moveTo>
                <a:cubicBezTo>
                  <a:pt x="2026863" y="0"/>
                  <a:pt x="2313937" y="77299"/>
                  <a:pt x="2564444" y="213382"/>
                </a:cubicBezTo>
                <a:lnTo>
                  <a:pt x="2672863" y="279248"/>
                </a:lnTo>
                <a:lnTo>
                  <a:pt x="2672863" y="1371600"/>
                </a:lnTo>
                <a:lnTo>
                  <a:pt x="0" y="1371600"/>
                </a:lnTo>
                <a:lnTo>
                  <a:pt x="33268" y="1242216"/>
                </a:lnTo>
                <a:cubicBezTo>
                  <a:pt x="257110" y="522539"/>
                  <a:pt x="928399" y="0"/>
                  <a:pt x="1721734"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Picture 3">
            <a:extLst>
              <a:ext uri="{FF2B5EF4-FFF2-40B4-BE49-F238E27FC236}">
                <a16:creationId xmlns:a16="http://schemas.microsoft.com/office/drawing/2014/main" id="{CC96B541-EAB4-65DB-7A68-B6AD465F70BB}"/>
              </a:ext>
            </a:extLst>
          </p:cNvPr>
          <p:cNvPicPr>
            <a:picLocks noChangeAspect="1"/>
          </p:cNvPicPr>
          <p:nvPr/>
        </p:nvPicPr>
        <p:blipFill>
          <a:blip r:embed="rId3"/>
          <a:srcRect l="16346" r="38323" b="-1"/>
          <a:stretch>
            <a:fillRect/>
          </a:stretch>
        </p:blipFill>
        <p:spPr>
          <a:xfrm>
            <a:off x="1168068" y="511293"/>
            <a:ext cx="3847609" cy="5665670"/>
          </a:xfrm>
          <a:custGeom>
            <a:avLst/>
            <a:gdLst/>
            <a:ahLst/>
            <a:cxnLst/>
            <a:rect l="l" t="t" r="r" b="b"/>
            <a:pathLst>
              <a:path w="4777381" h="5643794">
                <a:moveTo>
                  <a:pt x="143704" y="0"/>
                </a:moveTo>
                <a:lnTo>
                  <a:pt x="4633677" y="0"/>
                </a:lnTo>
                <a:cubicBezTo>
                  <a:pt x="4713043" y="0"/>
                  <a:pt x="4777381" y="64338"/>
                  <a:pt x="4777381" y="143704"/>
                </a:cubicBezTo>
                <a:lnTo>
                  <a:pt x="4777381" y="5500090"/>
                </a:lnTo>
                <a:cubicBezTo>
                  <a:pt x="4777381" y="5579456"/>
                  <a:pt x="4713043" y="5643794"/>
                  <a:pt x="4633677" y="5643794"/>
                </a:cubicBezTo>
                <a:lnTo>
                  <a:pt x="143704" y="5643794"/>
                </a:lnTo>
                <a:cubicBezTo>
                  <a:pt x="64338" y="5643794"/>
                  <a:pt x="0" y="5579456"/>
                  <a:pt x="0" y="5500090"/>
                </a:cubicBezTo>
                <a:lnTo>
                  <a:pt x="0" y="143704"/>
                </a:lnTo>
                <a:cubicBezTo>
                  <a:pt x="0" y="64338"/>
                  <a:pt x="64338" y="0"/>
                  <a:pt x="143704" y="0"/>
                </a:cubicBezTo>
                <a:close/>
              </a:path>
            </a:pathLst>
          </a:custGeom>
        </p:spPr>
      </p:pic>
      <p:sp>
        <p:nvSpPr>
          <p:cNvPr id="3" name="Content Placeholder 2">
            <a:extLst>
              <a:ext uri="{FF2B5EF4-FFF2-40B4-BE49-F238E27FC236}">
                <a16:creationId xmlns:a16="http://schemas.microsoft.com/office/drawing/2014/main" id="{89737484-3CB7-BDC4-F414-DCA260426215}"/>
              </a:ext>
            </a:extLst>
          </p:cNvPr>
          <p:cNvSpPr>
            <a:spLocks noGrp="1"/>
          </p:cNvSpPr>
          <p:nvPr>
            <p:ph idx="1"/>
          </p:nvPr>
        </p:nvSpPr>
        <p:spPr>
          <a:xfrm>
            <a:off x="5894962" y="1805056"/>
            <a:ext cx="5458837" cy="4803562"/>
          </a:xfrm>
        </p:spPr>
        <p:txBody>
          <a:bodyPr>
            <a:normAutofit/>
          </a:bodyPr>
          <a:lstStyle/>
          <a:p>
            <a:r>
              <a:rPr lang="en-GB" sz="2400" dirty="0"/>
              <a:t>When more is given, more is expected – </a:t>
            </a:r>
            <a:r>
              <a:rPr lang="en-GB" sz="2400" i="1" dirty="0"/>
              <a:t>Eph 4:1 live a life worthy of the calling you have received</a:t>
            </a:r>
          </a:p>
          <a:p>
            <a:r>
              <a:rPr lang="en-GB" sz="2400" dirty="0"/>
              <a:t>Comparison kills - stop paying attention to what others have</a:t>
            </a:r>
          </a:p>
          <a:p>
            <a:r>
              <a:rPr lang="en-GB" sz="2400" dirty="0"/>
              <a:t>Everyone in this story receives a lot! A talent would be 16 years of wages</a:t>
            </a:r>
          </a:p>
          <a:p>
            <a:r>
              <a:rPr lang="en-GB" sz="2400" i="1" dirty="0"/>
              <a:t>We </a:t>
            </a:r>
            <a:r>
              <a:rPr lang="en-GB" sz="2400" dirty="0"/>
              <a:t>are expected to invest what God gives us</a:t>
            </a:r>
          </a:p>
          <a:p>
            <a:r>
              <a:rPr lang="en-GB" sz="2400" dirty="0"/>
              <a:t>Fear leads to a lack of faith and false perspectives</a:t>
            </a:r>
          </a:p>
        </p:txBody>
      </p:sp>
    </p:spTree>
    <p:extLst>
      <p:ext uri="{BB962C8B-B14F-4D97-AF65-F5344CB8AC3E}">
        <p14:creationId xmlns:p14="http://schemas.microsoft.com/office/powerpoint/2010/main" val="25285160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EB492CD-616E-47F8-933B-5E2D952A05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1" name="Arc 10">
            <a:extLst>
              <a:ext uri="{FF2B5EF4-FFF2-40B4-BE49-F238E27FC236}">
                <a16:creationId xmlns:a16="http://schemas.microsoft.com/office/drawing/2014/main" id="{59383CF9-23B5-4335-9B21-1791C4CF1C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3967198" flipH="1">
            <a:off x="8631348" y="490493"/>
            <a:ext cx="2987899" cy="2987899"/>
          </a:xfrm>
          <a:prstGeom prst="arc">
            <a:avLst>
              <a:gd name="adj1" fmla="val 14441841"/>
              <a:gd name="adj2" fmla="val 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C842666A-7C02-DF54-B180-A0FC6C4B6659}"/>
              </a:ext>
            </a:extLst>
          </p:cNvPr>
          <p:cNvSpPr>
            <a:spLocks noGrp="1"/>
          </p:cNvSpPr>
          <p:nvPr>
            <p:ph type="title"/>
          </p:nvPr>
        </p:nvSpPr>
        <p:spPr>
          <a:xfrm>
            <a:off x="5894962" y="479493"/>
            <a:ext cx="5458838" cy="1325563"/>
          </a:xfrm>
        </p:spPr>
        <p:txBody>
          <a:bodyPr>
            <a:normAutofit/>
          </a:bodyPr>
          <a:lstStyle/>
          <a:p>
            <a:r>
              <a:rPr lang="en-GB" sz="3400" dirty="0"/>
              <a:t>What “talents” has God given you to invest in the Kingdom?</a:t>
            </a:r>
          </a:p>
        </p:txBody>
      </p:sp>
      <p:sp>
        <p:nvSpPr>
          <p:cNvPr id="13" name="Freeform: Shape 12">
            <a:extLst>
              <a:ext uri="{FF2B5EF4-FFF2-40B4-BE49-F238E27FC236}">
                <a16:creationId xmlns:a16="http://schemas.microsoft.com/office/drawing/2014/main" id="{0007FE00-9498-4706-B255-6437B0252C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486400"/>
            <a:ext cx="2672863" cy="1371600"/>
          </a:xfrm>
          <a:custGeom>
            <a:avLst/>
            <a:gdLst>
              <a:gd name="connsiteX0" fmla="*/ 1721734 w 2672863"/>
              <a:gd name="connsiteY0" fmla="*/ 0 h 1371600"/>
              <a:gd name="connsiteX1" fmla="*/ 2564444 w 2672863"/>
              <a:gd name="connsiteY1" fmla="*/ 213382 h 1371600"/>
              <a:gd name="connsiteX2" fmla="*/ 2672863 w 2672863"/>
              <a:gd name="connsiteY2" fmla="*/ 279248 h 1371600"/>
              <a:gd name="connsiteX3" fmla="*/ 2672863 w 2672863"/>
              <a:gd name="connsiteY3" fmla="*/ 1371600 h 1371600"/>
              <a:gd name="connsiteX4" fmla="*/ 0 w 2672863"/>
              <a:gd name="connsiteY4" fmla="*/ 1371600 h 1371600"/>
              <a:gd name="connsiteX5" fmla="*/ 33268 w 2672863"/>
              <a:gd name="connsiteY5" fmla="*/ 1242216 h 1371600"/>
              <a:gd name="connsiteX6" fmla="*/ 1721734 w 2672863"/>
              <a:gd name="connsiteY6" fmla="*/ 0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72863" h="1371600">
                <a:moveTo>
                  <a:pt x="1721734" y="0"/>
                </a:moveTo>
                <a:cubicBezTo>
                  <a:pt x="2026863" y="0"/>
                  <a:pt x="2313937" y="77299"/>
                  <a:pt x="2564444" y="213382"/>
                </a:cubicBezTo>
                <a:lnTo>
                  <a:pt x="2672863" y="279248"/>
                </a:lnTo>
                <a:lnTo>
                  <a:pt x="2672863" y="1371600"/>
                </a:lnTo>
                <a:lnTo>
                  <a:pt x="0" y="1371600"/>
                </a:lnTo>
                <a:lnTo>
                  <a:pt x="33268" y="1242216"/>
                </a:lnTo>
                <a:cubicBezTo>
                  <a:pt x="257110" y="522539"/>
                  <a:pt x="928399" y="0"/>
                  <a:pt x="1721734"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Picture 3">
            <a:extLst>
              <a:ext uri="{FF2B5EF4-FFF2-40B4-BE49-F238E27FC236}">
                <a16:creationId xmlns:a16="http://schemas.microsoft.com/office/drawing/2014/main" id="{1708E135-E584-11BF-0CBE-B59A3225A9D1}"/>
              </a:ext>
            </a:extLst>
          </p:cNvPr>
          <p:cNvPicPr>
            <a:picLocks noChangeAspect="1"/>
          </p:cNvPicPr>
          <p:nvPr/>
        </p:nvPicPr>
        <p:blipFill>
          <a:blip r:embed="rId2"/>
          <a:stretch>
            <a:fillRect/>
          </a:stretch>
        </p:blipFill>
        <p:spPr>
          <a:xfrm>
            <a:off x="703182" y="955437"/>
            <a:ext cx="4777381" cy="4777381"/>
          </a:xfrm>
          <a:custGeom>
            <a:avLst/>
            <a:gdLst/>
            <a:ahLst/>
            <a:cxnLst/>
            <a:rect l="l" t="t" r="r" b="b"/>
            <a:pathLst>
              <a:path w="4777381" h="5643794">
                <a:moveTo>
                  <a:pt x="143704" y="0"/>
                </a:moveTo>
                <a:lnTo>
                  <a:pt x="4633677" y="0"/>
                </a:lnTo>
                <a:cubicBezTo>
                  <a:pt x="4713043" y="0"/>
                  <a:pt x="4777381" y="64338"/>
                  <a:pt x="4777381" y="143704"/>
                </a:cubicBezTo>
                <a:lnTo>
                  <a:pt x="4777381" y="5500090"/>
                </a:lnTo>
                <a:cubicBezTo>
                  <a:pt x="4777381" y="5579456"/>
                  <a:pt x="4713043" y="5643794"/>
                  <a:pt x="4633677" y="5643794"/>
                </a:cubicBezTo>
                <a:lnTo>
                  <a:pt x="143704" y="5643794"/>
                </a:lnTo>
                <a:cubicBezTo>
                  <a:pt x="64338" y="5643794"/>
                  <a:pt x="0" y="5579456"/>
                  <a:pt x="0" y="5500090"/>
                </a:cubicBezTo>
                <a:lnTo>
                  <a:pt x="0" y="143704"/>
                </a:lnTo>
                <a:cubicBezTo>
                  <a:pt x="0" y="64338"/>
                  <a:pt x="64338" y="0"/>
                  <a:pt x="143704" y="0"/>
                </a:cubicBezTo>
                <a:close/>
              </a:path>
            </a:pathLst>
          </a:custGeom>
        </p:spPr>
      </p:pic>
      <p:sp>
        <p:nvSpPr>
          <p:cNvPr id="3" name="Content Placeholder 2">
            <a:extLst>
              <a:ext uri="{FF2B5EF4-FFF2-40B4-BE49-F238E27FC236}">
                <a16:creationId xmlns:a16="http://schemas.microsoft.com/office/drawing/2014/main" id="{22707B3F-A4F5-AB03-E7D6-9F8C71557E36}"/>
              </a:ext>
            </a:extLst>
          </p:cNvPr>
          <p:cNvSpPr>
            <a:spLocks noGrp="1"/>
          </p:cNvSpPr>
          <p:nvPr>
            <p:ph idx="1"/>
          </p:nvPr>
        </p:nvSpPr>
        <p:spPr>
          <a:xfrm>
            <a:off x="5894962" y="1984443"/>
            <a:ext cx="5458838" cy="4192520"/>
          </a:xfrm>
        </p:spPr>
        <p:txBody>
          <a:bodyPr>
            <a:normAutofit/>
          </a:bodyPr>
          <a:lstStyle/>
          <a:p>
            <a:pPr marL="0" indent="0">
              <a:buNone/>
            </a:pPr>
            <a:r>
              <a:rPr lang="en-GB" dirty="0"/>
              <a:t>Strengths, skills and abilities</a:t>
            </a:r>
          </a:p>
          <a:p>
            <a:pPr marL="0" indent="0">
              <a:buNone/>
            </a:pPr>
            <a:r>
              <a:rPr lang="en-GB" dirty="0"/>
              <a:t>Position, influence, following </a:t>
            </a:r>
          </a:p>
          <a:p>
            <a:pPr marL="0" indent="0">
              <a:buNone/>
            </a:pPr>
            <a:endParaRPr lang="en-GB" dirty="0"/>
          </a:p>
          <a:p>
            <a:pPr marL="0" indent="0">
              <a:buNone/>
            </a:pPr>
            <a:r>
              <a:rPr lang="en-GB" dirty="0"/>
              <a:t>No one else is like you. No one else can make your contribution.</a:t>
            </a:r>
          </a:p>
          <a:p>
            <a:pPr marL="0" indent="0">
              <a:buNone/>
            </a:pPr>
            <a:endParaRPr lang="en-GB" dirty="0"/>
          </a:p>
          <a:p>
            <a:pPr marL="0" indent="0">
              <a:buNone/>
            </a:pPr>
            <a:r>
              <a:rPr lang="en-GB" dirty="0"/>
              <a:t>Don’t bury them!</a:t>
            </a:r>
          </a:p>
        </p:txBody>
      </p:sp>
    </p:spTree>
    <p:extLst>
      <p:ext uri="{BB962C8B-B14F-4D97-AF65-F5344CB8AC3E}">
        <p14:creationId xmlns:p14="http://schemas.microsoft.com/office/powerpoint/2010/main" val="345814014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FF0A16-59B4-8DF8-5AF8-9828430CF8D8}"/>
              </a:ext>
            </a:extLst>
          </p:cNvPr>
          <p:cNvSpPr>
            <a:spLocks noGrp="1"/>
          </p:cNvSpPr>
          <p:nvPr>
            <p:ph type="title"/>
          </p:nvPr>
        </p:nvSpPr>
        <p:spPr/>
        <p:txBody>
          <a:bodyPr/>
          <a:lstStyle/>
          <a:p>
            <a:r>
              <a:rPr lang="en-GB" dirty="0"/>
              <a:t>“Don’t give the enemy a landing strip”</a:t>
            </a:r>
          </a:p>
        </p:txBody>
      </p:sp>
      <p:pic>
        <p:nvPicPr>
          <p:cNvPr id="4" name="Landing strip">
            <a:hlinkClick r:id="" action="ppaction://media"/>
            <a:extLst>
              <a:ext uri="{FF2B5EF4-FFF2-40B4-BE49-F238E27FC236}">
                <a16:creationId xmlns:a16="http://schemas.microsoft.com/office/drawing/2014/main" id="{09A2D8C5-A666-FEDB-ECB3-B1B3C8C8B5FD}"/>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5"/>
          <a:stretch>
            <a:fillRect/>
          </a:stretch>
        </p:blipFill>
        <p:spPr>
          <a:xfrm>
            <a:off x="1098528" y="1690688"/>
            <a:ext cx="2446337" cy="4351338"/>
          </a:xfrm>
        </p:spPr>
      </p:pic>
      <p:pic>
        <p:nvPicPr>
          <p:cNvPr id="5" name="Picture 4">
            <a:extLst>
              <a:ext uri="{FF2B5EF4-FFF2-40B4-BE49-F238E27FC236}">
                <a16:creationId xmlns:a16="http://schemas.microsoft.com/office/drawing/2014/main" id="{BEB8C1FD-5418-ADB9-061C-DC3D9B3C43B9}"/>
              </a:ext>
            </a:extLst>
          </p:cNvPr>
          <p:cNvPicPr>
            <a:picLocks noChangeAspect="1"/>
          </p:cNvPicPr>
          <p:nvPr/>
        </p:nvPicPr>
        <p:blipFill>
          <a:blip r:embed="rId6"/>
          <a:stretch>
            <a:fillRect/>
          </a:stretch>
        </p:blipFill>
        <p:spPr>
          <a:xfrm>
            <a:off x="4837900" y="1763054"/>
            <a:ext cx="6096528" cy="4206605"/>
          </a:xfrm>
          <a:prstGeom prst="rect">
            <a:avLst/>
          </a:prstGeom>
        </p:spPr>
      </p:pic>
    </p:spTree>
    <p:extLst>
      <p:ext uri="{BB962C8B-B14F-4D97-AF65-F5344CB8AC3E}">
        <p14:creationId xmlns:p14="http://schemas.microsoft.com/office/powerpoint/2010/main" val="14885812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7942"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6F93A65-1D86-B395-FC8F-8DCE0DCC213A}"/>
              </a:ext>
            </a:extLst>
          </p:cNvPr>
          <p:cNvSpPr>
            <a:spLocks noGrp="1"/>
          </p:cNvSpPr>
          <p:nvPr>
            <p:ph type="title"/>
          </p:nvPr>
        </p:nvSpPr>
        <p:spPr>
          <a:xfrm>
            <a:off x="838200" y="365125"/>
            <a:ext cx="10515600" cy="1325563"/>
          </a:xfrm>
        </p:spPr>
        <p:txBody>
          <a:bodyPr>
            <a:normAutofit/>
          </a:bodyPr>
          <a:lstStyle/>
          <a:p>
            <a:r>
              <a:rPr lang="en-GB" sz="5400"/>
              <a:t>We are on the move!</a:t>
            </a: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sX0" fmla="*/ 0 w 10853928"/>
              <a:gd name="csY0" fmla="*/ 0 h 18288"/>
              <a:gd name="csX1" fmla="*/ 461292 w 10853928"/>
              <a:gd name="csY1" fmla="*/ 0 h 18288"/>
              <a:gd name="csX2" fmla="*/ 1139662 w 10853928"/>
              <a:gd name="csY2" fmla="*/ 0 h 18288"/>
              <a:gd name="csX3" fmla="*/ 1926572 w 10853928"/>
              <a:gd name="csY3" fmla="*/ 0 h 18288"/>
              <a:gd name="csX4" fmla="*/ 2279325 w 10853928"/>
              <a:gd name="csY4" fmla="*/ 0 h 18288"/>
              <a:gd name="csX5" fmla="*/ 2632078 w 10853928"/>
              <a:gd name="csY5" fmla="*/ 0 h 18288"/>
              <a:gd name="csX6" fmla="*/ 3527527 w 10853928"/>
              <a:gd name="csY6" fmla="*/ 0 h 18288"/>
              <a:gd name="csX7" fmla="*/ 4205897 w 10853928"/>
              <a:gd name="csY7" fmla="*/ 0 h 18288"/>
              <a:gd name="csX8" fmla="*/ 4558650 w 10853928"/>
              <a:gd name="csY8" fmla="*/ 0 h 18288"/>
              <a:gd name="csX9" fmla="*/ 5237020 w 10853928"/>
              <a:gd name="csY9" fmla="*/ 0 h 18288"/>
              <a:gd name="csX10" fmla="*/ 6132469 w 10853928"/>
              <a:gd name="csY10" fmla="*/ 0 h 18288"/>
              <a:gd name="csX11" fmla="*/ 6702301 w 10853928"/>
              <a:gd name="csY11" fmla="*/ 0 h 18288"/>
              <a:gd name="csX12" fmla="*/ 7272132 w 10853928"/>
              <a:gd name="csY12" fmla="*/ 0 h 18288"/>
              <a:gd name="csX13" fmla="*/ 7950502 w 10853928"/>
              <a:gd name="csY13" fmla="*/ 0 h 18288"/>
              <a:gd name="csX14" fmla="*/ 8737412 w 10853928"/>
              <a:gd name="csY14" fmla="*/ 0 h 18288"/>
              <a:gd name="csX15" fmla="*/ 9524322 w 10853928"/>
              <a:gd name="csY15" fmla="*/ 0 h 18288"/>
              <a:gd name="csX16" fmla="*/ 10853928 w 10853928"/>
              <a:gd name="csY16" fmla="*/ 0 h 18288"/>
              <a:gd name="csX17" fmla="*/ 10853928 w 10853928"/>
              <a:gd name="csY17" fmla="*/ 18288 h 18288"/>
              <a:gd name="csX18" fmla="*/ 10392636 w 10853928"/>
              <a:gd name="csY18" fmla="*/ 18288 h 18288"/>
              <a:gd name="csX19" fmla="*/ 9497187 w 10853928"/>
              <a:gd name="csY19" fmla="*/ 18288 h 18288"/>
              <a:gd name="csX20" fmla="*/ 8818817 w 10853928"/>
              <a:gd name="csY20" fmla="*/ 18288 h 18288"/>
              <a:gd name="csX21" fmla="*/ 8466064 w 10853928"/>
              <a:gd name="csY21" fmla="*/ 18288 h 18288"/>
              <a:gd name="csX22" fmla="*/ 7787693 w 10853928"/>
              <a:gd name="csY22" fmla="*/ 18288 h 18288"/>
              <a:gd name="csX23" fmla="*/ 7217862 w 10853928"/>
              <a:gd name="csY23" fmla="*/ 18288 h 18288"/>
              <a:gd name="csX24" fmla="*/ 6648031 w 10853928"/>
              <a:gd name="csY24" fmla="*/ 18288 h 18288"/>
              <a:gd name="csX25" fmla="*/ 6078200 w 10853928"/>
              <a:gd name="csY25" fmla="*/ 18288 h 18288"/>
              <a:gd name="csX26" fmla="*/ 5508368 w 10853928"/>
              <a:gd name="csY26" fmla="*/ 18288 h 18288"/>
              <a:gd name="csX27" fmla="*/ 4721459 w 10853928"/>
              <a:gd name="csY27" fmla="*/ 18288 h 18288"/>
              <a:gd name="csX28" fmla="*/ 4043088 w 10853928"/>
              <a:gd name="csY28" fmla="*/ 18288 h 18288"/>
              <a:gd name="csX29" fmla="*/ 3690336 w 10853928"/>
              <a:gd name="csY29" fmla="*/ 18288 h 18288"/>
              <a:gd name="csX30" fmla="*/ 3120504 w 10853928"/>
              <a:gd name="csY30" fmla="*/ 18288 h 18288"/>
              <a:gd name="csX31" fmla="*/ 2333595 w 10853928"/>
              <a:gd name="csY31" fmla="*/ 18288 h 18288"/>
              <a:gd name="csX32" fmla="*/ 1872303 w 10853928"/>
              <a:gd name="csY32" fmla="*/ 18288 h 18288"/>
              <a:gd name="csX33" fmla="*/ 976854 w 10853928"/>
              <a:gd name="csY33" fmla="*/ 18288 h 18288"/>
              <a:gd name="csX34" fmla="*/ 0 w 10853928"/>
              <a:gd name="csY34" fmla="*/ 18288 h 18288"/>
              <a:gd name="csX35" fmla="*/ 0 w 10853928"/>
              <a:gd name="csY35"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647C1291-A173-A02E-8A2D-5EC85EFACB95}"/>
              </a:ext>
            </a:extLst>
          </p:cNvPr>
          <p:cNvSpPr>
            <a:spLocks noGrp="1"/>
          </p:cNvSpPr>
          <p:nvPr>
            <p:ph idx="1"/>
          </p:nvPr>
        </p:nvSpPr>
        <p:spPr>
          <a:xfrm>
            <a:off x="838200" y="1929384"/>
            <a:ext cx="10515600" cy="4251960"/>
          </a:xfrm>
        </p:spPr>
        <p:txBody>
          <a:bodyPr>
            <a:normAutofit/>
          </a:bodyPr>
          <a:lstStyle/>
          <a:p>
            <a:r>
              <a:rPr lang="en-GB" sz="2200" dirty="0"/>
              <a:t>So we have seen that giving the enemy hold over our lives has dramatic consequences </a:t>
            </a:r>
          </a:p>
          <a:p>
            <a:r>
              <a:rPr lang="en-GB" sz="2200" dirty="0"/>
              <a:t>The enemy looks for opportunity (Job 1:7)</a:t>
            </a:r>
          </a:p>
          <a:p>
            <a:r>
              <a:rPr lang="en-GB" sz="2200" dirty="0"/>
              <a:t>What things give him a landing strip? </a:t>
            </a:r>
          </a:p>
          <a:p>
            <a:pPr lvl="1"/>
            <a:r>
              <a:rPr lang="en-GB" sz="2200" dirty="0"/>
              <a:t>Anger gives the enemy a foothold (Eph 4:26)</a:t>
            </a:r>
          </a:p>
          <a:p>
            <a:pPr lvl="1"/>
            <a:r>
              <a:rPr lang="en-GB" sz="2200" dirty="0"/>
              <a:t>A lack of open, key relationships (1 John 1:7)</a:t>
            </a:r>
          </a:p>
          <a:p>
            <a:pPr lvl="1"/>
            <a:r>
              <a:rPr lang="en-GB" sz="2200" dirty="0"/>
              <a:t>Unconfessed sin (1 John 1: 9)</a:t>
            </a:r>
          </a:p>
          <a:p>
            <a:pPr lvl="1"/>
            <a:r>
              <a:rPr lang="en-GB" sz="2200" dirty="0"/>
              <a:t>Comparison with others (Gal 5:26)</a:t>
            </a:r>
          </a:p>
          <a:p>
            <a:pPr lvl="1"/>
            <a:r>
              <a:rPr lang="en-GB" sz="2200" dirty="0"/>
              <a:t>all of these things can lead to dark places where the enemy thrives</a:t>
            </a:r>
          </a:p>
          <a:p>
            <a:r>
              <a:rPr lang="en-GB" sz="2600" dirty="0"/>
              <a:t>Must keep focussed on what God has said – and don’t give in to the enemy’s agenda.  Be patient, persistent and purposeful.</a:t>
            </a:r>
          </a:p>
        </p:txBody>
      </p:sp>
    </p:spTree>
    <p:extLst>
      <p:ext uri="{BB962C8B-B14F-4D97-AF65-F5344CB8AC3E}">
        <p14:creationId xmlns:p14="http://schemas.microsoft.com/office/powerpoint/2010/main" val="99166512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75C8DB-7FCF-D42C-233C-0F15BAF067EE}"/>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F5F414EF-40D6-B4CC-70C5-0CFDBF0EA826}"/>
              </a:ext>
            </a:extLst>
          </p:cNvPr>
          <p:cNvSpPr>
            <a:spLocks noGrp="1"/>
          </p:cNvSpPr>
          <p:nvPr>
            <p:ph idx="1"/>
          </p:nvPr>
        </p:nvSpPr>
        <p:spPr/>
        <p:txBody>
          <a:bodyPr/>
          <a:lstStyle/>
          <a:p>
            <a:endParaRPr lang="en-GB" dirty="0"/>
          </a:p>
        </p:txBody>
      </p:sp>
      <p:pic>
        <p:nvPicPr>
          <p:cNvPr id="4100" name="Picture 4" descr="Consecrate Yourselves - Monterey Church Virginia">
            <a:extLst>
              <a:ext uri="{FF2B5EF4-FFF2-40B4-BE49-F238E27FC236}">
                <a16:creationId xmlns:a16="http://schemas.microsoft.com/office/drawing/2014/main" id="{9D6B7496-2CB5-5B2D-31CC-209D79B74AA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4372489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37156CD-2D02-5A52-AD73-4D321979ABE9}"/>
              </a:ext>
            </a:extLst>
          </p:cNvPr>
          <p:cNvSpPr>
            <a:spLocks noGrp="1"/>
          </p:cNvSpPr>
          <p:nvPr>
            <p:ph type="title"/>
          </p:nvPr>
        </p:nvSpPr>
        <p:spPr>
          <a:xfrm>
            <a:off x="686834" y="1153572"/>
            <a:ext cx="3200400" cy="4461163"/>
          </a:xfrm>
        </p:spPr>
        <p:txBody>
          <a:bodyPr>
            <a:normAutofit/>
          </a:bodyPr>
          <a:lstStyle/>
          <a:p>
            <a:r>
              <a:rPr lang="en-GB" sz="4100">
                <a:solidFill>
                  <a:srgbClr val="FFFFFF"/>
                </a:solidFill>
              </a:rPr>
              <a:t>Consecration (Eph 4:17-32)</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38C90CCB-CDE7-4E61-B616-4788ABCA7305}"/>
              </a:ext>
            </a:extLst>
          </p:cNvPr>
          <p:cNvSpPr>
            <a:spLocks noGrp="1"/>
          </p:cNvSpPr>
          <p:nvPr>
            <p:ph idx="1"/>
          </p:nvPr>
        </p:nvSpPr>
        <p:spPr>
          <a:xfrm>
            <a:off x="4447308" y="591344"/>
            <a:ext cx="6906491" cy="5585619"/>
          </a:xfrm>
        </p:spPr>
        <p:txBody>
          <a:bodyPr anchor="ctr">
            <a:normAutofit/>
          </a:bodyPr>
          <a:lstStyle/>
          <a:p>
            <a:r>
              <a:rPr lang="en-GB" sz="2200" dirty="0"/>
              <a:t>Put </a:t>
            </a:r>
            <a:r>
              <a:rPr lang="en-GB" sz="2200" b="1" dirty="0"/>
              <a:t>off</a:t>
            </a:r>
            <a:r>
              <a:rPr lang="en-GB" sz="2200" dirty="0"/>
              <a:t> your old self - Be made new in the attitude of your minds</a:t>
            </a:r>
          </a:p>
          <a:p>
            <a:r>
              <a:rPr lang="en-GB" sz="2200" dirty="0"/>
              <a:t>Put on the </a:t>
            </a:r>
            <a:r>
              <a:rPr lang="en-GB" sz="2200" b="1" dirty="0"/>
              <a:t>new</a:t>
            </a:r>
            <a:r>
              <a:rPr lang="en-GB" sz="2200" dirty="0"/>
              <a:t> self - Created to be like God in true righteousness and holiness</a:t>
            </a:r>
          </a:p>
          <a:p>
            <a:r>
              <a:rPr lang="en-GB" sz="2200" dirty="0"/>
              <a:t>Put </a:t>
            </a:r>
            <a:r>
              <a:rPr lang="en-GB" sz="2200" b="1" dirty="0"/>
              <a:t>off</a:t>
            </a:r>
            <a:r>
              <a:rPr lang="en-GB" sz="2200" dirty="0"/>
              <a:t> falsehood and </a:t>
            </a:r>
            <a:r>
              <a:rPr lang="en-GB" sz="2200" b="1" dirty="0"/>
              <a:t>speak</a:t>
            </a:r>
            <a:r>
              <a:rPr lang="en-GB" sz="2200" dirty="0"/>
              <a:t> truthfully</a:t>
            </a:r>
          </a:p>
          <a:p>
            <a:r>
              <a:rPr lang="en-GB" sz="2200" dirty="0"/>
              <a:t>Do not let the sun go down while you are still angry </a:t>
            </a:r>
          </a:p>
          <a:p>
            <a:r>
              <a:rPr lang="en-GB" sz="2200" dirty="0"/>
              <a:t>Watch </a:t>
            </a:r>
            <a:r>
              <a:rPr lang="en-GB" sz="2200" b="1" dirty="0"/>
              <a:t>what</a:t>
            </a:r>
            <a:r>
              <a:rPr lang="en-GB" sz="2200" dirty="0"/>
              <a:t> you say and </a:t>
            </a:r>
            <a:r>
              <a:rPr lang="en-GB" sz="2200" b="1" dirty="0"/>
              <a:t>how</a:t>
            </a:r>
            <a:r>
              <a:rPr lang="en-GB" sz="2200" dirty="0"/>
              <a:t> you say it.</a:t>
            </a:r>
          </a:p>
          <a:p>
            <a:r>
              <a:rPr lang="en-GB" sz="2200" b="1" dirty="0"/>
              <a:t>Get rid of </a:t>
            </a:r>
            <a:r>
              <a:rPr lang="en-GB" sz="2200" dirty="0"/>
              <a:t>all bitterness, rage and anger, brawling and slander, along with every form of malice. </a:t>
            </a:r>
          </a:p>
          <a:p>
            <a:r>
              <a:rPr lang="en-GB" sz="2200" b="1" dirty="0"/>
              <a:t>Be kind </a:t>
            </a:r>
            <a:r>
              <a:rPr lang="en-GB" sz="2200" dirty="0"/>
              <a:t>and compassionate to one another, forgiving each other, just as in Christ God forgave you.</a:t>
            </a:r>
          </a:p>
        </p:txBody>
      </p:sp>
    </p:spTree>
    <p:extLst>
      <p:ext uri="{BB962C8B-B14F-4D97-AF65-F5344CB8AC3E}">
        <p14:creationId xmlns:p14="http://schemas.microsoft.com/office/powerpoint/2010/main" val="194451001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B203EA86DABA14DBFB2713D9CCA0223" ma:contentTypeVersion="16" ma:contentTypeDescription="Create a new document." ma:contentTypeScope="" ma:versionID="95cd741233d9e18d5b901c6c4c6998db">
  <xsd:schema xmlns:xsd="http://www.w3.org/2001/XMLSchema" xmlns:xs="http://www.w3.org/2001/XMLSchema" xmlns:p="http://schemas.microsoft.com/office/2006/metadata/properties" xmlns:ns2="7537d87b-94c9-4f3f-b073-088567346224" xmlns:ns3="fabc11a6-6472-42eb-aa8f-2216b739ed05" targetNamespace="http://schemas.microsoft.com/office/2006/metadata/properties" ma:root="true" ma:fieldsID="58207d5aa133351444f776eef38a7368" ns2:_="" ns3:_="">
    <xsd:import namespace="7537d87b-94c9-4f3f-b073-088567346224"/>
    <xsd:import namespace="fabc11a6-6472-42eb-aa8f-2216b739ed05"/>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Location" minOccurs="0"/>
                <xsd:element ref="ns2:MediaServiceObjectDetectorVersions" minOccurs="0"/>
                <xsd:element ref="ns2:MediaServiceSearchProperties" minOccurs="0"/>
                <xsd:element ref="ns3:SharedWithUsers" minOccurs="0"/>
                <xsd:element ref="ns3:SharedWithDetail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537d87b-94c9-4f3f-b073-08856734622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0a56ceb8-68a9-4261-9cb8-73a6529ea3f0"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Location" ma:index="18" nillable="true" ma:displayName="Location" ma:indexed="true" ma:internalName="MediaServiceLocation" ma:readOnly="true">
      <xsd:simpleType>
        <xsd:restriction base="dms:Text"/>
      </xsd:simpleType>
    </xsd:element>
    <xsd:element name="MediaServiceObjectDetectorVersions" ma:index="19"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0" nillable="true" ma:displayName="MediaServiceSearchProperties" ma:hidden="true" ma:internalName="MediaServiceSearchProperties" ma:readOnly="true">
      <xsd:simpleType>
        <xsd:restriction base="dms:Note"/>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abc11a6-6472-42eb-aa8f-2216b739ed05"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a507bbf0-446a-4480-a405-2662c9c4a2c4}" ma:internalName="TaxCatchAll" ma:showField="CatchAllData" ma:web="fabc11a6-6472-42eb-aa8f-2216b739ed05">
      <xsd:complexType>
        <xsd:complexContent>
          <xsd:extension base="dms:MultiChoiceLookup">
            <xsd:sequence>
              <xsd:element name="Value" type="dms:Lookup" maxOccurs="unbounded" minOccurs="0" nillable="true"/>
            </xsd:sequence>
          </xsd:extension>
        </xsd:complexContent>
      </xsd:complexType>
    </xsd:element>
    <xsd:element name="SharedWithUsers" ma:index="2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2"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7537d87b-94c9-4f3f-b073-088567346224">
      <Terms xmlns="http://schemas.microsoft.com/office/infopath/2007/PartnerControls"/>
    </lcf76f155ced4ddcb4097134ff3c332f>
    <TaxCatchAll xmlns="fabc11a6-6472-42eb-aa8f-2216b739ed05" xsi:nil="true"/>
  </documentManagement>
</p:properties>
</file>

<file path=customXml/itemProps1.xml><?xml version="1.0" encoding="utf-8"?>
<ds:datastoreItem xmlns:ds="http://schemas.openxmlformats.org/officeDocument/2006/customXml" ds:itemID="{BE4BF740-87BF-445D-B448-A2F464DD0AFB}"/>
</file>

<file path=customXml/itemProps2.xml><?xml version="1.0" encoding="utf-8"?>
<ds:datastoreItem xmlns:ds="http://schemas.openxmlformats.org/officeDocument/2006/customXml" ds:itemID="{222668E4-423D-4DE4-B31B-8B0088145FD4}"/>
</file>

<file path=customXml/itemProps3.xml><?xml version="1.0" encoding="utf-8"?>
<ds:datastoreItem xmlns:ds="http://schemas.openxmlformats.org/officeDocument/2006/customXml" ds:itemID="{55AF7054-45B2-481A-9F92-076040180D8D}"/>
</file>

<file path=docProps/app.xml><?xml version="1.0" encoding="utf-8"?>
<Properties xmlns="http://schemas.openxmlformats.org/officeDocument/2006/extended-properties" xmlns:vt="http://schemas.openxmlformats.org/officeDocument/2006/docPropsVTypes">
  <TotalTime>1172</TotalTime>
  <Words>5583</Words>
  <Application>Microsoft Office PowerPoint</Application>
  <PresentationFormat>Widescreen</PresentationFormat>
  <Paragraphs>218</Paragraphs>
  <Slides>20</Slides>
  <Notes>18</Notes>
  <HiddenSlides>0</HiddenSlides>
  <MMClips>1</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20</vt:i4>
      </vt:variant>
    </vt:vector>
  </HeadingPairs>
  <TitlesOfParts>
    <vt:vector size="26" baseType="lpstr">
      <vt:lpstr>Aptos</vt:lpstr>
      <vt:lpstr>Aptos Display</vt:lpstr>
      <vt:lpstr>Arial</vt:lpstr>
      <vt:lpstr>Calibri</vt:lpstr>
      <vt:lpstr>Lato</vt:lpstr>
      <vt:lpstr>Office Theme</vt:lpstr>
      <vt:lpstr>Words for now…</vt:lpstr>
      <vt:lpstr>Crossing the Jordan</vt:lpstr>
      <vt:lpstr>Dealing with intimidation</vt:lpstr>
      <vt:lpstr>Numbers 13</vt:lpstr>
      <vt:lpstr>PowerPoint Presentation</vt:lpstr>
      <vt:lpstr>Reporting back (good news / bad news)</vt:lpstr>
      <vt:lpstr>Reporting back (good news / bad news)</vt:lpstr>
      <vt:lpstr>What’s happened?</vt:lpstr>
      <vt:lpstr>Numbers 14</vt:lpstr>
      <vt:lpstr>That night all the people wept aloud</vt:lpstr>
      <vt:lpstr>Grapes or giants ahead?</vt:lpstr>
      <vt:lpstr>Matthew 25</vt:lpstr>
      <vt:lpstr>Matthew 25</vt:lpstr>
      <vt:lpstr>PowerPoint Presentation</vt:lpstr>
      <vt:lpstr>Key points</vt:lpstr>
      <vt:lpstr>What “talents” has God given you to invest in the Kingdom?</vt:lpstr>
      <vt:lpstr>“Don’t give the enemy a landing strip”</vt:lpstr>
      <vt:lpstr>We are on the move!</vt:lpstr>
      <vt:lpstr>PowerPoint Presentation</vt:lpstr>
      <vt:lpstr>Consecration (Eph 4:17-32)</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Neil Jaques</dc:creator>
  <cp:lastModifiedBy>Neil Jaques</cp:lastModifiedBy>
  <cp:revision>10</cp:revision>
  <cp:lastPrinted>2026-03-07T07:31:37Z</cp:lastPrinted>
  <dcterms:created xsi:type="dcterms:W3CDTF">2026-03-03T18:50:58Z</dcterms:created>
  <dcterms:modified xsi:type="dcterms:W3CDTF">2026-03-08T06:46:23Z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0x0101006B203EA86DABA14DBFB2713D9CCA0223</vt:lpwstr>
  </property>
</Properties>
</file>