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handoutMasterIdLst>
    <p:handoutMasterId r:id="rId13"/>
  </p:handoutMasterIdLst>
  <p:sldIdLst>
    <p:sldId id="264" r:id="rId5"/>
    <p:sldId id="313" r:id="rId6"/>
    <p:sldId id="315" r:id="rId7"/>
    <p:sldId id="316" r:id="rId8"/>
    <p:sldId id="317" r:id="rId9"/>
    <p:sldId id="318" r:id="rId10"/>
    <p:sldId id="320" r:id="rId11"/>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p:scale>
          <a:sx n="66" d="100"/>
          <a:sy n="66" d="100"/>
        </p:scale>
        <p:origin x="600" y="317"/>
      </p:cViewPr>
      <p:guideLst/>
    </p:cSldViewPr>
  </p:slideViewPr>
  <p:notesTextViewPr>
    <p:cViewPr>
      <p:scale>
        <a:sx n="150" d="100"/>
        <a:sy n="150" d="100"/>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ly Dixon" userId="e56d86b8d58ed869" providerId="LiveId" clId="{D9084EE6-0145-4C6D-9188-AE65BAFD890D}"/>
    <pc:docChg chg="custSel addSld delSld modSld">
      <pc:chgData name="Sally Dixon" userId="e56d86b8d58ed869" providerId="LiveId" clId="{D9084EE6-0145-4C6D-9188-AE65BAFD890D}" dt="2025-04-16T09:36:05.643" v="277" actId="20577"/>
      <pc:docMkLst>
        <pc:docMk/>
      </pc:docMkLst>
      <pc:sldChg chg="modSp mod">
        <pc:chgData name="Sally Dixon" userId="e56d86b8d58ed869" providerId="LiveId" clId="{D9084EE6-0145-4C6D-9188-AE65BAFD890D}" dt="2025-04-16T09:24:42.252" v="36" actId="20577"/>
        <pc:sldMkLst>
          <pc:docMk/>
          <pc:sldMk cId="42028081" sldId="264"/>
        </pc:sldMkLst>
        <pc:spChg chg="mod">
          <ac:chgData name="Sally Dixon" userId="e56d86b8d58ed869" providerId="LiveId" clId="{D9084EE6-0145-4C6D-9188-AE65BAFD890D}" dt="2025-04-16T09:24:42.252" v="36" actId="20577"/>
          <ac:spMkLst>
            <pc:docMk/>
            <pc:sldMk cId="42028081" sldId="264"/>
            <ac:spMk id="2" creationId="{18C3B467-088C-4F3D-A9A7-105C4E1E20CD}"/>
          </ac:spMkLst>
        </pc:spChg>
      </pc:sldChg>
      <pc:sldChg chg="new del">
        <pc:chgData name="Sally Dixon" userId="e56d86b8d58ed869" providerId="LiveId" clId="{D9084EE6-0145-4C6D-9188-AE65BAFD890D}" dt="2025-04-16T09:23:55.189" v="2" actId="2696"/>
        <pc:sldMkLst>
          <pc:docMk/>
          <pc:sldMk cId="3274630317" sldId="319"/>
        </pc:sldMkLst>
      </pc:sldChg>
      <pc:sldChg chg="modSp new mod">
        <pc:chgData name="Sally Dixon" userId="e56d86b8d58ed869" providerId="LiveId" clId="{D9084EE6-0145-4C6D-9188-AE65BAFD890D}" dt="2025-04-16T09:36:05.643" v="277" actId="20577"/>
        <pc:sldMkLst>
          <pc:docMk/>
          <pc:sldMk cId="3227529942" sldId="320"/>
        </pc:sldMkLst>
        <pc:spChg chg="mod">
          <ac:chgData name="Sally Dixon" userId="e56d86b8d58ed869" providerId="LiveId" clId="{D9084EE6-0145-4C6D-9188-AE65BAFD890D}" dt="2025-04-16T09:35:01.789" v="256" actId="113"/>
          <ac:spMkLst>
            <pc:docMk/>
            <pc:sldMk cId="3227529942" sldId="320"/>
            <ac:spMk id="2" creationId="{B927AD4C-EE14-4FFB-1DC1-363E41C9F93C}"/>
          </ac:spMkLst>
        </pc:spChg>
        <pc:spChg chg="mod">
          <ac:chgData name="Sally Dixon" userId="e56d86b8d58ed869" providerId="LiveId" clId="{D9084EE6-0145-4C6D-9188-AE65BAFD890D}" dt="2025-04-16T09:36:05.643" v="277" actId="20577"/>
          <ac:spMkLst>
            <pc:docMk/>
            <pc:sldMk cId="3227529942" sldId="320"/>
            <ac:spMk id="3" creationId="{7091D9BE-144D-92A4-9441-B5E1FD7E001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D343FD-D401-42B4-B196-EADEF415BD54}" type="datetime1">
              <a:rPr lang="en-GB" smtClean="0"/>
              <a:t>14/04/2025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678895-5880-43A1-A12C-AEFB18899BA9}" type="slidenum">
              <a:rPr lang="en-GB" smtClean="0"/>
              <a:t>‹#›</a:t>
            </a:fld>
            <a:endParaRPr lang="en-GB" dirty="0"/>
          </a:p>
        </p:txBody>
      </p:sp>
    </p:spTree>
    <p:extLst>
      <p:ext uri="{BB962C8B-B14F-4D97-AF65-F5344CB8AC3E}">
        <p14:creationId xmlns:p14="http://schemas.microsoft.com/office/powerpoint/2010/main" val="17467872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2C5C031-3E02-4611-94C8-EA9978962143}" type="datetime1">
              <a:rPr lang="en-GB" noProof="0" smtClean="0"/>
              <a:t>14/04/2025</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Quarter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en-GB" noProof="0" smtClean="0"/>
              <a:t>‹#›</a:t>
            </a:fld>
            <a:endParaRPr lang="en-GB" noProof="0"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GB"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Growing up on a farm – always wanted lambs to look after. But we didn’t have sheep – except for one year when I ended up with 20 orphaned lambs that needed bottle feeding. One of them was especially enthusiastic and when I appeared with a bottle would leap into my arms – which was fine when it was this age but not when it was a half grown sheep and still tried to do it!</a:t>
            </a:r>
          </a:p>
        </p:txBody>
      </p:sp>
      <p:sp>
        <p:nvSpPr>
          <p:cNvPr id="4" name="Slide Number Placeholder 3"/>
          <p:cNvSpPr>
            <a:spLocks noGrp="1"/>
          </p:cNvSpPr>
          <p:nvPr>
            <p:ph type="sldNum" sz="quarter" idx="5"/>
          </p:nvPr>
        </p:nvSpPr>
        <p:spPr/>
        <p:txBody>
          <a:bodyPr/>
          <a:lstStyle/>
          <a:p>
            <a:pPr rtl="0"/>
            <a:fld id="{86456DE3-4E01-4AFD-AD42-42312842ED89}" type="slidenum">
              <a:rPr lang="en-GB" noProof="0" smtClean="0"/>
              <a:t>2</a:t>
            </a:fld>
            <a:endParaRPr lang="en-GB" noProof="0" dirty="0"/>
          </a:p>
        </p:txBody>
      </p:sp>
    </p:spTree>
    <p:extLst>
      <p:ext uri="{BB962C8B-B14F-4D97-AF65-F5344CB8AC3E}">
        <p14:creationId xmlns:p14="http://schemas.microsoft.com/office/powerpoint/2010/main" val="2730610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en-GB" noProof="0"/>
              <a:t>Click to edit Master title style</a:t>
            </a:r>
            <a:endParaRPr lang="en-GB" noProof="0" dirty="0"/>
          </a:p>
        </p:txBody>
      </p:sp>
      <p:sp>
        <p:nvSpPr>
          <p:cNvPr id="3" name="Subtitle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endParaRPr lang="en-GB" noProof="0" dirty="0"/>
          </a:p>
        </p:txBody>
      </p:sp>
      <p:sp>
        <p:nvSpPr>
          <p:cNvPr id="20" name="Date Placeholder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C89CA485-79B0-47DB-AFE7-42DA1702799E}" type="datetime1">
              <a:rPr lang="en-GB" noProof="0" smtClean="0"/>
              <a:t>14/04/2025</a:t>
            </a:fld>
            <a:endParaRPr lang="en-GB" noProof="0" dirty="0"/>
          </a:p>
        </p:txBody>
      </p:sp>
      <p:sp>
        <p:nvSpPr>
          <p:cNvPr id="21" name="Footer Placeholder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GB" noProof="0" dirty="0"/>
          </a:p>
        </p:txBody>
      </p:sp>
      <p:sp>
        <p:nvSpPr>
          <p:cNvPr id="22" name="Slide Number Placehold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Date Placeholder 3"/>
          <p:cNvSpPr>
            <a:spLocks noGrp="1"/>
          </p:cNvSpPr>
          <p:nvPr>
            <p:ph type="dt" sz="half" idx="10"/>
          </p:nvPr>
        </p:nvSpPr>
        <p:spPr/>
        <p:txBody>
          <a:bodyPr rtlCol="0"/>
          <a:lstStyle/>
          <a:p>
            <a:pPr rtl="0"/>
            <a:fld id="{30237EE2-B91C-48C8-8668-182C25D954B8}" type="datetime1">
              <a:rPr lang="en-GB" noProof="0" smtClean="0"/>
              <a:t>14/04/2025</a:t>
            </a:fld>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en-GB" noProof="0"/>
              <a:t>Click to edit Master title style</a:t>
            </a:r>
            <a:endParaRPr lang="en-GB" noProof="0"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508C51CE-1F77-4CEF-96A0-F0BE9DB73CEF}" type="datetime1">
              <a:rPr lang="en-GB" noProof="0" smtClean="0"/>
              <a:t>14/04/2025</a:t>
            </a:fld>
            <a:endParaRPr lang="en-GB" noProof="0" dirty="0"/>
          </a:p>
        </p:txBody>
      </p:sp>
      <p:sp>
        <p:nvSpPr>
          <p:cNvPr id="5" name="Footer Placeholder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GB" noProof="0" dirty="0"/>
          </a:p>
        </p:txBody>
      </p:sp>
      <p:sp>
        <p:nvSpPr>
          <p:cNvPr id="6" name="Slide Number Placehold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Date Placeholder 4"/>
          <p:cNvSpPr>
            <a:spLocks noGrp="1"/>
          </p:cNvSpPr>
          <p:nvPr>
            <p:ph type="dt" sz="half" idx="10"/>
          </p:nvPr>
        </p:nvSpPr>
        <p:spPr/>
        <p:txBody>
          <a:bodyPr rtlCol="0"/>
          <a:lstStyle/>
          <a:p>
            <a:pPr rtl="0"/>
            <a:fld id="{0FD0FD9E-C11F-4DDB-B4A3-7763CC530D92}" type="datetime1">
              <a:rPr lang="en-GB" noProof="0" smtClean="0"/>
              <a:t>14/04/2025</a:t>
            </a:fld>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Text Placeholder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7" name="Date Placeholder 6"/>
          <p:cNvSpPr>
            <a:spLocks noGrp="1"/>
          </p:cNvSpPr>
          <p:nvPr>
            <p:ph type="dt" sz="half" idx="10"/>
          </p:nvPr>
        </p:nvSpPr>
        <p:spPr/>
        <p:txBody>
          <a:bodyPr rtlCol="0"/>
          <a:lstStyle/>
          <a:p>
            <a:pPr rtl="0"/>
            <a:fld id="{E2EB14E8-B6DC-4CC5-818E-3A6A7B3A608C}" type="datetime1">
              <a:rPr lang="en-GB" noProof="0" smtClean="0"/>
              <a:t>14/04/2025</a:t>
            </a:fld>
            <a:endParaRPr lang="en-GB" noProof="0" dirty="0"/>
          </a:p>
        </p:txBody>
      </p:sp>
      <p:sp>
        <p:nvSpPr>
          <p:cNvPr id="8" name="Footer Placeholder 7"/>
          <p:cNvSpPr>
            <a:spLocks noGrp="1"/>
          </p:cNvSpPr>
          <p:nvPr>
            <p:ph type="ftr" sz="quarter" idx="11"/>
          </p:nvPr>
        </p:nvSpPr>
        <p:spPr/>
        <p:txBody>
          <a:bodyPr rtlCol="0"/>
          <a:lstStyle/>
          <a:p>
            <a:pPr rtl="0"/>
            <a:endParaRPr lang="en-GB" noProof="0" dirty="0"/>
          </a:p>
        </p:txBody>
      </p:sp>
      <p:sp>
        <p:nvSpPr>
          <p:cNvPr id="9" name="Slide Number Placeholder 8"/>
          <p:cNvSpPr>
            <a:spLocks noGrp="1"/>
          </p:cNvSpPr>
          <p:nvPr>
            <p:ph type="sldNum" sz="quarter" idx="12"/>
          </p:nvPr>
        </p:nvSpPr>
        <p:spPr/>
        <p:txBody>
          <a:bodyPr rtlCol="0"/>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Date Placeholder 2"/>
          <p:cNvSpPr>
            <a:spLocks noGrp="1"/>
          </p:cNvSpPr>
          <p:nvPr>
            <p:ph type="dt" sz="half" idx="10"/>
          </p:nvPr>
        </p:nvSpPr>
        <p:spPr/>
        <p:txBody>
          <a:bodyPr rtlCol="0"/>
          <a:lstStyle/>
          <a:p>
            <a:pPr rtl="0"/>
            <a:fld id="{ABF87FA9-A36C-40C9-B2D7-3BF8A35D34FD}" type="datetime1">
              <a:rPr lang="en-GB" noProof="0" smtClean="0"/>
              <a:t>14/04/2025</a:t>
            </a:fld>
            <a:endParaRPr lang="en-GB" noProof="0" dirty="0"/>
          </a:p>
        </p:txBody>
      </p:sp>
      <p:sp>
        <p:nvSpPr>
          <p:cNvPr id="4" name="Footer Placeholder 3"/>
          <p:cNvSpPr>
            <a:spLocks noGrp="1"/>
          </p:cNvSpPr>
          <p:nvPr>
            <p:ph type="ftr" sz="quarter" idx="11"/>
          </p:nvPr>
        </p:nvSpPr>
        <p:spPr/>
        <p:txBody>
          <a:bodyPr rtlCol="0"/>
          <a:lstStyle/>
          <a:p>
            <a:pPr rtl="0"/>
            <a:endParaRPr lang="en-GB" noProof="0" dirty="0"/>
          </a:p>
        </p:txBody>
      </p:sp>
      <p:sp>
        <p:nvSpPr>
          <p:cNvPr id="5" name="Slide Number Placeholder 4"/>
          <p:cNvSpPr>
            <a:spLocks noGrp="1"/>
          </p:cNvSpPr>
          <p:nvPr>
            <p:ph type="sldNum" sz="quarter" idx="12"/>
          </p:nvPr>
        </p:nvSpPr>
        <p:spPr/>
        <p:txBody>
          <a:bodyPr rtlCol="0"/>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0D458B43-46A0-440E-B1F1-CF94395242B3}" type="datetime1">
              <a:rPr lang="en-GB" noProof="0" smtClean="0"/>
              <a:t>14/04/2025</a:t>
            </a:fld>
            <a:endParaRPr lang="en-GB" noProof="0" dirty="0"/>
          </a:p>
        </p:txBody>
      </p:sp>
      <p:sp>
        <p:nvSpPr>
          <p:cNvPr id="3" name="Footer Placeholder 2"/>
          <p:cNvSpPr>
            <a:spLocks noGrp="1"/>
          </p:cNvSpPr>
          <p:nvPr>
            <p:ph type="ftr" sz="quarter" idx="11"/>
          </p:nvPr>
        </p:nvSpPr>
        <p:spPr/>
        <p:txBody>
          <a:bodyPr rtlCol="0"/>
          <a:lstStyle/>
          <a:p>
            <a:pPr rtl="0"/>
            <a:endParaRPr lang="en-GB" noProof="0" dirty="0"/>
          </a:p>
        </p:txBody>
      </p:sp>
      <p:sp>
        <p:nvSpPr>
          <p:cNvPr id="4" name="Slide Number Placeholder 3"/>
          <p:cNvSpPr>
            <a:spLocks noGrp="1"/>
          </p:cNvSpPr>
          <p:nvPr>
            <p:ph type="sldNum" sz="quarter" idx="12"/>
          </p:nvPr>
        </p:nvSpPr>
        <p:spPr/>
        <p:txBody>
          <a:bodyPr rtlCol="0"/>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8" name="Date Placeholder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3E4978DD-A85D-4E78-96A1-A2AE897174E3}" type="datetime1">
              <a:rPr lang="en-GB" noProof="0" smtClean="0"/>
              <a:t>14/04/2025</a:t>
            </a:fld>
            <a:endParaRPr lang="en-GB" noProof="0" dirty="0"/>
          </a:p>
        </p:txBody>
      </p:sp>
      <p:sp>
        <p:nvSpPr>
          <p:cNvPr id="9" name="Footer Placeholder 8"/>
          <p:cNvSpPr>
            <a:spLocks noGrp="1"/>
          </p:cNvSpPr>
          <p:nvPr>
            <p:ph type="ftr" sz="quarter" idx="11"/>
          </p:nvPr>
        </p:nvSpPr>
        <p:spPr>
          <a:xfrm>
            <a:off x="685801" y="6035040"/>
            <a:ext cx="4584700" cy="365760"/>
          </a:xfrm>
        </p:spPr>
        <p:txBody>
          <a:bodyPr rtlCol="0"/>
          <a:lstStyle>
            <a:lvl1pPr algn="l">
              <a:defRPr/>
            </a:lvl1pPr>
          </a:lstStyle>
          <a:p>
            <a:pPr rtl="0"/>
            <a:endParaRPr lang="en-GB" noProof="0" dirty="0"/>
          </a:p>
        </p:txBody>
      </p:sp>
      <p:sp>
        <p:nvSpPr>
          <p:cNvPr id="11" name="Slide Number Placehold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5" name="Date Placeholder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7C222E66-EA25-43AB-B236-DEC659462AA4}" type="datetime1">
              <a:rPr lang="en-GB" noProof="0" smtClean="0"/>
              <a:t>14/04/2025</a:t>
            </a:fld>
            <a:endParaRPr lang="en-GB" noProof="0" dirty="0"/>
          </a:p>
        </p:txBody>
      </p:sp>
      <p:sp>
        <p:nvSpPr>
          <p:cNvPr id="6" name="Footer Placeholder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GB" noProof="0" dirty="0"/>
          </a:p>
        </p:txBody>
      </p:sp>
      <p:sp>
        <p:nvSpPr>
          <p:cNvPr id="7" name="Slide Number Placeholder 6"/>
          <p:cNvSpPr>
            <a:spLocks noGrp="1"/>
          </p:cNvSpPr>
          <p:nvPr>
            <p:ph type="sldNum" sz="quarter" idx="12"/>
          </p:nvPr>
        </p:nvSpPr>
        <p:spPr>
          <a:xfrm>
            <a:off x="10396728" y="6035040"/>
            <a:ext cx="1225296" cy="365760"/>
          </a:xfrm>
        </p:spPr>
        <p:txBody>
          <a:bodyPr rtlCol="0"/>
          <a:lstStyle/>
          <a:p>
            <a:pPr rtl="0"/>
            <a:fld id="{34B7E4EF-A1BD-40F4-AB7B-04F084DD991D}" type="slidenum">
              <a:rPr lang="en-GB" noProof="0" smtClean="0"/>
              <a:t>‹#›</a:t>
            </a:fld>
            <a:endParaRPr lang="en-GB" noProof="0"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en-GB" noProof="0"/>
              <a:t>Click to edit Master title style</a:t>
            </a:r>
            <a:endParaRPr lang="en-GB" noProof="0" dirty="0"/>
          </a:p>
        </p:txBody>
      </p:sp>
      <p:sp>
        <p:nvSpPr>
          <p:cNvPr id="4" name="Text Placeholder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Quarter level</a:t>
            </a:r>
          </a:p>
          <a:p>
            <a:pPr lvl="4" rtl="0"/>
            <a:r>
              <a:rPr lang="en-GB" noProof="0" dirty="0"/>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55354AFC-6FBC-4A4B-8D2C-FF85D45BC0CC}" type="datetime1">
              <a:rPr lang="en-GB" noProof="0" smtClean="0"/>
              <a:t>14/04/2025</a:t>
            </a:fld>
            <a:endParaRPr lang="en-GB" noProof="0"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en-GB" noProof="0"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en-GB" noProof="0" smtClean="0"/>
              <a:t>‹#›</a:t>
            </a:fld>
            <a:endParaRPr lang="en-GB" noProof="0"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64036275@N00/250806159/" TargetMode="External"/><Relationship Id="rId2" Type="http://schemas.openxmlformats.org/officeDocument/2006/relationships/image" Target="../media/image4.jpg"/><Relationship Id="rId1" Type="http://schemas.openxmlformats.org/officeDocument/2006/relationships/slideLayout" Target="../slideLayouts/slideLayout5.xml"/><Relationship Id="rId5" Type="http://schemas.openxmlformats.org/officeDocument/2006/relationships/hyperlink" Target="https://www.publicdomainpictures.net/en/view-image.php?image=663745&amp;picture=lamb-art"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en-GB" sz="6800" dirty="0"/>
              <a:t>Easter is good news!</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endParaRPr lang="en-GB" sz="1800" dirty="0"/>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lambs">
            <a:hlinkClick r:id="" action="ppaction://media"/>
            <a:extLst>
              <a:ext uri="{FF2B5EF4-FFF2-40B4-BE49-F238E27FC236}">
                <a16:creationId xmlns:a16="http://schemas.microsoft.com/office/drawing/2014/main" id="{A7521DCD-2243-3FC9-CADF-AF9683128A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00549" y="392628"/>
            <a:ext cx="3390901" cy="6072744"/>
          </a:xfrm>
          <a:prstGeom prst="rect">
            <a:avLst/>
          </a:prstGeom>
        </p:spPr>
      </p:pic>
    </p:spTree>
    <p:extLst>
      <p:ext uri="{BB962C8B-B14F-4D97-AF65-F5344CB8AC3E}">
        <p14:creationId xmlns:p14="http://schemas.microsoft.com/office/powerpoint/2010/main" val="289724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100000">
                <p:cTn id="1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C71E0-3585-926F-AAE7-1D39EE83EAE1}"/>
              </a:ext>
            </a:extLst>
          </p:cNvPr>
          <p:cNvSpPr>
            <a:spLocks noGrp="1"/>
          </p:cNvSpPr>
          <p:nvPr>
            <p:ph type="title"/>
          </p:nvPr>
        </p:nvSpPr>
        <p:spPr/>
        <p:txBody>
          <a:bodyPr>
            <a:normAutofit fontScale="90000"/>
          </a:bodyPr>
          <a:lstStyle/>
          <a:p>
            <a:br>
              <a:rPr lang="en-GB" sz="4400" b="1" dirty="0"/>
            </a:br>
            <a:r>
              <a:rPr lang="en-GB" sz="4400" b="1" dirty="0"/>
              <a:t>We all, like sheep, have gone astray, each of us has turned to our own way; </a:t>
            </a:r>
            <a:r>
              <a:rPr lang="en-GB" sz="3600" b="1" dirty="0"/>
              <a:t>Isaiah 53:6</a:t>
            </a:r>
            <a:br>
              <a:rPr lang="en-GB" sz="4400" b="1" dirty="0"/>
            </a:br>
            <a:endParaRPr lang="en-GB" sz="4400" b="1" dirty="0"/>
          </a:p>
        </p:txBody>
      </p:sp>
      <p:sp>
        <p:nvSpPr>
          <p:cNvPr id="3" name="Text Placeholder 2">
            <a:extLst>
              <a:ext uri="{FF2B5EF4-FFF2-40B4-BE49-F238E27FC236}">
                <a16:creationId xmlns:a16="http://schemas.microsoft.com/office/drawing/2014/main" id="{9CE3DA03-08EF-564F-AD57-29DBD5553AE7}"/>
              </a:ext>
            </a:extLst>
          </p:cNvPr>
          <p:cNvSpPr>
            <a:spLocks noGrp="1"/>
          </p:cNvSpPr>
          <p:nvPr>
            <p:ph type="body" idx="1"/>
          </p:nvPr>
        </p:nvSpPr>
        <p:spPr>
          <a:xfrm>
            <a:off x="1248699" y="5369731"/>
            <a:ext cx="4663440" cy="640080"/>
          </a:xfrm>
        </p:spPr>
        <p:txBody>
          <a:bodyPr>
            <a:noAutofit/>
          </a:bodyPr>
          <a:lstStyle/>
          <a:p>
            <a:r>
              <a:rPr lang="en-GB" sz="4000" dirty="0">
                <a:latin typeface="+mj-lt"/>
              </a:rPr>
              <a:t>…get into trouble</a:t>
            </a:r>
          </a:p>
        </p:txBody>
      </p:sp>
      <p:pic>
        <p:nvPicPr>
          <p:cNvPr id="8" name="Content Placeholder 7" descr="A sheep crossing a road&#10;&#10;AI-generated content may be incorrect.">
            <a:extLst>
              <a:ext uri="{FF2B5EF4-FFF2-40B4-BE49-F238E27FC236}">
                <a16:creationId xmlns:a16="http://schemas.microsoft.com/office/drawing/2014/main" id="{95B4EA31-680B-5678-FB55-9C8BAFB097BA}"/>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1208871" y="2212978"/>
            <a:ext cx="4664075" cy="2630829"/>
          </a:xfrm>
        </p:spPr>
      </p:pic>
      <p:sp>
        <p:nvSpPr>
          <p:cNvPr id="5" name="Text Placeholder 4">
            <a:extLst>
              <a:ext uri="{FF2B5EF4-FFF2-40B4-BE49-F238E27FC236}">
                <a16:creationId xmlns:a16="http://schemas.microsoft.com/office/drawing/2014/main" id="{EE0B193A-B3BF-2B49-FE4A-46EE41C0A6E1}"/>
              </a:ext>
            </a:extLst>
          </p:cNvPr>
          <p:cNvSpPr>
            <a:spLocks noGrp="1"/>
          </p:cNvSpPr>
          <p:nvPr>
            <p:ph type="body" sz="quarter" idx="3"/>
          </p:nvPr>
        </p:nvSpPr>
        <p:spPr>
          <a:xfrm>
            <a:off x="6320970" y="5369731"/>
            <a:ext cx="4663440" cy="640080"/>
          </a:xfrm>
        </p:spPr>
        <p:txBody>
          <a:bodyPr>
            <a:noAutofit/>
          </a:bodyPr>
          <a:lstStyle/>
          <a:p>
            <a:r>
              <a:rPr lang="en-GB" sz="4000" dirty="0">
                <a:latin typeface="+mj-lt"/>
              </a:rPr>
              <a:t>…need rescuing</a:t>
            </a:r>
          </a:p>
        </p:txBody>
      </p:sp>
      <p:pic>
        <p:nvPicPr>
          <p:cNvPr id="11" name="Content Placeholder 10" descr="A person holding a lamb&#10;&#10;AI-generated content may be incorrect.">
            <a:extLst>
              <a:ext uri="{FF2B5EF4-FFF2-40B4-BE49-F238E27FC236}">
                <a16:creationId xmlns:a16="http://schemas.microsoft.com/office/drawing/2014/main" id="{17F8B09F-6D40-3511-5B18-873E222CAB3A}"/>
              </a:ext>
            </a:extLst>
          </p:cNvPr>
          <p:cNvPicPr>
            <a:picLocks noGrp="1" noChangeAspect="1"/>
          </p:cNvPicPr>
          <p:nvPr>
            <p:ph sz="quarter" idx="4"/>
          </p:nvPr>
        </p:nvPicPr>
        <p:blipFill>
          <a:blip r:embed="rId4">
            <a:extLst>
              <a:ext uri="{837473B0-CC2E-450A-ABE3-18F120FF3D39}">
                <a1611:picAttrSrcUrl xmlns:a1611="http://schemas.microsoft.com/office/drawing/2016/11/main" r:id="rId5"/>
              </a:ext>
            </a:extLst>
          </a:blip>
          <a:stretch>
            <a:fillRect/>
          </a:stretch>
        </p:blipFill>
        <p:spPr>
          <a:xfrm>
            <a:off x="6279863" y="2212978"/>
            <a:ext cx="4663440" cy="2630829"/>
          </a:xfrm>
        </p:spPr>
      </p:pic>
    </p:spTree>
    <p:extLst>
      <p:ext uri="{BB962C8B-B14F-4D97-AF65-F5344CB8AC3E}">
        <p14:creationId xmlns:p14="http://schemas.microsoft.com/office/powerpoint/2010/main" val="243493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F0D-E0FD-647A-C214-ECE33220928E}"/>
              </a:ext>
            </a:extLst>
          </p:cNvPr>
          <p:cNvSpPr>
            <a:spLocks noGrp="1"/>
          </p:cNvSpPr>
          <p:nvPr>
            <p:ph type="title"/>
          </p:nvPr>
        </p:nvSpPr>
        <p:spPr/>
        <p:txBody>
          <a:bodyPr/>
          <a:lstStyle/>
          <a:p>
            <a:r>
              <a:rPr lang="en-GB" b="1" dirty="0"/>
              <a:t>Sacrifice: a reminder and a ransom</a:t>
            </a:r>
          </a:p>
        </p:txBody>
      </p:sp>
      <p:pic>
        <p:nvPicPr>
          <p:cNvPr id="5" name="Camera 4">
            <a:extLst>
              <a:ext uri="{FF2B5EF4-FFF2-40B4-BE49-F238E27FC236}">
                <a16:creationId xmlns:a16="http://schemas.microsoft.com/office/drawing/2014/main" id="{14AAF407-FC7E-5A00-66AD-FBF64D348514}"/>
              </a:ext>
            </a:extLst>
          </p:cNvPr>
          <p:cNvPicPr>
            <a:picLocks noGrp="1" noChangeAspect="1"/>
            <a:extLst>
              <a:ext uri="{51228E76-BA90-4043-B771-695A4F85340A}">
                <alf:liveFeedProps xmlns:alf="http://schemas.microsoft.com/office/drawing/2021/livefeed"/>
              </a:ext>
            </a:extLst>
          </p:cNvPicPr>
          <p:nvPr>
            <p:ph sz="half" idx="1"/>
          </p:nvPr>
        </p:nvPicPr>
        <p:blipFill>
          <a:blip r:embed="rId2">
            <a:extLst>
              <a:ext uri="{96DAC541-7B7A-43D3-8B79-37D633B846F1}">
                <asvg:svgBlip xmlns:asvg="http://schemas.microsoft.com/office/drawing/2016/SVG/main" r:embed="rId3"/>
              </a:ext>
            </a:extLst>
          </a:blip>
          <a:stretch>
            <a:fillRect/>
          </a:stretch>
        </p:blipFill>
        <p:spPr/>
      </p:pic>
      <p:pic>
        <p:nvPicPr>
          <p:cNvPr id="1026" name="Picture 2" descr="6 Reasons Not to Pay Ransom in a Ransomware Attack (Updated)">
            <a:extLst>
              <a:ext uri="{FF2B5EF4-FFF2-40B4-BE49-F238E27FC236}">
                <a16:creationId xmlns:a16="http://schemas.microsoft.com/office/drawing/2014/main" id="{A4D83418-5E9D-D645-154D-D53AC9FB8200}"/>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369934" y="2103120"/>
            <a:ext cx="4755266" cy="37490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0C0F2BF-954D-2C3B-0308-3FDCF684941E}"/>
              </a:ext>
            </a:extLst>
          </p:cNvPr>
          <p:cNvPicPr>
            <a:picLocks noChangeAspect="1"/>
          </p:cNvPicPr>
          <p:nvPr/>
        </p:nvPicPr>
        <p:blipFill>
          <a:blip r:embed="rId5"/>
          <a:stretch>
            <a:fillRect/>
          </a:stretch>
        </p:blipFill>
        <p:spPr>
          <a:xfrm>
            <a:off x="1066799" y="2103119"/>
            <a:ext cx="4917311" cy="3749041"/>
          </a:xfrm>
          <a:prstGeom prst="rect">
            <a:avLst/>
          </a:prstGeom>
        </p:spPr>
      </p:pic>
    </p:spTree>
    <p:extLst>
      <p:ext uri="{BB962C8B-B14F-4D97-AF65-F5344CB8AC3E}">
        <p14:creationId xmlns:p14="http://schemas.microsoft.com/office/powerpoint/2010/main" val="111675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1AAA5-4767-563F-C41B-D2AB132A84F6}"/>
              </a:ext>
            </a:extLst>
          </p:cNvPr>
          <p:cNvSpPr>
            <a:spLocks noGrp="1"/>
          </p:cNvSpPr>
          <p:nvPr>
            <p:ph type="title"/>
          </p:nvPr>
        </p:nvSpPr>
        <p:spPr/>
        <p:txBody>
          <a:bodyPr/>
          <a:lstStyle/>
          <a:p>
            <a:r>
              <a:rPr lang="en-GB" b="1" dirty="0"/>
              <a:t>Look, the Lamb of God, who takes away the sin of the world!        </a:t>
            </a:r>
            <a:r>
              <a:rPr lang="en-GB" sz="3600" b="1" dirty="0"/>
              <a:t>John 1:29</a:t>
            </a:r>
          </a:p>
        </p:txBody>
      </p:sp>
      <p:sp>
        <p:nvSpPr>
          <p:cNvPr id="4" name="Content Placeholder 3">
            <a:extLst>
              <a:ext uri="{FF2B5EF4-FFF2-40B4-BE49-F238E27FC236}">
                <a16:creationId xmlns:a16="http://schemas.microsoft.com/office/drawing/2014/main" id="{13A6632B-0571-5515-0BFA-9BEE8547B61C}"/>
              </a:ext>
            </a:extLst>
          </p:cNvPr>
          <p:cNvSpPr>
            <a:spLocks noGrp="1"/>
          </p:cNvSpPr>
          <p:nvPr>
            <p:ph sz="half" idx="2"/>
          </p:nvPr>
        </p:nvSpPr>
        <p:spPr/>
        <p:txBody>
          <a:bodyPr>
            <a:normAutofit fontScale="92500"/>
          </a:bodyPr>
          <a:lstStyle/>
          <a:p>
            <a:pPr marL="0" indent="0">
              <a:buNone/>
            </a:pPr>
            <a:r>
              <a:rPr lang="en-GB" sz="2800" dirty="0"/>
              <a:t>He was oppressed and afflicted, yet he did not open his mouth; he was led like a lamb to the slaughter, and as a sheep before its shearers is silent, so he did not open his mouth. </a:t>
            </a:r>
          </a:p>
          <a:p>
            <a:pPr marL="0" indent="0">
              <a:buNone/>
            </a:pPr>
            <a:r>
              <a:rPr lang="en-GB" sz="2800" dirty="0"/>
              <a:t>			Isaiah 53:7</a:t>
            </a:r>
          </a:p>
          <a:p>
            <a:endParaRPr lang="en-GB" dirty="0"/>
          </a:p>
        </p:txBody>
      </p:sp>
      <p:pic>
        <p:nvPicPr>
          <p:cNvPr id="9" name="Content Placeholder 8">
            <a:extLst>
              <a:ext uri="{FF2B5EF4-FFF2-40B4-BE49-F238E27FC236}">
                <a16:creationId xmlns:a16="http://schemas.microsoft.com/office/drawing/2014/main" id="{EBC2005C-D546-2256-AE61-F20CF077B107}"/>
              </a:ext>
            </a:extLst>
          </p:cNvPr>
          <p:cNvPicPr>
            <a:picLocks noGrp="1" noChangeAspect="1"/>
          </p:cNvPicPr>
          <p:nvPr>
            <p:ph sz="half" idx="1"/>
          </p:nvPr>
        </p:nvPicPr>
        <p:blipFill>
          <a:blip r:embed="rId2"/>
          <a:stretch>
            <a:fillRect/>
          </a:stretch>
        </p:blipFill>
        <p:spPr>
          <a:xfrm>
            <a:off x="2048719" y="2103120"/>
            <a:ext cx="2811136" cy="3915715"/>
          </a:xfrm>
          <a:prstGeom prst="rect">
            <a:avLst/>
          </a:prstGeom>
        </p:spPr>
      </p:pic>
    </p:spTree>
    <p:extLst>
      <p:ext uri="{BB962C8B-B14F-4D97-AF65-F5344CB8AC3E}">
        <p14:creationId xmlns:p14="http://schemas.microsoft.com/office/powerpoint/2010/main" val="641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8E51-DCC8-1117-C4F4-0436F6D79D0C}"/>
              </a:ext>
            </a:extLst>
          </p:cNvPr>
          <p:cNvSpPr>
            <a:spLocks noGrp="1"/>
          </p:cNvSpPr>
          <p:nvPr>
            <p:ph type="title"/>
          </p:nvPr>
        </p:nvSpPr>
        <p:spPr/>
        <p:txBody>
          <a:bodyPr/>
          <a:lstStyle/>
          <a:p>
            <a:r>
              <a:rPr lang="en-GB" b="1" dirty="0"/>
              <a:t>So why is this Good News?</a:t>
            </a:r>
          </a:p>
        </p:txBody>
      </p:sp>
      <p:pic>
        <p:nvPicPr>
          <p:cNvPr id="5" name="Content Placeholder 4">
            <a:extLst>
              <a:ext uri="{FF2B5EF4-FFF2-40B4-BE49-F238E27FC236}">
                <a16:creationId xmlns:a16="http://schemas.microsoft.com/office/drawing/2014/main" id="{988190D8-B26D-84BC-C977-61C2A0E74455}"/>
              </a:ext>
            </a:extLst>
          </p:cNvPr>
          <p:cNvPicPr>
            <a:picLocks noGrp="1" noChangeAspect="1"/>
          </p:cNvPicPr>
          <p:nvPr>
            <p:ph sz="half" idx="1"/>
          </p:nvPr>
        </p:nvPicPr>
        <p:blipFill>
          <a:blip r:embed="rId2"/>
          <a:stretch>
            <a:fillRect/>
          </a:stretch>
        </p:blipFill>
        <p:spPr>
          <a:xfrm>
            <a:off x="1275917" y="2387055"/>
            <a:ext cx="4454324" cy="3589553"/>
          </a:xfrm>
          <a:prstGeom prst="rect">
            <a:avLst/>
          </a:prstGeom>
        </p:spPr>
      </p:pic>
      <p:sp>
        <p:nvSpPr>
          <p:cNvPr id="4" name="Content Placeholder 3">
            <a:extLst>
              <a:ext uri="{FF2B5EF4-FFF2-40B4-BE49-F238E27FC236}">
                <a16:creationId xmlns:a16="http://schemas.microsoft.com/office/drawing/2014/main" id="{1664A404-FC11-D85F-8AE5-EE3DDA2840D8}"/>
              </a:ext>
            </a:extLst>
          </p:cNvPr>
          <p:cNvSpPr>
            <a:spLocks noGrp="1"/>
          </p:cNvSpPr>
          <p:nvPr>
            <p:ph sz="half" idx="2"/>
          </p:nvPr>
        </p:nvSpPr>
        <p:spPr>
          <a:xfrm>
            <a:off x="6461760" y="2307311"/>
            <a:ext cx="4663440" cy="3749040"/>
          </a:xfrm>
        </p:spPr>
        <p:txBody>
          <a:bodyPr>
            <a:normAutofit lnSpcReduction="10000"/>
          </a:bodyPr>
          <a:lstStyle/>
          <a:p>
            <a:pPr marL="0" indent="0">
              <a:buNone/>
            </a:pPr>
            <a:r>
              <a:rPr lang="en-GB" sz="2800" dirty="0"/>
              <a:t>Christ suffered for our sins once for all time. He never sinned, but he died for sinners to bring you safely home to God. He suffered physical death, but he was raised to life in the Spirit.   			</a:t>
            </a:r>
            <a:r>
              <a:rPr lang="en-GB" sz="2400" dirty="0"/>
              <a:t>1 Peter 3:18</a:t>
            </a:r>
          </a:p>
        </p:txBody>
      </p:sp>
    </p:spTree>
    <p:extLst>
      <p:ext uri="{BB962C8B-B14F-4D97-AF65-F5344CB8AC3E}">
        <p14:creationId xmlns:p14="http://schemas.microsoft.com/office/powerpoint/2010/main" val="154019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AD4C-EE14-4FFB-1DC1-363E41C9F93C}"/>
              </a:ext>
            </a:extLst>
          </p:cNvPr>
          <p:cNvSpPr>
            <a:spLocks noGrp="1"/>
          </p:cNvSpPr>
          <p:nvPr>
            <p:ph type="title"/>
          </p:nvPr>
        </p:nvSpPr>
        <p:spPr/>
        <p:txBody>
          <a:bodyPr/>
          <a:lstStyle/>
          <a:p>
            <a:r>
              <a:rPr lang="en-GB" b="1" dirty="0"/>
              <a:t>Our response?</a:t>
            </a:r>
          </a:p>
        </p:txBody>
      </p:sp>
      <p:sp>
        <p:nvSpPr>
          <p:cNvPr id="3" name="Content Placeholder 2">
            <a:extLst>
              <a:ext uri="{FF2B5EF4-FFF2-40B4-BE49-F238E27FC236}">
                <a16:creationId xmlns:a16="http://schemas.microsoft.com/office/drawing/2014/main" id="{7091D9BE-144D-92A4-9441-B5E1FD7E001C}"/>
              </a:ext>
            </a:extLst>
          </p:cNvPr>
          <p:cNvSpPr>
            <a:spLocks noGrp="1"/>
          </p:cNvSpPr>
          <p:nvPr>
            <p:ph idx="1"/>
          </p:nvPr>
        </p:nvSpPr>
        <p:spPr/>
        <p:txBody>
          <a:bodyPr/>
          <a:lstStyle/>
          <a:p>
            <a:pPr marL="0" indent="0">
              <a:buNone/>
            </a:pPr>
            <a:r>
              <a:rPr lang="en-GB" sz="2800" dirty="0"/>
              <a:t>For God so loved the world that he gave his one and only Son, that whoever believes in him shall not perish but have eternal life</a:t>
            </a:r>
            <a:r>
              <a:rPr lang="en-GB" sz="2800"/>
              <a:t>. 						John 3:16</a:t>
            </a:r>
            <a:endParaRPr lang="en-GB" sz="2800" dirty="0"/>
          </a:p>
          <a:p>
            <a:pPr marL="0" indent="0">
              <a:buNone/>
            </a:pPr>
            <a:endParaRPr lang="en-GB" sz="2400" dirty="0"/>
          </a:p>
          <a:p>
            <a:pPr>
              <a:buFont typeface="Arial" panose="020B0604020202020204" pitchFamily="34" charset="0"/>
              <a:buChar char="•"/>
            </a:pPr>
            <a:r>
              <a:rPr lang="en-GB" sz="2800" dirty="0"/>
              <a:t>Admit that you’ve gone astray</a:t>
            </a:r>
          </a:p>
          <a:p>
            <a:pPr>
              <a:buFont typeface="Arial" panose="020B0604020202020204" pitchFamily="34" charset="0"/>
              <a:buChar char="•"/>
            </a:pPr>
            <a:r>
              <a:rPr lang="en-GB" sz="2800" dirty="0"/>
              <a:t>Accept that Jesus has paid the ransom</a:t>
            </a:r>
          </a:p>
          <a:p>
            <a:pPr>
              <a:buFont typeface="Arial" panose="020B0604020202020204" pitchFamily="34" charset="0"/>
              <a:buChar char="•"/>
            </a:pPr>
            <a:r>
              <a:rPr lang="en-GB" sz="2800" dirty="0"/>
              <a:t>Ask Jesus to come and take charge of your life</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227529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4285981_TF11531919.potx" id="{C1BE9DB6-7214-4D55-8AC9-764B65274CE4}" vid="{D7A075A4-8298-40B0-BBFC-D84CD1ABC7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Faded pastoral</Template>
  <TotalTime>0</TotalTime>
  <Words>305</Words>
  <Application>Microsoft Office PowerPoint</Application>
  <PresentationFormat>Widescreen</PresentationFormat>
  <Paragraphs>19</Paragraphs>
  <Slides>7</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Avenir Next LT Pro</vt:lpstr>
      <vt:lpstr>Avenir Next LT Pro Light</vt:lpstr>
      <vt:lpstr>Calibri</vt:lpstr>
      <vt:lpstr>Garamond</vt:lpstr>
      <vt:lpstr>SavonVTI</vt:lpstr>
      <vt:lpstr>Easter is good news!</vt:lpstr>
      <vt:lpstr>PowerPoint Presentation</vt:lpstr>
      <vt:lpstr> We all, like sheep, have gone astray, each of us has turned to our own way; Isaiah 53:6 </vt:lpstr>
      <vt:lpstr>Sacrifice: a reminder and a ransom</vt:lpstr>
      <vt:lpstr>Look, the Lamb of God, who takes away the sin of the world!        John 1:29</vt:lpstr>
      <vt:lpstr>So why is this Good News?</vt:lpstr>
      <vt:lpstr>Our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Sally Dixon</dc:creator>
  <cp:lastModifiedBy>Sally Dixon</cp:lastModifiedBy>
  <cp:revision>1</cp:revision>
  <dcterms:created xsi:type="dcterms:W3CDTF">2025-04-14T09:06:23Z</dcterms:created>
  <dcterms:modified xsi:type="dcterms:W3CDTF">2025-04-16T09:36:07Z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