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44" r:id="rId2"/>
    <p:sldId id="348" r:id="rId3"/>
    <p:sldId id="345" r:id="rId4"/>
    <p:sldId id="346" r:id="rId5"/>
    <p:sldId id="332" r:id="rId6"/>
    <p:sldId id="319" r:id="rId7"/>
    <p:sldId id="323" r:id="rId8"/>
    <p:sldId id="333" r:id="rId9"/>
    <p:sldId id="334" r:id="rId10"/>
    <p:sldId id="331" r:id="rId11"/>
    <p:sldId id="328" r:id="rId12"/>
    <p:sldId id="324" r:id="rId13"/>
    <p:sldId id="329" r:id="rId14"/>
    <p:sldId id="330" r:id="rId15"/>
    <p:sldId id="335" r:id="rId16"/>
    <p:sldId id="336" r:id="rId17"/>
    <p:sldId id="337" r:id="rId18"/>
    <p:sldId id="338" r:id="rId19"/>
    <p:sldId id="339" r:id="rId20"/>
    <p:sldId id="341" r:id="rId21"/>
    <p:sldId id="340" r:id="rId22"/>
    <p:sldId id="325" r:id="rId23"/>
    <p:sldId id="326" r:id="rId24"/>
    <p:sldId id="342" r:id="rId25"/>
    <p:sldId id="327" r:id="rId26"/>
    <p:sldId id="263" r:id="rId27"/>
    <p:sldId id="343" r:id="rId28"/>
    <p:sldId id="347" r:id="rId29"/>
    <p:sldId id="297" r:id="rId30"/>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085E68-AB8A-4C4A-B547-5B088C389FFC}" v="3" dt="2025-10-30T15:29:08.3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6570" autoAdjust="0"/>
  </p:normalViewPr>
  <p:slideViewPr>
    <p:cSldViewPr snapToGrid="0">
      <p:cViewPr varScale="1">
        <p:scale>
          <a:sx n="85" d="100"/>
          <a:sy n="85" d="100"/>
        </p:scale>
        <p:origin x="1536" y="1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135"/>
          </a:xfrm>
          <a:prstGeom prst="rect">
            <a:avLst/>
          </a:prstGeom>
        </p:spPr>
        <p:txBody>
          <a:bodyPr vert="horz" lIns="91477" tIns="45738" rIns="91477" bIns="45738" rtlCol="0"/>
          <a:lstStyle>
            <a:lvl1pPr algn="l">
              <a:defRPr sz="1200"/>
            </a:lvl1pPr>
          </a:lstStyle>
          <a:p>
            <a:endParaRPr lang="en-GB"/>
          </a:p>
        </p:txBody>
      </p:sp>
      <p:sp>
        <p:nvSpPr>
          <p:cNvPr id="3" name="Date Placeholder 2"/>
          <p:cNvSpPr>
            <a:spLocks noGrp="1"/>
          </p:cNvSpPr>
          <p:nvPr>
            <p:ph type="dt" idx="1"/>
          </p:nvPr>
        </p:nvSpPr>
        <p:spPr>
          <a:xfrm>
            <a:off x="3850442" y="0"/>
            <a:ext cx="2945660" cy="498135"/>
          </a:xfrm>
          <a:prstGeom prst="rect">
            <a:avLst/>
          </a:prstGeom>
        </p:spPr>
        <p:txBody>
          <a:bodyPr vert="horz" lIns="91477" tIns="45738" rIns="91477" bIns="45738" rtlCol="0"/>
          <a:lstStyle>
            <a:lvl1pPr algn="r">
              <a:defRPr sz="1200"/>
            </a:lvl1pPr>
          </a:lstStyle>
          <a:p>
            <a:fld id="{A8230BD6-C343-418A-B5AF-C2AC4B5E51CD}" type="datetimeFigureOut">
              <a:rPr lang="en-GB" smtClean="0"/>
              <a:t>03/11/2025</a:t>
            </a:fld>
            <a:endParaRPr lang="en-GB"/>
          </a:p>
        </p:txBody>
      </p:sp>
      <p:sp>
        <p:nvSpPr>
          <p:cNvPr id="4" name="Slide Image Placeholder 3"/>
          <p:cNvSpPr>
            <a:spLocks noGrp="1" noRot="1" noChangeAspect="1"/>
          </p:cNvSpPr>
          <p:nvPr>
            <p:ph type="sldImg" idx="2"/>
          </p:nvPr>
        </p:nvSpPr>
        <p:spPr>
          <a:xfrm>
            <a:off x="419100" y="1239838"/>
            <a:ext cx="5959475" cy="3352800"/>
          </a:xfrm>
          <a:prstGeom prst="rect">
            <a:avLst/>
          </a:prstGeom>
          <a:noFill/>
          <a:ln w="12700">
            <a:solidFill>
              <a:prstClr val="black"/>
            </a:solidFill>
          </a:ln>
        </p:spPr>
        <p:txBody>
          <a:bodyPr vert="horz" lIns="91477" tIns="45738" rIns="91477" bIns="45738" rtlCol="0" anchor="ctr"/>
          <a:lstStyle/>
          <a:p>
            <a:endParaRPr lang="en-GB"/>
          </a:p>
        </p:txBody>
      </p:sp>
      <p:sp>
        <p:nvSpPr>
          <p:cNvPr id="5" name="Notes Placeholder 4"/>
          <p:cNvSpPr>
            <a:spLocks noGrp="1"/>
          </p:cNvSpPr>
          <p:nvPr>
            <p:ph type="body" sz="quarter" idx="3"/>
          </p:nvPr>
        </p:nvSpPr>
        <p:spPr>
          <a:xfrm>
            <a:off x="679768" y="4777959"/>
            <a:ext cx="5438140" cy="3909238"/>
          </a:xfrm>
          <a:prstGeom prst="rect">
            <a:avLst/>
          </a:prstGeom>
        </p:spPr>
        <p:txBody>
          <a:bodyPr vert="horz" lIns="91477" tIns="45738" rIns="91477" bIns="457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2"/>
            <a:ext cx="2945660" cy="498134"/>
          </a:xfrm>
          <a:prstGeom prst="rect">
            <a:avLst/>
          </a:prstGeom>
        </p:spPr>
        <p:txBody>
          <a:bodyPr vert="horz" lIns="91477" tIns="45738" rIns="91477" bIns="45738"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30092"/>
            <a:ext cx="2945660" cy="498134"/>
          </a:xfrm>
          <a:prstGeom prst="rect">
            <a:avLst/>
          </a:prstGeom>
        </p:spPr>
        <p:txBody>
          <a:bodyPr vert="horz" lIns="91477" tIns="45738" rIns="91477" bIns="45738" rtlCol="0" anchor="b"/>
          <a:lstStyle>
            <a:lvl1pPr algn="r">
              <a:defRPr sz="1200"/>
            </a:lvl1pPr>
          </a:lstStyle>
          <a:p>
            <a:fld id="{B6C89A6D-B7D7-4CC3-9BDE-EA81E1D5224F}" type="slidenum">
              <a:rPr lang="en-GB" smtClean="0"/>
              <a:t>‹#›</a:t>
            </a:fld>
            <a:endParaRPr lang="en-GB"/>
          </a:p>
        </p:txBody>
      </p:sp>
    </p:spTree>
    <p:extLst>
      <p:ext uri="{BB962C8B-B14F-4D97-AF65-F5344CB8AC3E}">
        <p14:creationId xmlns:p14="http://schemas.microsoft.com/office/powerpoint/2010/main" val="172029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biblehub.com/genesis/1-28.ht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biblehub.com/1_john/3-2.htm"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biblehub.com/john/17-22.htm" TargetMode="External"/><Relationship Id="rId4" Type="http://schemas.openxmlformats.org/officeDocument/2006/relationships/hyperlink" Target="https://biblehub.com/philippians/3-21.ht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interrupt this faith series to bring you this urgent message</a:t>
            </a:r>
          </a:p>
          <a:p>
            <a:endParaRPr lang="en-GB" dirty="0"/>
          </a:p>
          <a:p>
            <a:r>
              <a:rPr lang="en-GB" dirty="0"/>
              <a:t>“like water the sea…as it rises on us” </a:t>
            </a:r>
          </a:p>
        </p:txBody>
      </p:sp>
      <p:sp>
        <p:nvSpPr>
          <p:cNvPr id="4" name="Slide Number Placeholder 3"/>
          <p:cNvSpPr>
            <a:spLocks noGrp="1"/>
          </p:cNvSpPr>
          <p:nvPr>
            <p:ph type="sldNum" sz="quarter" idx="5"/>
          </p:nvPr>
        </p:nvSpPr>
        <p:spPr/>
        <p:txBody>
          <a:bodyPr/>
          <a:lstStyle/>
          <a:p>
            <a:fld id="{B6C89A6D-B7D7-4CC3-9BDE-EA81E1D5224F}" type="slidenum">
              <a:rPr lang="en-GB" smtClean="0"/>
              <a:t>1</a:t>
            </a:fld>
            <a:endParaRPr lang="en-GB"/>
          </a:p>
        </p:txBody>
      </p:sp>
    </p:spTree>
    <p:extLst>
      <p:ext uri="{BB962C8B-B14F-4D97-AF65-F5344CB8AC3E}">
        <p14:creationId xmlns:p14="http://schemas.microsoft.com/office/powerpoint/2010/main" val="1308721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BD4E7-26F2-19FF-6BCB-A83E502D1D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8B1F5-9356-F70A-454A-F51202C6CF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053E3-4322-1E84-3121-C30D784CBC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7373B1-F892-4227-B176-D743B0088C39}"/>
              </a:ext>
            </a:extLst>
          </p:cNvPr>
          <p:cNvSpPr>
            <a:spLocks noGrp="1"/>
          </p:cNvSpPr>
          <p:nvPr>
            <p:ph type="sldNum" sz="quarter" idx="5"/>
          </p:nvPr>
        </p:nvSpPr>
        <p:spPr/>
        <p:txBody>
          <a:bodyPr/>
          <a:lstStyle/>
          <a:p>
            <a:fld id="{B6C89A6D-B7D7-4CC3-9BDE-EA81E1D5224F}" type="slidenum">
              <a:rPr lang="en-GB" smtClean="0"/>
              <a:t>3</a:t>
            </a:fld>
            <a:endParaRPr lang="en-GB"/>
          </a:p>
        </p:txBody>
      </p:sp>
    </p:spTree>
    <p:extLst>
      <p:ext uri="{BB962C8B-B14F-4D97-AF65-F5344CB8AC3E}">
        <p14:creationId xmlns:p14="http://schemas.microsoft.com/office/powerpoint/2010/main" val="1186917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everyone who is called by my name, whom I created for my glory, whom I formed and made.”</a:t>
            </a:r>
          </a:p>
          <a:p>
            <a:r>
              <a:rPr lang="en-GB" dirty="0"/>
              <a:t>(Isa 43:7)</a:t>
            </a:r>
          </a:p>
        </p:txBody>
      </p:sp>
      <p:sp>
        <p:nvSpPr>
          <p:cNvPr id="4" name="Slide Number Placeholder 3"/>
          <p:cNvSpPr>
            <a:spLocks noGrp="1"/>
          </p:cNvSpPr>
          <p:nvPr>
            <p:ph type="sldNum" sz="quarter" idx="5"/>
          </p:nvPr>
        </p:nvSpPr>
        <p:spPr/>
        <p:txBody>
          <a:bodyPr/>
          <a:lstStyle/>
          <a:p>
            <a:fld id="{B6C89A6D-B7D7-4CC3-9BDE-EA81E1D5224F}" type="slidenum">
              <a:rPr lang="en-GB" smtClean="0"/>
              <a:t>4</a:t>
            </a:fld>
            <a:endParaRPr lang="en-GB"/>
          </a:p>
        </p:txBody>
      </p:sp>
    </p:spTree>
    <p:extLst>
      <p:ext uri="{BB962C8B-B14F-4D97-AF65-F5344CB8AC3E}">
        <p14:creationId xmlns:p14="http://schemas.microsoft.com/office/powerpoint/2010/main" val="172818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C89A6D-B7D7-4CC3-9BDE-EA81E1D5224F}" type="slidenum">
              <a:rPr lang="en-GB" smtClean="0"/>
              <a:t>5</a:t>
            </a:fld>
            <a:endParaRPr lang="en-GB"/>
          </a:p>
        </p:txBody>
      </p:sp>
    </p:spTree>
    <p:extLst>
      <p:ext uri="{BB962C8B-B14F-4D97-AF65-F5344CB8AC3E}">
        <p14:creationId xmlns:p14="http://schemas.microsoft.com/office/powerpoint/2010/main" val="3626400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1147B-B97E-C835-77ED-423B009CF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8B680-FDAC-4E7A-93CA-0C9C8250F4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8E234-D0DA-7EB3-9A6C-5016D849F8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1438F65-BDB2-58C7-CBAD-F29424D1A3F0}"/>
              </a:ext>
            </a:extLst>
          </p:cNvPr>
          <p:cNvSpPr>
            <a:spLocks noGrp="1"/>
          </p:cNvSpPr>
          <p:nvPr>
            <p:ph type="sldNum" sz="quarter" idx="5"/>
          </p:nvPr>
        </p:nvSpPr>
        <p:spPr/>
        <p:txBody>
          <a:bodyPr/>
          <a:lstStyle/>
          <a:p>
            <a:fld id="{B6C89A6D-B7D7-4CC3-9BDE-EA81E1D5224F}" type="slidenum">
              <a:rPr lang="en-GB" smtClean="0"/>
              <a:t>6</a:t>
            </a:fld>
            <a:endParaRPr lang="en-GB"/>
          </a:p>
        </p:txBody>
      </p:sp>
    </p:spTree>
    <p:extLst>
      <p:ext uri="{BB962C8B-B14F-4D97-AF65-F5344CB8AC3E}">
        <p14:creationId xmlns:p14="http://schemas.microsoft.com/office/powerpoint/2010/main" val="876026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(Hab 2:14)</a:t>
            </a:r>
          </a:p>
        </p:txBody>
      </p:sp>
      <p:sp>
        <p:nvSpPr>
          <p:cNvPr id="4" name="Slide Number Placeholder 3"/>
          <p:cNvSpPr>
            <a:spLocks noGrp="1"/>
          </p:cNvSpPr>
          <p:nvPr>
            <p:ph type="sldNum" sz="quarter" idx="5"/>
          </p:nvPr>
        </p:nvSpPr>
        <p:spPr/>
        <p:txBody>
          <a:bodyPr/>
          <a:lstStyle/>
          <a:p>
            <a:fld id="{B6C89A6D-B7D7-4CC3-9BDE-EA81E1D5224F}" type="slidenum">
              <a:rPr lang="en-GB" smtClean="0"/>
              <a:t>7</a:t>
            </a:fld>
            <a:endParaRPr lang="en-GB"/>
          </a:p>
        </p:txBody>
      </p:sp>
    </p:spTree>
    <p:extLst>
      <p:ext uri="{BB962C8B-B14F-4D97-AF65-F5344CB8AC3E}">
        <p14:creationId xmlns:p14="http://schemas.microsoft.com/office/powerpoint/2010/main" val="1176485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does glory mean?</a:t>
            </a:r>
          </a:p>
          <a:p>
            <a:endParaRPr lang="en-GB" dirty="0"/>
          </a:p>
          <a:p>
            <a:r>
              <a:rPr lang="en-GB" dirty="0"/>
              <a:t>He wants His space (heaven) to completely overlap with our space (earth) </a:t>
            </a:r>
          </a:p>
        </p:txBody>
      </p:sp>
      <p:sp>
        <p:nvSpPr>
          <p:cNvPr id="4" name="Slide Number Placeholder 3"/>
          <p:cNvSpPr>
            <a:spLocks noGrp="1"/>
          </p:cNvSpPr>
          <p:nvPr>
            <p:ph type="sldNum" sz="quarter" idx="5"/>
          </p:nvPr>
        </p:nvSpPr>
        <p:spPr/>
        <p:txBody>
          <a:bodyPr/>
          <a:lstStyle/>
          <a:p>
            <a:fld id="{B6C89A6D-B7D7-4CC3-9BDE-EA81E1D5224F}" type="slidenum">
              <a:rPr lang="en-GB" smtClean="0"/>
              <a:t>8</a:t>
            </a:fld>
            <a:endParaRPr lang="en-GB"/>
          </a:p>
        </p:txBody>
      </p:sp>
    </p:spTree>
    <p:extLst>
      <p:ext uri="{BB962C8B-B14F-4D97-AF65-F5344CB8AC3E}">
        <p14:creationId xmlns:p14="http://schemas.microsoft.com/office/powerpoint/2010/main" val="2305708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C0208-A167-69DC-DDAB-42BF4348D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29F4C-3D47-DFC3-0F07-F1D89B638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BB946B-F512-290E-88C6-2C0ECEE14BC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6EA451D-3414-F649-D7FA-DF4136C9130F}"/>
              </a:ext>
            </a:extLst>
          </p:cNvPr>
          <p:cNvSpPr>
            <a:spLocks noGrp="1"/>
          </p:cNvSpPr>
          <p:nvPr>
            <p:ph type="sldNum" sz="quarter" idx="5"/>
          </p:nvPr>
        </p:nvSpPr>
        <p:spPr/>
        <p:txBody>
          <a:bodyPr/>
          <a:lstStyle/>
          <a:p>
            <a:fld id="{B6C89A6D-B7D7-4CC3-9BDE-EA81E1D5224F}" type="slidenum">
              <a:rPr lang="en-GB" smtClean="0"/>
              <a:t>9</a:t>
            </a:fld>
            <a:endParaRPr lang="en-GB"/>
          </a:p>
        </p:txBody>
      </p:sp>
    </p:spTree>
    <p:extLst>
      <p:ext uri="{BB962C8B-B14F-4D97-AF65-F5344CB8AC3E}">
        <p14:creationId xmlns:p14="http://schemas.microsoft.com/office/powerpoint/2010/main" val="705426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tell who this room belongs to because their personality/attributes are expressed</a:t>
            </a:r>
          </a:p>
          <a:p>
            <a:endParaRPr lang="en-GB" dirty="0"/>
          </a:p>
          <a:p>
            <a:r>
              <a:rPr lang="en-GB" dirty="0"/>
              <a:t>Glory of God = God’s attributes on display</a:t>
            </a:r>
          </a:p>
          <a:p>
            <a:r>
              <a:rPr lang="en-GB" dirty="0"/>
              <a:t>Q: What are some attributes of God?</a:t>
            </a:r>
          </a:p>
          <a:p>
            <a:endParaRPr lang="en-GB" dirty="0"/>
          </a:p>
          <a:p>
            <a:r>
              <a:rPr lang="en-GB" dirty="0"/>
              <a:t>To glorify is to be an accurate representation – does the representation bear the image? Do you see this statue is meant to make you think of Churchill? </a:t>
            </a:r>
          </a:p>
        </p:txBody>
      </p:sp>
      <p:sp>
        <p:nvSpPr>
          <p:cNvPr id="4" name="Slide Number Placeholder 3"/>
          <p:cNvSpPr>
            <a:spLocks noGrp="1"/>
          </p:cNvSpPr>
          <p:nvPr>
            <p:ph type="sldNum" sz="quarter" idx="5"/>
          </p:nvPr>
        </p:nvSpPr>
        <p:spPr/>
        <p:txBody>
          <a:bodyPr/>
          <a:lstStyle/>
          <a:p>
            <a:fld id="{B6C89A6D-B7D7-4CC3-9BDE-EA81E1D5224F}" type="slidenum">
              <a:rPr lang="en-GB" smtClean="0"/>
              <a:t>10</a:t>
            </a:fld>
            <a:endParaRPr lang="en-GB"/>
          </a:p>
        </p:txBody>
      </p:sp>
    </p:spTree>
    <p:extLst>
      <p:ext uri="{BB962C8B-B14F-4D97-AF65-F5344CB8AC3E}">
        <p14:creationId xmlns:p14="http://schemas.microsoft.com/office/powerpoint/2010/main" val="518214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C89A6D-B7D7-4CC3-9BDE-EA81E1D5224F}" type="slidenum">
              <a:rPr lang="en-GB" smtClean="0"/>
              <a:t>11</a:t>
            </a:fld>
            <a:endParaRPr lang="en-GB"/>
          </a:p>
        </p:txBody>
      </p:sp>
    </p:spTree>
    <p:extLst>
      <p:ext uri="{BB962C8B-B14F-4D97-AF65-F5344CB8AC3E}">
        <p14:creationId xmlns:p14="http://schemas.microsoft.com/office/powerpoint/2010/main" val="2472458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6C89A6D-B7D7-4CC3-9BDE-EA81E1D5224F}" type="slidenum">
              <a:rPr lang="en-GB" smtClean="0"/>
              <a:t>12</a:t>
            </a:fld>
            <a:endParaRPr lang="en-GB"/>
          </a:p>
        </p:txBody>
      </p:sp>
    </p:spTree>
    <p:extLst>
      <p:ext uri="{BB962C8B-B14F-4D97-AF65-F5344CB8AC3E}">
        <p14:creationId xmlns:p14="http://schemas.microsoft.com/office/powerpoint/2010/main" val="184885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6C89A6D-B7D7-4CC3-9BDE-EA81E1D5224F}" type="slidenum">
              <a:rPr lang="en-GB" smtClean="0"/>
              <a:t>13</a:t>
            </a:fld>
            <a:endParaRPr lang="en-GB"/>
          </a:p>
        </p:txBody>
      </p:sp>
    </p:spTree>
    <p:extLst>
      <p:ext uri="{BB962C8B-B14F-4D97-AF65-F5344CB8AC3E}">
        <p14:creationId xmlns:p14="http://schemas.microsoft.com/office/powerpoint/2010/main" val="508288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Obviously, this isn’t the reality right now</a:t>
            </a:r>
          </a:p>
          <a:p>
            <a:r>
              <a:rPr lang="en-GB" dirty="0"/>
              <a:t>An alien wouldn’t be able to spot this is earth because it accurately displays God’s nature</a:t>
            </a:r>
          </a:p>
          <a:p>
            <a:r>
              <a:rPr lang="en-GB" dirty="0"/>
              <a:t>So how is God going to deliver His Grand Plan? </a:t>
            </a:r>
          </a:p>
        </p:txBody>
      </p:sp>
      <p:sp>
        <p:nvSpPr>
          <p:cNvPr id="4" name="Slide Number Placeholder 3"/>
          <p:cNvSpPr>
            <a:spLocks noGrp="1"/>
          </p:cNvSpPr>
          <p:nvPr>
            <p:ph type="sldNum" sz="quarter" idx="5"/>
          </p:nvPr>
        </p:nvSpPr>
        <p:spPr/>
        <p:txBody>
          <a:bodyPr/>
          <a:lstStyle/>
          <a:p>
            <a:fld id="{B6C89A6D-B7D7-4CC3-9BDE-EA81E1D5224F}" type="slidenum">
              <a:rPr lang="en-GB" smtClean="0"/>
              <a:t>14</a:t>
            </a:fld>
            <a:endParaRPr lang="en-GB"/>
          </a:p>
        </p:txBody>
      </p:sp>
    </p:spTree>
    <p:extLst>
      <p:ext uri="{BB962C8B-B14F-4D97-AF65-F5344CB8AC3E}">
        <p14:creationId xmlns:p14="http://schemas.microsoft.com/office/powerpoint/2010/main" val="1660006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72601-08F1-CE18-90F1-3285ED286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5FFAA-20D5-EDEC-1176-DABCDE66A1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31697-194A-12F7-8EEF-59C3349CBB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D248A7B-4B06-AF62-891E-C1B521FB4DC5}"/>
              </a:ext>
            </a:extLst>
          </p:cNvPr>
          <p:cNvSpPr>
            <a:spLocks noGrp="1"/>
          </p:cNvSpPr>
          <p:nvPr>
            <p:ph type="sldNum" sz="quarter" idx="5"/>
          </p:nvPr>
        </p:nvSpPr>
        <p:spPr/>
        <p:txBody>
          <a:bodyPr/>
          <a:lstStyle/>
          <a:p>
            <a:fld id="{B6C89A6D-B7D7-4CC3-9BDE-EA81E1D5224F}" type="slidenum">
              <a:rPr lang="en-GB" smtClean="0"/>
              <a:t>15</a:t>
            </a:fld>
            <a:endParaRPr lang="en-GB"/>
          </a:p>
        </p:txBody>
      </p:sp>
    </p:spTree>
    <p:extLst>
      <p:ext uri="{BB962C8B-B14F-4D97-AF65-F5344CB8AC3E}">
        <p14:creationId xmlns:p14="http://schemas.microsoft.com/office/powerpoint/2010/main" val="1838471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God created mankind in his own image, in the image of God he created them;</a:t>
            </a:r>
            <a:r>
              <a:rPr lang="en-GB" dirty="0">
                <a:hlinkClick r:id="rId3"/>
              </a:rPr>
              <a:t>…</a:t>
            </a:r>
            <a:r>
              <a:rPr lang="en-GB" dirty="0"/>
              <a:t> (Gen 1:27)</a:t>
            </a:r>
          </a:p>
          <a:p>
            <a:pPr defTabSz="914766">
              <a:defRPr/>
            </a:pPr>
            <a:endParaRPr lang="en-GB" dirty="0"/>
          </a:p>
          <a:p>
            <a:pPr defTabSz="914766">
              <a:defRPr/>
            </a:pPr>
            <a:r>
              <a:rPr lang="en-GB" dirty="0"/>
              <a:t>…I created you for my glory. (Isa 43:7)</a:t>
            </a:r>
          </a:p>
          <a:p>
            <a:endParaRPr lang="en-GB" dirty="0"/>
          </a:p>
        </p:txBody>
      </p:sp>
      <p:sp>
        <p:nvSpPr>
          <p:cNvPr id="4" name="Slide Number Placeholder 3"/>
          <p:cNvSpPr>
            <a:spLocks noGrp="1"/>
          </p:cNvSpPr>
          <p:nvPr>
            <p:ph type="sldNum" sz="quarter" idx="5"/>
          </p:nvPr>
        </p:nvSpPr>
        <p:spPr/>
        <p:txBody>
          <a:bodyPr/>
          <a:lstStyle/>
          <a:p>
            <a:fld id="{B6C89A6D-B7D7-4CC3-9BDE-EA81E1D5224F}" type="slidenum">
              <a:rPr lang="en-GB" smtClean="0"/>
              <a:t>16</a:t>
            </a:fld>
            <a:endParaRPr lang="en-GB"/>
          </a:p>
        </p:txBody>
      </p:sp>
    </p:spTree>
    <p:extLst>
      <p:ext uri="{BB962C8B-B14F-4D97-AF65-F5344CB8AC3E}">
        <p14:creationId xmlns:p14="http://schemas.microsoft.com/office/powerpoint/2010/main" val="128231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766">
              <a:defRPr/>
            </a:pPr>
            <a:r>
              <a:rPr lang="en-GB" dirty="0"/>
              <a:t>God blessed them and said to them, “Be fruitful and increase in number; fill the earth and subdue it… (Gen 1:28)</a:t>
            </a:r>
          </a:p>
          <a:p>
            <a:endParaRPr lang="en-GB" dirty="0"/>
          </a:p>
          <a:p>
            <a:r>
              <a:rPr lang="en-GB" dirty="0"/>
              <a:t>His image is everywhere – covering the whole earth </a:t>
            </a:r>
          </a:p>
          <a:p>
            <a:endParaRPr lang="en-GB" dirty="0"/>
          </a:p>
          <a:p>
            <a:r>
              <a:rPr lang="en-GB" dirty="0"/>
              <a:t>BUT…</a:t>
            </a:r>
          </a:p>
        </p:txBody>
      </p:sp>
      <p:sp>
        <p:nvSpPr>
          <p:cNvPr id="4" name="Slide Number Placeholder 3"/>
          <p:cNvSpPr>
            <a:spLocks noGrp="1"/>
          </p:cNvSpPr>
          <p:nvPr>
            <p:ph type="sldNum" sz="quarter" idx="5"/>
          </p:nvPr>
        </p:nvSpPr>
        <p:spPr/>
        <p:txBody>
          <a:bodyPr/>
          <a:lstStyle/>
          <a:p>
            <a:fld id="{B6C89A6D-B7D7-4CC3-9BDE-EA81E1D5224F}" type="slidenum">
              <a:rPr lang="en-GB" smtClean="0"/>
              <a:t>17</a:t>
            </a:fld>
            <a:endParaRPr lang="en-GB"/>
          </a:p>
        </p:txBody>
      </p:sp>
    </p:spTree>
    <p:extLst>
      <p:ext uri="{BB962C8B-B14F-4D97-AF65-F5344CB8AC3E}">
        <p14:creationId xmlns:p14="http://schemas.microsoft.com/office/powerpoint/2010/main" val="2580226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maker (in whose image we were made) is no longer recognisable in us</a:t>
            </a:r>
          </a:p>
          <a:p>
            <a:r>
              <a:rPr lang="en-GB" dirty="0"/>
              <a:t>Because we decided to glorify ourselves – to promote/serve ourselves</a:t>
            </a:r>
          </a:p>
          <a:p>
            <a:endParaRPr lang="en-GB" dirty="0"/>
          </a:p>
          <a:p>
            <a:r>
              <a:rPr lang="en-GB" dirty="0"/>
              <a:t>Leaves the world in a mess – not full of His glory</a:t>
            </a:r>
          </a:p>
          <a:p>
            <a:endParaRPr lang="en-GB" dirty="0"/>
          </a:p>
          <a:p>
            <a:r>
              <a:rPr lang="en-GB" dirty="0"/>
              <a:t>But God wasn’t willing to leave it this way</a:t>
            </a:r>
          </a:p>
        </p:txBody>
      </p:sp>
      <p:sp>
        <p:nvSpPr>
          <p:cNvPr id="4" name="Slide Number Placeholder 3"/>
          <p:cNvSpPr>
            <a:spLocks noGrp="1"/>
          </p:cNvSpPr>
          <p:nvPr>
            <p:ph type="sldNum" sz="quarter" idx="5"/>
          </p:nvPr>
        </p:nvSpPr>
        <p:spPr/>
        <p:txBody>
          <a:bodyPr/>
          <a:lstStyle/>
          <a:p>
            <a:fld id="{B6C89A6D-B7D7-4CC3-9BDE-EA81E1D5224F}" type="slidenum">
              <a:rPr lang="en-GB" smtClean="0"/>
              <a:t>18</a:t>
            </a:fld>
            <a:endParaRPr lang="en-GB"/>
          </a:p>
        </p:txBody>
      </p:sp>
    </p:spTree>
    <p:extLst>
      <p:ext uri="{BB962C8B-B14F-4D97-AF65-F5344CB8AC3E}">
        <p14:creationId xmlns:p14="http://schemas.microsoft.com/office/powerpoint/2010/main" val="1599258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parachuted behind enemy lines, into hostile territory to get his children back</a:t>
            </a:r>
          </a:p>
          <a:p>
            <a:pPr marL="171519" indent="-171519">
              <a:buFontTx/>
              <a:buChar char="-"/>
            </a:pPr>
            <a:r>
              <a:rPr lang="en-GB" dirty="0"/>
              <a:t>Set us free from our abusive master of sin/death </a:t>
            </a:r>
          </a:p>
          <a:p>
            <a:pPr marL="171519" indent="-171519">
              <a:buFontTx/>
              <a:buChar char="-"/>
            </a:pPr>
            <a:r>
              <a:rPr lang="en-GB" dirty="0"/>
              <a:t>Set us free to reflect His image once more (He has no plan B – it is us He wants to use to fill this earth with his glory)</a:t>
            </a:r>
          </a:p>
          <a:p>
            <a:pPr marL="171519" indent="-171519">
              <a:buFontTx/>
              <a:buChar char="-"/>
            </a:pPr>
            <a:endParaRPr lang="en-GB" dirty="0"/>
          </a:p>
        </p:txBody>
      </p:sp>
      <p:sp>
        <p:nvSpPr>
          <p:cNvPr id="4" name="Slide Number Placeholder 3"/>
          <p:cNvSpPr>
            <a:spLocks noGrp="1"/>
          </p:cNvSpPr>
          <p:nvPr>
            <p:ph type="sldNum" sz="quarter" idx="5"/>
          </p:nvPr>
        </p:nvSpPr>
        <p:spPr/>
        <p:txBody>
          <a:bodyPr/>
          <a:lstStyle/>
          <a:p>
            <a:fld id="{B6C89A6D-B7D7-4CC3-9BDE-EA81E1D5224F}" type="slidenum">
              <a:rPr lang="en-GB" smtClean="0"/>
              <a:t>19</a:t>
            </a:fld>
            <a:endParaRPr lang="en-GB"/>
          </a:p>
        </p:txBody>
      </p:sp>
    </p:spTree>
    <p:extLst>
      <p:ext uri="{BB962C8B-B14F-4D97-AF65-F5344CB8AC3E}">
        <p14:creationId xmlns:p14="http://schemas.microsoft.com/office/powerpoint/2010/main" val="3501849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766">
              <a:defRPr/>
            </a:pPr>
            <a:r>
              <a:rPr lang="en-GB" dirty="0"/>
              <a:t>We are filled with the Spirit – which produce in us the Fruit = God’s attributes </a:t>
            </a:r>
          </a:p>
          <a:p>
            <a:endParaRPr lang="en-GB" dirty="0"/>
          </a:p>
          <a:p>
            <a:r>
              <a:rPr lang="en-GB" dirty="0"/>
              <a:t>Restores us back into being accurate image bearers</a:t>
            </a:r>
          </a:p>
          <a:p>
            <a:r>
              <a:rPr lang="en-GB" dirty="0"/>
              <a:t>So all of us who have had that veil removed can see and reflect the glory of the Lord. And the Lord—who is the Spirit—makes us more and more like him as we are changed into his glorious image. (2 Cor 3:18)</a:t>
            </a:r>
          </a:p>
          <a:p>
            <a:r>
              <a:rPr lang="en-GB" dirty="0"/>
              <a:t>Send out into the whole earth</a:t>
            </a:r>
          </a:p>
          <a:p>
            <a:endParaRPr lang="en-GB" dirty="0"/>
          </a:p>
          <a:p>
            <a:r>
              <a:rPr lang="en-GB" b="1" dirty="0">
                <a:hlinkClick r:id="rId3"/>
              </a:rPr>
              <a:t>1 John 3:2</a:t>
            </a:r>
            <a:br>
              <a:rPr lang="en-GB" dirty="0"/>
            </a:br>
            <a:r>
              <a:rPr lang="en-GB" dirty="0"/>
              <a:t>Beloved, we are now children of God, and what we will be has not yet been revealed. We know that when Christ appears, we will be like Him, for we will see Him as He is.</a:t>
            </a:r>
          </a:p>
          <a:p>
            <a:r>
              <a:rPr lang="en-GB" b="1" dirty="0">
                <a:hlinkClick r:id="rId4"/>
              </a:rPr>
              <a:t>Philippians 3:21</a:t>
            </a:r>
            <a:br>
              <a:rPr lang="en-GB" dirty="0"/>
            </a:br>
            <a:r>
              <a:rPr lang="en-GB" dirty="0"/>
              <a:t>who, by the power that enables Him to subject all things to Himself, will transform our lowly bodies to be like His glorious body.</a:t>
            </a:r>
          </a:p>
          <a:p>
            <a:r>
              <a:rPr lang="en-GB" b="1" dirty="0">
                <a:hlinkClick r:id="rId5"/>
              </a:rPr>
              <a:t>John 17:22</a:t>
            </a:r>
            <a:br>
              <a:rPr lang="en-GB" dirty="0"/>
            </a:br>
            <a:r>
              <a:rPr lang="en-GB" dirty="0"/>
              <a:t>I have given them the glory You gave Me, so that they may be one as We are one—</a:t>
            </a:r>
          </a:p>
        </p:txBody>
      </p:sp>
      <p:sp>
        <p:nvSpPr>
          <p:cNvPr id="4" name="Slide Number Placeholder 3"/>
          <p:cNvSpPr>
            <a:spLocks noGrp="1"/>
          </p:cNvSpPr>
          <p:nvPr>
            <p:ph type="sldNum" sz="quarter" idx="5"/>
          </p:nvPr>
        </p:nvSpPr>
        <p:spPr/>
        <p:txBody>
          <a:bodyPr/>
          <a:lstStyle/>
          <a:p>
            <a:fld id="{B6C89A6D-B7D7-4CC3-9BDE-EA81E1D5224F}" type="slidenum">
              <a:rPr lang="en-GB" smtClean="0"/>
              <a:t>20</a:t>
            </a:fld>
            <a:endParaRPr lang="en-GB"/>
          </a:p>
        </p:txBody>
      </p:sp>
    </p:spTree>
    <p:extLst>
      <p:ext uri="{BB962C8B-B14F-4D97-AF65-F5344CB8AC3E}">
        <p14:creationId xmlns:p14="http://schemas.microsoft.com/office/powerpoint/2010/main" val="2040861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used to think we glorify God by singing songs</a:t>
            </a:r>
          </a:p>
          <a:p>
            <a:r>
              <a:rPr lang="en-GB" dirty="0"/>
              <a:t>God is glorified when we bear fruit </a:t>
            </a:r>
          </a:p>
          <a:p>
            <a:r>
              <a:rPr lang="en-GB" dirty="0"/>
              <a:t>To bear fruit we need to remain connected to Him </a:t>
            </a:r>
          </a:p>
          <a:p>
            <a:r>
              <a:rPr lang="en-GB" dirty="0"/>
              <a:t>If you abide in me…By this my father is glorified, that you bear much fruit and so prove to be my disciples. (John 15)</a:t>
            </a:r>
          </a:p>
        </p:txBody>
      </p:sp>
      <p:sp>
        <p:nvSpPr>
          <p:cNvPr id="4" name="Slide Number Placeholder 3"/>
          <p:cNvSpPr>
            <a:spLocks noGrp="1"/>
          </p:cNvSpPr>
          <p:nvPr>
            <p:ph type="sldNum" sz="quarter" idx="5"/>
          </p:nvPr>
        </p:nvSpPr>
        <p:spPr/>
        <p:txBody>
          <a:bodyPr/>
          <a:lstStyle/>
          <a:p>
            <a:fld id="{B6C89A6D-B7D7-4CC3-9BDE-EA81E1D5224F}" type="slidenum">
              <a:rPr lang="en-GB" smtClean="0"/>
              <a:t>21</a:t>
            </a:fld>
            <a:endParaRPr lang="en-GB"/>
          </a:p>
        </p:txBody>
      </p:sp>
    </p:spTree>
    <p:extLst>
      <p:ext uri="{BB962C8B-B14F-4D97-AF65-F5344CB8AC3E}">
        <p14:creationId xmlns:p14="http://schemas.microsoft.com/office/powerpoint/2010/main" val="3808675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video is really dense, but don’t worry, I will highlight the key parts afterwards</a:t>
            </a:r>
          </a:p>
        </p:txBody>
      </p:sp>
      <p:sp>
        <p:nvSpPr>
          <p:cNvPr id="4" name="Slide Number Placeholder 3"/>
          <p:cNvSpPr>
            <a:spLocks noGrp="1"/>
          </p:cNvSpPr>
          <p:nvPr>
            <p:ph type="sldNum" sz="quarter" idx="5"/>
          </p:nvPr>
        </p:nvSpPr>
        <p:spPr/>
        <p:txBody>
          <a:bodyPr/>
          <a:lstStyle/>
          <a:p>
            <a:fld id="{B6C89A6D-B7D7-4CC3-9BDE-EA81E1D5224F}" type="slidenum">
              <a:rPr lang="en-GB" smtClean="0"/>
              <a:t>22</a:t>
            </a:fld>
            <a:endParaRPr lang="en-GB"/>
          </a:p>
        </p:txBody>
      </p:sp>
    </p:spTree>
    <p:extLst>
      <p:ext uri="{BB962C8B-B14F-4D97-AF65-F5344CB8AC3E}">
        <p14:creationId xmlns:p14="http://schemas.microsoft.com/office/powerpoint/2010/main" val="3845148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union of Heaven &amp; Earth (what the bible is all about) = God’s Glory filling the earth</a:t>
            </a:r>
          </a:p>
          <a:p>
            <a:r>
              <a:rPr lang="en-GB" dirty="0"/>
              <a:t>Overlapping his space with our space</a:t>
            </a:r>
          </a:p>
          <a:p>
            <a:r>
              <a:rPr lang="en-GB" dirty="0"/>
              <a:t>Being close with his children, dispelling sin and death</a:t>
            </a:r>
          </a:p>
          <a:p>
            <a:endParaRPr lang="en-GB" dirty="0"/>
          </a:p>
          <a:p>
            <a:r>
              <a:rPr lang="en-GB" dirty="0"/>
              <a:t>Rev – God wants to be completely who He is, with us</a:t>
            </a:r>
          </a:p>
          <a:p>
            <a:endParaRPr lang="en-GB" dirty="0"/>
          </a:p>
        </p:txBody>
      </p:sp>
      <p:sp>
        <p:nvSpPr>
          <p:cNvPr id="4" name="Slide Number Placeholder 3"/>
          <p:cNvSpPr>
            <a:spLocks noGrp="1"/>
          </p:cNvSpPr>
          <p:nvPr>
            <p:ph type="sldNum" sz="quarter" idx="5"/>
          </p:nvPr>
        </p:nvSpPr>
        <p:spPr/>
        <p:txBody>
          <a:bodyPr/>
          <a:lstStyle/>
          <a:p>
            <a:fld id="{B6C89A6D-B7D7-4CC3-9BDE-EA81E1D5224F}" type="slidenum">
              <a:rPr lang="en-GB" smtClean="0"/>
              <a:t>23</a:t>
            </a:fld>
            <a:endParaRPr lang="en-GB"/>
          </a:p>
        </p:txBody>
      </p:sp>
    </p:spTree>
    <p:extLst>
      <p:ext uri="{BB962C8B-B14F-4D97-AF65-F5344CB8AC3E}">
        <p14:creationId xmlns:p14="http://schemas.microsoft.com/office/powerpoint/2010/main" val="120344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C579E-BE40-CC96-7F81-7D03C0276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2162E-DF92-B594-4DCB-5953DE5D2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4A22C-170C-91DE-9289-CCDC476B40D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0F0A85-A715-2F63-8EF2-9AE327E4E9F0}"/>
              </a:ext>
            </a:extLst>
          </p:cNvPr>
          <p:cNvSpPr>
            <a:spLocks noGrp="1"/>
          </p:cNvSpPr>
          <p:nvPr>
            <p:ph type="sldNum" sz="quarter" idx="5"/>
          </p:nvPr>
        </p:nvSpPr>
        <p:spPr/>
        <p:txBody>
          <a:bodyPr/>
          <a:lstStyle/>
          <a:p>
            <a:fld id="{B6C89A6D-B7D7-4CC3-9BDE-EA81E1D5224F}" type="slidenum">
              <a:rPr lang="en-GB" smtClean="0"/>
              <a:t>24</a:t>
            </a:fld>
            <a:endParaRPr lang="en-GB"/>
          </a:p>
        </p:txBody>
      </p:sp>
    </p:spTree>
    <p:extLst>
      <p:ext uri="{BB962C8B-B14F-4D97-AF65-F5344CB8AC3E}">
        <p14:creationId xmlns:p14="http://schemas.microsoft.com/office/powerpoint/2010/main" val="4045170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see Him – we desire Him – to be with Him, like Him to obey Him – all this makes Him famous</a:t>
            </a:r>
          </a:p>
          <a:p>
            <a:r>
              <a:rPr lang="en-GB" dirty="0"/>
              <a:t>We lose ourselves in Him</a:t>
            </a:r>
          </a:p>
        </p:txBody>
      </p:sp>
      <p:sp>
        <p:nvSpPr>
          <p:cNvPr id="4" name="Slide Number Placeholder 3"/>
          <p:cNvSpPr>
            <a:spLocks noGrp="1"/>
          </p:cNvSpPr>
          <p:nvPr>
            <p:ph type="sldNum" sz="quarter" idx="5"/>
          </p:nvPr>
        </p:nvSpPr>
        <p:spPr/>
        <p:txBody>
          <a:bodyPr/>
          <a:lstStyle/>
          <a:p>
            <a:fld id="{B6C89A6D-B7D7-4CC3-9BDE-EA81E1D5224F}" type="slidenum">
              <a:rPr lang="en-GB" smtClean="0"/>
              <a:t>25</a:t>
            </a:fld>
            <a:endParaRPr lang="en-GB"/>
          </a:p>
        </p:txBody>
      </p:sp>
    </p:spTree>
    <p:extLst>
      <p:ext uri="{BB962C8B-B14F-4D97-AF65-F5344CB8AC3E}">
        <p14:creationId xmlns:p14="http://schemas.microsoft.com/office/powerpoint/2010/main" val="658816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8:notes"/>
          <p:cNvSpPr txBox="1">
            <a:spLocks noGrp="1"/>
          </p:cNvSpPr>
          <p:nvPr>
            <p:ph type="body" idx="1"/>
          </p:nvPr>
        </p:nvSpPr>
        <p:spPr>
          <a:xfrm>
            <a:off x="686281" y="4401958"/>
            <a:ext cx="5490246" cy="3601602"/>
          </a:xfrm>
          <a:prstGeom prst="rect">
            <a:avLst/>
          </a:prstGeom>
        </p:spPr>
        <p:txBody>
          <a:bodyPr spcFirstLastPara="1" wrap="square" lIns="91462" tIns="45718" rIns="91462" bIns="45718" anchor="t" anchorCtr="0">
            <a:noAutofit/>
          </a:bodyPr>
          <a:lstStyle/>
          <a:p>
            <a:r>
              <a:rPr lang="en-GB" dirty="0"/>
              <a:t>No one goes to Grand Canyon to feel better about themselves – they go to lose themselves in awe and wonder</a:t>
            </a:r>
          </a:p>
          <a:p>
            <a:endParaRPr lang="en-GB" dirty="0"/>
          </a:p>
          <a:p>
            <a:r>
              <a:rPr lang="en-GB" dirty="0"/>
              <a:t>John Baptist – I must decrease so He can increase</a:t>
            </a:r>
          </a:p>
          <a:p>
            <a:r>
              <a:rPr lang="en-GB" dirty="0"/>
              <a:t>Paul – I consider all garbage in comparison to God </a:t>
            </a:r>
          </a:p>
          <a:p>
            <a:endParaRPr lang="en-GB" dirty="0"/>
          </a:p>
          <a:p>
            <a:r>
              <a:rPr lang="en-GB" dirty="0"/>
              <a:t>God invites us to become besotted with who He is [we realise He is everything we are looking for] </a:t>
            </a:r>
          </a:p>
          <a:p>
            <a:r>
              <a:rPr lang="en-GB" dirty="0"/>
              <a:t>As we see Him for who He is, our lives become more about Him and less about us</a:t>
            </a:r>
          </a:p>
          <a:p>
            <a:r>
              <a:rPr lang="en-GB" dirty="0"/>
              <a:t>We better reflect Him in our lives – we fill our part of the earth with His attributes</a:t>
            </a:r>
          </a:p>
        </p:txBody>
      </p:sp>
      <p:sp>
        <p:nvSpPr>
          <p:cNvPr id="127" name="Google Shape;127;p8:notes"/>
          <p:cNvSpPr>
            <a:spLocks noGrp="1" noRot="1" noChangeAspect="1"/>
          </p:cNvSpPr>
          <p:nvPr>
            <p:ph type="sldImg" idx="2"/>
          </p:nvPr>
        </p:nvSpPr>
        <p:spPr>
          <a:xfrm>
            <a:off x="687388" y="1143000"/>
            <a:ext cx="5487987" cy="30876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 is more glorified when we see him not as the means to the end, but the end in Himself</a:t>
            </a:r>
          </a:p>
          <a:p>
            <a:endParaRPr lang="en-GB" dirty="0"/>
          </a:p>
          <a:p>
            <a:r>
              <a:rPr lang="en-GB" dirty="0"/>
              <a:t>Dan Mohler</a:t>
            </a:r>
          </a:p>
          <a:p>
            <a:pPr marL="171519" indent="-171519">
              <a:buFontTx/>
              <a:buChar char="-"/>
            </a:pPr>
            <a:r>
              <a:rPr lang="en-GB" dirty="0"/>
              <a:t>Looking for circumstances to prove God loves me - ducks in a row – feel happy</a:t>
            </a:r>
          </a:p>
          <a:p>
            <a:pPr marL="171519" indent="-171519">
              <a:buFontTx/>
              <a:buChar char="-"/>
            </a:pPr>
            <a:r>
              <a:rPr lang="en-GB" dirty="0"/>
              <a:t>But God already proved it, we have evidence to believe</a:t>
            </a:r>
          </a:p>
          <a:p>
            <a:pPr marL="171519" indent="-171519">
              <a:buFontTx/>
              <a:buChar char="-"/>
            </a:pPr>
            <a:r>
              <a:rPr lang="en-GB" dirty="0"/>
              <a:t>He made us in His image to show what He is like, to bring heaven to earth and we can miss this by focusing on getting our ducks lined up</a:t>
            </a:r>
          </a:p>
          <a:p>
            <a:pPr marL="171519" indent="-171519">
              <a:buFontTx/>
              <a:buChar char="-"/>
            </a:pPr>
            <a:r>
              <a:rPr lang="en-GB" dirty="0"/>
              <a:t>We don’t need others to treat us right to be ok, to shine, we don’t need to be healthy, to have right relationship/job/house/exam results </a:t>
            </a:r>
          </a:p>
          <a:p>
            <a:endParaRPr lang="en-GB" dirty="0"/>
          </a:p>
          <a:p>
            <a:r>
              <a:rPr lang="en-GB" dirty="0"/>
              <a:t>Then Jesus said to his disciples, “Whoever wants to be my disciple must deny themselves and take up their cross and follow me. (Matt 16:24)</a:t>
            </a:r>
          </a:p>
          <a:p>
            <a:r>
              <a:rPr lang="en-GB" dirty="0"/>
              <a:t>But seek first his kingdom and his righteousness, and all these things will be given to you as well. (Matt 6:33)</a:t>
            </a:r>
          </a:p>
          <a:p>
            <a:r>
              <a:rPr lang="en-GB" dirty="0"/>
              <a:t>“If anyone comes to me and does not hate father and mother, wife and children, brothers and sisters—yes, even their own life—such a person cannot be my disciple. (Luke 14:26)</a:t>
            </a:r>
          </a:p>
          <a:p>
            <a:r>
              <a:rPr lang="en-GB" dirty="0"/>
              <a:t>Don’t make anything on your ‘list’ more important than him</a:t>
            </a:r>
          </a:p>
          <a:p>
            <a:endParaRPr lang="en-GB" dirty="0"/>
          </a:p>
          <a:p>
            <a:r>
              <a:rPr lang="en-GB" dirty="0"/>
              <a:t>Dan Mohler “be honest how many people are Christians for the sake of that list”</a:t>
            </a:r>
          </a:p>
          <a:p>
            <a:endParaRPr lang="en-GB" dirty="0"/>
          </a:p>
          <a:p>
            <a:r>
              <a:rPr lang="en-GB" dirty="0"/>
              <a:t>We want to avoid pain &amp; suffering </a:t>
            </a:r>
          </a:p>
          <a:p>
            <a:r>
              <a:rPr lang="en-GB" dirty="0"/>
              <a:t>(US Declaration of Independence) = pursuit of happiness</a:t>
            </a:r>
          </a:p>
          <a:p>
            <a:endParaRPr lang="en-GB" dirty="0"/>
          </a:p>
          <a:p>
            <a:r>
              <a:rPr lang="en-GB"/>
              <a:t>Maximise pleasure &amp; minimise pain </a:t>
            </a:r>
            <a:endParaRPr lang="en-GB" dirty="0"/>
          </a:p>
          <a:p>
            <a:endParaRPr lang="en-GB" dirty="0"/>
          </a:p>
          <a:p>
            <a:r>
              <a:rPr lang="en-GB" dirty="0"/>
              <a:t>Difficult to pursue happiness and God if they go in different directions</a:t>
            </a:r>
          </a:p>
          <a:p>
            <a:pPr marL="171519" indent="-171519">
              <a:buFontTx/>
              <a:buChar char="-"/>
            </a:pPr>
            <a:r>
              <a:rPr lang="en-GB" dirty="0"/>
              <a:t>Pain &amp; suffering an interruption to purpose of life (happiness)</a:t>
            </a:r>
          </a:p>
          <a:p>
            <a:pPr marL="171519" indent="-171519">
              <a:buFontTx/>
              <a:buChar char="-"/>
            </a:pPr>
            <a:r>
              <a:rPr lang="en-GB" dirty="0"/>
              <a:t>Pain &amp; suffering can be a channel to purpose of life (imaging God) </a:t>
            </a:r>
          </a:p>
        </p:txBody>
      </p:sp>
      <p:sp>
        <p:nvSpPr>
          <p:cNvPr id="4" name="Slide Number Placeholder 3"/>
          <p:cNvSpPr>
            <a:spLocks noGrp="1"/>
          </p:cNvSpPr>
          <p:nvPr>
            <p:ph type="sldNum" sz="quarter" idx="5"/>
          </p:nvPr>
        </p:nvSpPr>
        <p:spPr/>
        <p:txBody>
          <a:bodyPr/>
          <a:lstStyle/>
          <a:p>
            <a:fld id="{B6C89A6D-B7D7-4CC3-9BDE-EA81E1D5224F}" type="slidenum">
              <a:rPr lang="en-GB" smtClean="0"/>
              <a:t>27</a:t>
            </a:fld>
            <a:endParaRPr lang="en-GB"/>
          </a:p>
        </p:txBody>
      </p:sp>
    </p:spTree>
    <p:extLst>
      <p:ext uri="{BB962C8B-B14F-4D97-AF65-F5344CB8AC3E}">
        <p14:creationId xmlns:p14="http://schemas.microsoft.com/office/powerpoint/2010/main" val="3353939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3C826-C067-AFEB-60B6-0D13D06AA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42DEF-21A9-A295-6194-B6A02139F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C159B-04BA-097F-1B25-6E96423D242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73F705D-D4B3-AA5D-2752-DC4EC8BBAE49}"/>
              </a:ext>
            </a:extLst>
          </p:cNvPr>
          <p:cNvSpPr>
            <a:spLocks noGrp="1"/>
          </p:cNvSpPr>
          <p:nvPr>
            <p:ph type="sldNum" sz="quarter" idx="5"/>
          </p:nvPr>
        </p:nvSpPr>
        <p:spPr/>
        <p:txBody>
          <a:bodyPr/>
          <a:lstStyle/>
          <a:p>
            <a:fld id="{B6C89A6D-B7D7-4CC3-9BDE-EA81E1D5224F}" type="slidenum">
              <a:rPr lang="en-GB" smtClean="0"/>
              <a:t>28</a:t>
            </a:fld>
            <a:endParaRPr lang="en-GB"/>
          </a:p>
        </p:txBody>
      </p:sp>
    </p:spTree>
    <p:extLst>
      <p:ext uri="{BB962C8B-B14F-4D97-AF65-F5344CB8AC3E}">
        <p14:creationId xmlns:p14="http://schemas.microsoft.com/office/powerpoint/2010/main" val="3553103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2FD0C-6A7F-DCD4-38E3-43E17B8EF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9A5A6-AF0C-6815-A523-8C2B962615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18EE2-5F08-3FDE-46EB-211BC5A8BDAC}"/>
              </a:ext>
            </a:extLst>
          </p:cNvPr>
          <p:cNvSpPr>
            <a:spLocks noGrp="1"/>
          </p:cNvSpPr>
          <p:nvPr>
            <p:ph type="body" idx="1"/>
          </p:nvPr>
        </p:nvSpPr>
        <p:spPr/>
        <p:txBody>
          <a:bodyPr/>
          <a:lstStyle/>
          <a:p>
            <a:r>
              <a:rPr lang="en-GB" dirty="0"/>
              <a:t>Have you been using God to achieve your list? Make your life better? Have you been pursuing your own glory? </a:t>
            </a:r>
          </a:p>
          <a:p>
            <a:endParaRPr lang="en-GB" dirty="0"/>
          </a:p>
          <a:p>
            <a:r>
              <a:rPr lang="en-GB" dirty="0"/>
              <a:t>Accept why He made you</a:t>
            </a:r>
          </a:p>
          <a:p>
            <a:r>
              <a:rPr lang="en-GB" dirty="0"/>
              <a:t>Make </a:t>
            </a:r>
            <a:r>
              <a:rPr lang="en-GB"/>
              <a:t>His glory your goal</a:t>
            </a:r>
            <a:endParaRPr lang="en-GB" dirty="0"/>
          </a:p>
        </p:txBody>
      </p:sp>
      <p:sp>
        <p:nvSpPr>
          <p:cNvPr id="4" name="Slide Number Placeholder 3">
            <a:extLst>
              <a:ext uri="{FF2B5EF4-FFF2-40B4-BE49-F238E27FC236}">
                <a16:creationId xmlns:a16="http://schemas.microsoft.com/office/drawing/2014/main" id="{D505E468-BC13-E4D4-22D4-E21064941BEA}"/>
              </a:ext>
            </a:extLst>
          </p:cNvPr>
          <p:cNvSpPr>
            <a:spLocks noGrp="1"/>
          </p:cNvSpPr>
          <p:nvPr>
            <p:ph type="sldNum" sz="quarter" idx="5"/>
          </p:nvPr>
        </p:nvSpPr>
        <p:spPr/>
        <p:txBody>
          <a:bodyPr/>
          <a:lstStyle/>
          <a:p>
            <a:fld id="{B6C89A6D-B7D7-4CC3-9BDE-EA81E1D5224F}" type="slidenum">
              <a:rPr lang="en-GB" smtClean="0"/>
              <a:t>29</a:t>
            </a:fld>
            <a:endParaRPr lang="en-GB"/>
          </a:p>
        </p:txBody>
      </p:sp>
    </p:spTree>
    <p:extLst>
      <p:ext uri="{BB962C8B-B14F-4D97-AF65-F5344CB8AC3E}">
        <p14:creationId xmlns:p14="http://schemas.microsoft.com/office/powerpoint/2010/main" val="1921953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E43-E9F7-B1CC-E020-0390FA90FA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D4D9CD3-AF43-2921-9F0E-E8AB1F57E0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17FC2A1-2535-7E39-8224-46ACD9CEB80C}"/>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5" name="Footer Placeholder 4">
            <a:extLst>
              <a:ext uri="{FF2B5EF4-FFF2-40B4-BE49-F238E27FC236}">
                <a16:creationId xmlns:a16="http://schemas.microsoft.com/office/drawing/2014/main" id="{68C1F6DA-F091-4C17-7DD3-422F0A04B8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BEE67A-2293-B5CA-A364-E80F0CA30E0B}"/>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4025018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5A97-25D5-5582-281C-A8B8E6FC05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AD6219-AF99-63F7-89D2-6C3548989D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2ABF91-8439-C17B-D6E7-8722DE735B48}"/>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5" name="Footer Placeholder 4">
            <a:extLst>
              <a:ext uri="{FF2B5EF4-FFF2-40B4-BE49-F238E27FC236}">
                <a16:creationId xmlns:a16="http://schemas.microsoft.com/office/drawing/2014/main" id="{FA3FDE40-4201-D855-1A56-67D5CFF765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4CAADB-81BE-D1FD-D776-23C56FCED38C}"/>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196535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4848-445B-3C70-061F-9EA2B08CC5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517BDDD-CA37-A10C-148E-E03C6708A2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0CAD3E-123E-D257-42A9-D68E92B4A8F6}"/>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5" name="Footer Placeholder 4">
            <a:extLst>
              <a:ext uri="{FF2B5EF4-FFF2-40B4-BE49-F238E27FC236}">
                <a16:creationId xmlns:a16="http://schemas.microsoft.com/office/drawing/2014/main" id="{9D2F9D54-98EF-F1F0-5AF6-739B152AE1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198C11-FC87-8984-DBC3-BD141740C33F}"/>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2553173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7EDD5-BD28-6A27-3AD8-C95D11E9D20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2D898B-194F-724C-50B9-3A3D23DF00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CB75B4-0C7F-C4C6-5844-528DD15171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51C04B-5613-CD3F-69B0-27BE701CEDDA}"/>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6" name="Footer Placeholder 5">
            <a:extLst>
              <a:ext uri="{FF2B5EF4-FFF2-40B4-BE49-F238E27FC236}">
                <a16:creationId xmlns:a16="http://schemas.microsoft.com/office/drawing/2014/main" id="{7921CAAC-53C5-62ED-7D67-23176EDF15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62B01-A512-1743-C757-FCB3985E8FF1}"/>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2163046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27DA-C19A-CBA7-4860-BF7AF86120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90BA46-3674-9436-6043-8E3F53646C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05928C-0F04-9175-4ABD-7123353C02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0667FE-7EAF-423D-185D-03C621C293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FE1611-BF4D-B645-4246-B0DC17A57F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CC8382A-6FE4-42FB-D08D-930C84F8A579}"/>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8" name="Footer Placeholder 7">
            <a:extLst>
              <a:ext uri="{FF2B5EF4-FFF2-40B4-BE49-F238E27FC236}">
                <a16:creationId xmlns:a16="http://schemas.microsoft.com/office/drawing/2014/main" id="{7052E42F-7C6C-EBB9-40A2-4F36CBA065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0EFD17C-7296-7A7A-E5C9-031D79F1752E}"/>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3127232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C2353-BF0A-9D79-D8E2-5BEEC320BB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A61391B-AA72-6014-80E2-98E2CA48B7F8}"/>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4" name="Footer Placeholder 3">
            <a:extLst>
              <a:ext uri="{FF2B5EF4-FFF2-40B4-BE49-F238E27FC236}">
                <a16:creationId xmlns:a16="http://schemas.microsoft.com/office/drawing/2014/main" id="{F9FF24CC-4F5C-0B75-37BA-666CA7251CF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D309E8-47A2-4704-F2D2-5AFF9327AEB0}"/>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1313926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633B6F-6A4D-A88E-6046-A45CD2654261}"/>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3" name="Footer Placeholder 2">
            <a:extLst>
              <a:ext uri="{FF2B5EF4-FFF2-40B4-BE49-F238E27FC236}">
                <a16:creationId xmlns:a16="http://schemas.microsoft.com/office/drawing/2014/main" id="{1357AFF7-EBE7-423E-719A-B05AC743A44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9342BE-F194-8A7A-B0ED-7EB873A39D41}"/>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1800212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CCAC6-F54C-1C14-746D-9397624931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6DD3DFD-9828-0385-CF48-C607127A7F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3F73DA-BEA8-395F-4820-530C23F7A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17777-D889-9BE5-013B-8E00B18620DF}"/>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6" name="Footer Placeholder 5">
            <a:extLst>
              <a:ext uri="{FF2B5EF4-FFF2-40B4-BE49-F238E27FC236}">
                <a16:creationId xmlns:a16="http://schemas.microsoft.com/office/drawing/2014/main" id="{E0EBA264-02CD-767A-CF68-6EDC0A3EAC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ACDA8B-52DB-1E8D-12C7-CDA85CDEA3B2}"/>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4099652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57455-367B-3781-6AFF-733379C0CD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0EF51A9-B68F-4DEB-7044-B5C562318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CFFC43B-5920-D6E3-EDBC-53C5B16A66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910909-4C6F-41CB-7EE2-1EAF0C894B98}"/>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6" name="Footer Placeholder 5">
            <a:extLst>
              <a:ext uri="{FF2B5EF4-FFF2-40B4-BE49-F238E27FC236}">
                <a16:creationId xmlns:a16="http://schemas.microsoft.com/office/drawing/2014/main" id="{B4544DFD-6E7D-E201-511B-6EE7733B2B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16C546-C443-88D0-8443-7439011914D7}"/>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1662755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0807-5BE1-FC05-5EBD-E21627C6B18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056F76-75DA-31E7-7E49-3D7C0AD0AD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06A27B-86D1-C422-B790-0DB2C2D25652}"/>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5" name="Footer Placeholder 4">
            <a:extLst>
              <a:ext uri="{FF2B5EF4-FFF2-40B4-BE49-F238E27FC236}">
                <a16:creationId xmlns:a16="http://schemas.microsoft.com/office/drawing/2014/main" id="{5B96D134-05B6-1973-223A-0D19E65ED0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4B4C4A-A374-A883-DB2B-15D6CD15515A}"/>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316496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FA30DC-64BA-D93A-9DD0-6E0364BA54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F0C5E1-6B89-67D7-D3EC-D290F100C4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4A0762-6E66-A6DE-D575-6CF2EE21D36B}"/>
              </a:ext>
            </a:extLst>
          </p:cNvPr>
          <p:cNvSpPr>
            <a:spLocks noGrp="1"/>
          </p:cNvSpPr>
          <p:nvPr>
            <p:ph type="dt" sz="half" idx="10"/>
          </p:nvPr>
        </p:nvSpPr>
        <p:spPr/>
        <p:txBody>
          <a:bodyPr/>
          <a:lstStyle/>
          <a:p>
            <a:fld id="{3C5A47DE-05DD-4AF9-B004-CFB29A675B65}" type="datetimeFigureOut">
              <a:rPr lang="en-GB" smtClean="0"/>
              <a:t>03/11/2025</a:t>
            </a:fld>
            <a:endParaRPr lang="en-GB"/>
          </a:p>
        </p:txBody>
      </p:sp>
      <p:sp>
        <p:nvSpPr>
          <p:cNvPr id="5" name="Footer Placeholder 4">
            <a:extLst>
              <a:ext uri="{FF2B5EF4-FFF2-40B4-BE49-F238E27FC236}">
                <a16:creationId xmlns:a16="http://schemas.microsoft.com/office/drawing/2014/main" id="{D171F9D7-F442-237E-FA96-7EF6E6222F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9C0813-1B0E-492A-839C-9988BCCA075C}"/>
              </a:ext>
            </a:extLst>
          </p:cNvPr>
          <p:cNvSpPr>
            <a:spLocks noGrp="1"/>
          </p:cNvSpPr>
          <p:nvPr>
            <p:ph type="sldNum" sz="quarter" idx="12"/>
          </p:nvPr>
        </p:nvSpPr>
        <p:spPr/>
        <p:txBody>
          <a:bodyPr/>
          <a:lstStyle/>
          <a:p>
            <a:fld id="{AC6D43D9-97A5-47A1-86FB-F30E2ED5DCA6}" type="slidenum">
              <a:rPr lang="en-GB" smtClean="0"/>
              <a:t>‹#›</a:t>
            </a:fld>
            <a:endParaRPr lang="en-GB"/>
          </a:p>
        </p:txBody>
      </p:sp>
    </p:spTree>
    <p:extLst>
      <p:ext uri="{BB962C8B-B14F-4D97-AF65-F5344CB8AC3E}">
        <p14:creationId xmlns:p14="http://schemas.microsoft.com/office/powerpoint/2010/main" val="484404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C0F7D0-091B-493A-3EE2-B81F6B39A1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87E021-F167-DCCE-A37D-DFA2472565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F8E2D5-55D0-FF0C-2859-1E503CF3FA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5A47DE-05DD-4AF9-B004-CFB29A675B65}" type="datetimeFigureOut">
              <a:rPr lang="en-GB" smtClean="0"/>
              <a:t>03/11/2025</a:t>
            </a:fld>
            <a:endParaRPr lang="en-GB"/>
          </a:p>
        </p:txBody>
      </p:sp>
      <p:sp>
        <p:nvSpPr>
          <p:cNvPr id="5" name="Footer Placeholder 4">
            <a:extLst>
              <a:ext uri="{FF2B5EF4-FFF2-40B4-BE49-F238E27FC236}">
                <a16:creationId xmlns:a16="http://schemas.microsoft.com/office/drawing/2014/main" id="{DE623C53-3F21-44F8-EECA-44F0FBB162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6AD4AC5-A4DD-A691-AEED-92A7EB36B8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6D43D9-97A5-47A1-86FB-F30E2ED5DCA6}" type="slidenum">
              <a:rPr lang="en-GB" smtClean="0"/>
              <a:t>‹#›</a:t>
            </a:fld>
            <a:endParaRPr lang="en-GB"/>
          </a:p>
        </p:txBody>
      </p:sp>
    </p:spTree>
    <p:extLst>
      <p:ext uri="{BB962C8B-B14F-4D97-AF65-F5344CB8AC3E}">
        <p14:creationId xmlns:p14="http://schemas.microsoft.com/office/powerpoint/2010/main" val="2510672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7" Type="http://schemas.microsoft.com/office/2007/relationships/hdphoto" Target="../media/hdphoto4.wdp"/><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jpeg"/><Relationship Id="rId4" Type="http://schemas.microsoft.com/office/2007/relationships/hdphoto" Target="../media/hdphoto6.wdp"/><Relationship Id="rId9"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32.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6.png"/><Relationship Id="rId2" Type="http://schemas.openxmlformats.org/officeDocument/2006/relationships/video" Target="../media/media3.mp4"/><Relationship Id="rId1" Type="http://schemas.microsoft.com/office/2007/relationships/media" Target="../media/media3.mp4"/><Relationship Id="rId6" Type="http://schemas.microsoft.com/office/2007/relationships/hdphoto" Target="../media/hdphoto7.wdp"/><Relationship Id="rId5" Type="http://schemas.openxmlformats.org/officeDocument/2006/relationships/image" Target="../media/image35.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lumOff val="90000"/>
          </a:schemeClr>
        </a:solidFill>
        <a:effectLst/>
      </p:bgPr>
    </p:bg>
    <p:spTree>
      <p:nvGrpSpPr>
        <p:cNvPr id="1" name=""/>
        <p:cNvGrpSpPr/>
        <p:nvPr/>
      </p:nvGrpSpPr>
      <p:grpSpPr>
        <a:xfrm>
          <a:off x="0" y="0"/>
          <a:ext cx="0" cy="0"/>
          <a:chOff x="0" y="0"/>
          <a:chExt cx="0" cy="0"/>
        </a:xfrm>
      </p:grpSpPr>
      <p:pic>
        <p:nvPicPr>
          <p:cNvPr id="11" name="You Said Hillsong Worship">
            <a:hlinkClick r:id="" action="ppaction://media"/>
            <a:extLst>
              <a:ext uri="{FF2B5EF4-FFF2-40B4-BE49-F238E27FC236}">
                <a16:creationId xmlns:a16="http://schemas.microsoft.com/office/drawing/2014/main" id="{DBCA0E4E-D07C-0146-D1BB-C0C7955447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13199" y="1886421"/>
            <a:ext cx="203200" cy="203200"/>
          </a:xfrm>
          <a:prstGeom prst="rect">
            <a:avLst/>
          </a:prstGeom>
        </p:spPr>
      </p:pic>
      <p:pic>
        <p:nvPicPr>
          <p:cNvPr id="14342" name="Picture 6" descr="6 Innovative New Technologies That Create Clean Water">
            <a:extLst>
              <a:ext uri="{FF2B5EF4-FFF2-40B4-BE49-F238E27FC236}">
                <a16:creationId xmlns:a16="http://schemas.microsoft.com/office/drawing/2014/main" id="{4B279602-603A-BE38-E846-625659A44C9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247"/>
          <a:stretch>
            <a:fillRect/>
          </a:stretch>
        </p:blipFill>
        <p:spPr bwMode="auto">
          <a:xfrm>
            <a:off x="0" y="0"/>
            <a:ext cx="12287250" cy="7524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5E73950-C572-4E44-84D6-02887CCE459F}"/>
              </a:ext>
            </a:extLst>
          </p:cNvPr>
          <p:cNvSpPr>
            <a:spLocks noGrp="1"/>
          </p:cNvSpPr>
          <p:nvPr>
            <p:ph type="ctrTitle"/>
          </p:nvPr>
        </p:nvSpPr>
        <p:spPr>
          <a:xfrm>
            <a:off x="80461" y="1157239"/>
            <a:ext cx="5367840" cy="883810"/>
          </a:xfrm>
          <a:noFill/>
          <a:ln>
            <a:noFill/>
          </a:ln>
        </p:spPr>
        <p:txBody>
          <a:bodyPr>
            <a:normAutofit fontScale="90000"/>
          </a:bodyPr>
          <a:lstStyle/>
          <a:p>
            <a:r>
              <a:rPr lang="en-GB" b="1" dirty="0">
                <a:solidFill>
                  <a:schemeClr val="bg1"/>
                </a:solidFill>
              </a:rPr>
              <a:t>You </a:t>
            </a:r>
            <a:r>
              <a:rPr lang="en-GB" b="1" dirty="0" err="1">
                <a:solidFill>
                  <a:schemeClr val="bg1"/>
                </a:solidFill>
              </a:rPr>
              <a:t>gotta</a:t>
            </a:r>
            <a:r>
              <a:rPr lang="en-GB" b="1" dirty="0">
                <a:solidFill>
                  <a:schemeClr val="bg1"/>
                </a:solidFill>
              </a:rPr>
              <a:t> have faith</a:t>
            </a:r>
          </a:p>
        </p:txBody>
      </p:sp>
      <p:sp>
        <p:nvSpPr>
          <p:cNvPr id="3" name="Subtitle 2">
            <a:extLst>
              <a:ext uri="{FF2B5EF4-FFF2-40B4-BE49-F238E27FC236}">
                <a16:creationId xmlns:a16="http://schemas.microsoft.com/office/drawing/2014/main" id="{164BA0AB-ACBA-4756-99D6-76140B11F450}"/>
              </a:ext>
            </a:extLst>
          </p:cNvPr>
          <p:cNvSpPr>
            <a:spLocks noGrp="1"/>
          </p:cNvSpPr>
          <p:nvPr>
            <p:ph type="subTitle" idx="1"/>
          </p:nvPr>
        </p:nvSpPr>
        <p:spPr>
          <a:xfrm>
            <a:off x="984251" y="2497089"/>
            <a:ext cx="3244849" cy="793598"/>
          </a:xfrm>
          <a:noFill/>
          <a:ln>
            <a:noFill/>
          </a:ln>
        </p:spPr>
        <p:txBody>
          <a:bodyPr>
            <a:normAutofit/>
          </a:bodyPr>
          <a:lstStyle/>
          <a:p>
            <a:r>
              <a:rPr lang="en-GB" b="1" dirty="0">
                <a:solidFill>
                  <a:schemeClr val="bg1"/>
                </a:solidFill>
              </a:rPr>
              <a:t>Episode 5: Glory</a:t>
            </a:r>
          </a:p>
          <a:p>
            <a:endParaRPr lang="en-GB" b="1" dirty="0">
              <a:solidFill>
                <a:schemeClr val="bg1"/>
              </a:solidFill>
            </a:endParaRPr>
          </a:p>
          <a:p>
            <a:endParaRPr lang="en-GB" b="1" dirty="0">
              <a:solidFill>
                <a:schemeClr val="bg1"/>
              </a:solidFill>
            </a:endParaRPr>
          </a:p>
        </p:txBody>
      </p:sp>
    </p:spTree>
    <p:extLst>
      <p:ext uri="{BB962C8B-B14F-4D97-AF65-F5344CB8AC3E}">
        <p14:creationId xmlns:p14="http://schemas.microsoft.com/office/powerpoint/2010/main" val="22980817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575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1"/>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qr code on a yellow background&#10;&#10;AI-generated content may be incorrect.">
            <a:extLst>
              <a:ext uri="{FF2B5EF4-FFF2-40B4-BE49-F238E27FC236}">
                <a16:creationId xmlns:a16="http://schemas.microsoft.com/office/drawing/2014/main" id="{946E4399-30B2-01BC-BB19-453AA722F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6068" y="6194"/>
            <a:ext cx="8207297" cy="6839415"/>
          </a:xfrm>
          <a:prstGeom prst="rect">
            <a:avLst/>
          </a:prstGeom>
        </p:spPr>
      </p:pic>
    </p:spTree>
    <p:extLst>
      <p:ext uri="{BB962C8B-B14F-4D97-AF65-F5344CB8AC3E}">
        <p14:creationId xmlns:p14="http://schemas.microsoft.com/office/powerpoint/2010/main" val="276702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7CFBB66F-C61B-9E14-C0D2-4515FA52D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64D48D-8AB2-76C5-D820-23ACA4697327}"/>
              </a:ext>
            </a:extLst>
          </p:cNvPr>
          <p:cNvSpPr>
            <a:spLocks noGrp="1"/>
          </p:cNvSpPr>
          <p:nvPr>
            <p:ph type="title"/>
          </p:nvPr>
        </p:nvSpPr>
        <p:spPr>
          <a:xfrm>
            <a:off x="838200" y="2599782"/>
            <a:ext cx="10515600" cy="1325563"/>
          </a:xfrm>
        </p:spPr>
        <p:txBody>
          <a:bodyPr/>
          <a:lstStyle/>
          <a:p>
            <a:pPr algn="ctr"/>
            <a:r>
              <a:rPr lang="en-GB" dirty="0"/>
              <a:t>Why did God make you?</a:t>
            </a:r>
          </a:p>
        </p:txBody>
      </p:sp>
    </p:spTree>
    <p:extLst>
      <p:ext uri="{BB962C8B-B14F-4D97-AF65-F5344CB8AC3E}">
        <p14:creationId xmlns:p14="http://schemas.microsoft.com/office/powerpoint/2010/main" val="1370058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7" name="Rectangle 1536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362" name="Picture 2" descr="23,600+ Clay Man Stock Photos, Pictures &amp; Royalty-Free Images - iStock |  Clay figure, Modeling clay, Garden">
            <a:extLst>
              <a:ext uri="{FF2B5EF4-FFF2-40B4-BE49-F238E27FC236}">
                <a16:creationId xmlns:a16="http://schemas.microsoft.com/office/drawing/2014/main" id="{75D6679E-9792-4811-EBEA-2E7850258B3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860" b="1764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521466F-B275-400C-3579-442CA71DB5B4}"/>
              </a:ext>
            </a:extLst>
          </p:cNvPr>
          <p:cNvSpPr txBox="1"/>
          <p:nvPr/>
        </p:nvSpPr>
        <p:spPr>
          <a:xfrm>
            <a:off x="3816350" y="801985"/>
            <a:ext cx="4559300" cy="1938992"/>
          </a:xfrm>
          <a:prstGeom prst="rect">
            <a:avLst/>
          </a:prstGeom>
          <a:noFill/>
        </p:spPr>
        <p:txBody>
          <a:bodyPr wrap="square">
            <a:spAutoFit/>
          </a:bodyPr>
          <a:lstStyle/>
          <a:p>
            <a:pPr algn="ctr"/>
            <a:r>
              <a:rPr lang="en-GB" sz="2400" b="0" i="0" kern="1200" dirty="0">
                <a:solidFill>
                  <a:schemeClr val="tx1"/>
                </a:solidFill>
                <a:effectLst/>
                <a:latin typeface="+mn-lt"/>
                <a:ea typeface="+mn-ea"/>
                <a:cs typeface="+mn-cs"/>
              </a:rPr>
              <a:t>everyone who is called by my name, </a:t>
            </a:r>
            <a:r>
              <a:rPr lang="en-GB" sz="2400" kern="1200" dirty="0">
                <a:solidFill>
                  <a:schemeClr val="tx1"/>
                </a:solidFill>
                <a:effectLst/>
                <a:latin typeface="+mn-lt"/>
                <a:ea typeface="+mn-ea"/>
                <a:cs typeface="+mn-cs"/>
              </a:rPr>
              <a:t>whom</a:t>
            </a:r>
            <a:r>
              <a:rPr lang="en-GB" sz="2400" b="1" i="1" kern="1200" dirty="0">
                <a:solidFill>
                  <a:schemeClr val="tx1"/>
                </a:solidFill>
                <a:effectLst/>
                <a:latin typeface="+mn-lt"/>
                <a:ea typeface="+mn-ea"/>
                <a:cs typeface="+mn-cs"/>
              </a:rPr>
              <a:t> </a:t>
            </a:r>
          </a:p>
          <a:p>
            <a:pPr algn="ctr"/>
            <a:r>
              <a:rPr lang="en-GB" sz="2400" kern="1200" dirty="0">
                <a:solidFill>
                  <a:schemeClr val="tx1"/>
                </a:solidFill>
                <a:effectLst/>
                <a:latin typeface="+mn-lt"/>
                <a:ea typeface="+mn-ea"/>
                <a:cs typeface="+mn-cs"/>
              </a:rPr>
              <a:t>I created </a:t>
            </a:r>
            <a:r>
              <a:rPr lang="en-GB" sz="2400" b="1" i="1" kern="1200" dirty="0">
                <a:solidFill>
                  <a:schemeClr val="tx1"/>
                </a:solidFill>
                <a:effectLst/>
                <a:latin typeface="+mn-lt"/>
                <a:ea typeface="+mn-ea"/>
                <a:cs typeface="+mn-cs"/>
              </a:rPr>
              <a:t>for my glory</a:t>
            </a:r>
            <a:r>
              <a:rPr lang="en-GB" sz="2400" b="0" i="0" kern="1200" dirty="0">
                <a:solidFill>
                  <a:schemeClr val="tx1"/>
                </a:solidFill>
                <a:effectLst/>
                <a:latin typeface="+mn-lt"/>
                <a:ea typeface="+mn-ea"/>
                <a:cs typeface="+mn-cs"/>
              </a:rPr>
              <a:t>, </a:t>
            </a:r>
          </a:p>
          <a:p>
            <a:pPr algn="ctr"/>
            <a:r>
              <a:rPr lang="en-GB" sz="2400" b="0" i="0" kern="1200" dirty="0">
                <a:solidFill>
                  <a:schemeClr val="tx1"/>
                </a:solidFill>
                <a:effectLst/>
                <a:latin typeface="+mn-lt"/>
                <a:ea typeface="+mn-ea"/>
                <a:cs typeface="+mn-cs"/>
              </a:rPr>
              <a:t>whom I formed and made.”</a:t>
            </a:r>
          </a:p>
          <a:p>
            <a:pPr algn="ctr"/>
            <a:r>
              <a:rPr lang="en-GB" sz="2400" b="0" i="0" kern="1200" dirty="0">
                <a:solidFill>
                  <a:schemeClr val="tx1"/>
                </a:solidFill>
                <a:effectLst/>
                <a:latin typeface="+mn-lt"/>
                <a:ea typeface="+mn-ea"/>
                <a:cs typeface="+mn-cs"/>
              </a:rPr>
              <a:t>(Isa 43:7)</a:t>
            </a:r>
            <a:endParaRPr lang="en-GB" sz="2400" dirty="0"/>
          </a:p>
        </p:txBody>
      </p:sp>
    </p:spTree>
    <p:extLst>
      <p:ext uri="{BB962C8B-B14F-4D97-AF65-F5344CB8AC3E}">
        <p14:creationId xmlns:p14="http://schemas.microsoft.com/office/powerpoint/2010/main" val="42863091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B6C5-4DC0-D304-9933-99F46A98BFDD}"/>
              </a:ext>
            </a:extLst>
          </p:cNvPr>
          <p:cNvSpPr>
            <a:spLocks noGrp="1"/>
          </p:cNvSpPr>
          <p:nvPr>
            <p:ph type="title"/>
          </p:nvPr>
        </p:nvSpPr>
        <p:spPr>
          <a:xfrm>
            <a:off x="838200" y="2365375"/>
            <a:ext cx="10515600" cy="1325563"/>
          </a:xfrm>
        </p:spPr>
        <p:txBody>
          <a:bodyPr/>
          <a:lstStyle/>
          <a:p>
            <a:pPr algn="ctr"/>
            <a:r>
              <a:rPr lang="en-GB" dirty="0">
                <a:solidFill>
                  <a:schemeClr val="bg1"/>
                </a:solidFill>
              </a:rPr>
              <a:t>God’s Grand Plan</a:t>
            </a:r>
          </a:p>
        </p:txBody>
      </p:sp>
    </p:spTree>
    <p:extLst>
      <p:ext uri="{BB962C8B-B14F-4D97-AF65-F5344CB8AC3E}">
        <p14:creationId xmlns:p14="http://schemas.microsoft.com/office/powerpoint/2010/main" val="259952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A4D98531-9F42-D47F-A6B6-5EC217ECB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A2403-2B9C-C62D-01D3-414474CD4B4B}"/>
              </a:ext>
            </a:extLst>
          </p:cNvPr>
          <p:cNvSpPr>
            <a:spLocks noGrp="1"/>
          </p:cNvSpPr>
          <p:nvPr>
            <p:ph type="title"/>
          </p:nvPr>
        </p:nvSpPr>
        <p:spPr>
          <a:xfrm>
            <a:off x="838200" y="2599782"/>
            <a:ext cx="10515600" cy="1325563"/>
          </a:xfrm>
        </p:spPr>
        <p:txBody>
          <a:bodyPr/>
          <a:lstStyle/>
          <a:p>
            <a:pPr algn="ctr"/>
            <a:r>
              <a:rPr lang="en-GB" dirty="0"/>
              <a:t>What do you think God’s Grand Plan is?</a:t>
            </a:r>
          </a:p>
        </p:txBody>
      </p:sp>
    </p:spTree>
    <p:extLst>
      <p:ext uri="{BB962C8B-B14F-4D97-AF65-F5344CB8AC3E}">
        <p14:creationId xmlns:p14="http://schemas.microsoft.com/office/powerpoint/2010/main" val="14914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abakkuk 2:14 Illustrated: &quot;Columbus Knew...&quot; — Heartlight® Gallery">
            <a:extLst>
              <a:ext uri="{FF2B5EF4-FFF2-40B4-BE49-F238E27FC236}">
                <a16:creationId xmlns:a16="http://schemas.microsoft.com/office/drawing/2014/main" id="{3DD6EEF4-5E01-8AB0-BB8F-43CE556825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059" b="4284"/>
          <a:stretch>
            <a:fillRect/>
          </a:stretch>
        </p:blipFill>
        <p:spPr bwMode="auto">
          <a:xfrm>
            <a:off x="0" y="-89289"/>
            <a:ext cx="12192000" cy="69472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5E2026E-9F99-BF30-7135-8C2D3AAF3884}"/>
              </a:ext>
            </a:extLst>
          </p:cNvPr>
          <p:cNvSpPr txBox="1"/>
          <p:nvPr/>
        </p:nvSpPr>
        <p:spPr>
          <a:xfrm>
            <a:off x="10610850" y="6324084"/>
            <a:ext cx="1638300" cy="461665"/>
          </a:xfrm>
          <a:prstGeom prst="rect">
            <a:avLst/>
          </a:prstGeom>
          <a:noFill/>
        </p:spPr>
        <p:txBody>
          <a:bodyPr wrap="square">
            <a:spAutoFit/>
          </a:bodyPr>
          <a:lstStyle/>
          <a:p>
            <a:r>
              <a:rPr lang="en-GB" sz="2400" b="1" dirty="0"/>
              <a:t>(Hab 2:14)</a:t>
            </a:r>
          </a:p>
        </p:txBody>
      </p:sp>
    </p:spTree>
    <p:extLst>
      <p:ext uri="{BB962C8B-B14F-4D97-AF65-F5344CB8AC3E}">
        <p14:creationId xmlns:p14="http://schemas.microsoft.com/office/powerpoint/2010/main" val="2735643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5A3DB0-4F9D-6909-2CFB-262EE8888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2F48B-A67C-78B0-4932-6A358DBC37CC}"/>
              </a:ext>
            </a:extLst>
          </p:cNvPr>
          <p:cNvSpPr>
            <a:spLocks noGrp="1"/>
          </p:cNvSpPr>
          <p:nvPr>
            <p:ph type="title"/>
          </p:nvPr>
        </p:nvSpPr>
        <p:spPr>
          <a:xfrm>
            <a:off x="838200" y="2365375"/>
            <a:ext cx="10515600" cy="1325563"/>
          </a:xfrm>
        </p:spPr>
        <p:txBody>
          <a:bodyPr>
            <a:normAutofit fontScale="90000"/>
          </a:bodyPr>
          <a:lstStyle/>
          <a:p>
            <a:pPr algn="ctr"/>
            <a:r>
              <a:rPr lang="en-GB" dirty="0">
                <a:solidFill>
                  <a:schemeClr val="bg1"/>
                </a:solidFill>
              </a:rPr>
              <a:t>God’s Grand Plan</a:t>
            </a:r>
            <a:br>
              <a:rPr lang="en-GB" dirty="0">
                <a:solidFill>
                  <a:schemeClr val="bg1"/>
                </a:solidFill>
              </a:rPr>
            </a:br>
            <a:br>
              <a:rPr lang="en-GB" dirty="0">
                <a:solidFill>
                  <a:schemeClr val="bg1"/>
                </a:solidFill>
              </a:rPr>
            </a:br>
            <a:r>
              <a:rPr lang="en-GB" dirty="0">
                <a:solidFill>
                  <a:schemeClr val="bg1"/>
                </a:solidFill>
              </a:rPr>
              <a:t>=</a:t>
            </a:r>
            <a:br>
              <a:rPr lang="en-GB" dirty="0">
                <a:solidFill>
                  <a:schemeClr val="bg1"/>
                </a:solidFill>
              </a:rPr>
            </a:br>
            <a:br>
              <a:rPr lang="en-GB" dirty="0">
                <a:solidFill>
                  <a:schemeClr val="bg1"/>
                </a:solidFill>
              </a:rPr>
            </a:br>
            <a:r>
              <a:rPr lang="en-GB" dirty="0">
                <a:solidFill>
                  <a:schemeClr val="bg1"/>
                </a:solidFill>
              </a:rPr>
              <a:t>Fill the earth with His glory</a:t>
            </a:r>
          </a:p>
        </p:txBody>
      </p:sp>
    </p:spTree>
    <p:extLst>
      <p:ext uri="{BB962C8B-B14F-4D97-AF65-F5344CB8AC3E}">
        <p14:creationId xmlns:p14="http://schemas.microsoft.com/office/powerpoint/2010/main" val="776933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D8AB44B6-0182-8FEC-EED3-182E06487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4FE44F-746A-04E3-3AD5-D1DFB1494338}"/>
              </a:ext>
            </a:extLst>
          </p:cNvPr>
          <p:cNvSpPr>
            <a:spLocks noGrp="1"/>
          </p:cNvSpPr>
          <p:nvPr>
            <p:ph type="title"/>
          </p:nvPr>
        </p:nvSpPr>
        <p:spPr>
          <a:xfrm>
            <a:off x="838200" y="2599782"/>
            <a:ext cx="10515600" cy="1325563"/>
          </a:xfrm>
        </p:spPr>
        <p:txBody>
          <a:bodyPr/>
          <a:lstStyle/>
          <a:p>
            <a:pPr algn="ctr"/>
            <a:r>
              <a:rPr lang="en-GB" dirty="0"/>
              <a:t>What do you think ‘glory’ means?</a:t>
            </a:r>
          </a:p>
        </p:txBody>
      </p:sp>
    </p:spTree>
    <p:extLst>
      <p:ext uri="{BB962C8B-B14F-4D97-AF65-F5344CB8AC3E}">
        <p14:creationId xmlns:p14="http://schemas.microsoft.com/office/powerpoint/2010/main" val="2108388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B638D-374C-0C3C-33E8-3046541E394F}"/>
              </a:ext>
            </a:extLst>
          </p:cNvPr>
          <p:cNvSpPr>
            <a:spLocks noGrp="1"/>
          </p:cNvSpPr>
          <p:nvPr>
            <p:ph type="title"/>
          </p:nvPr>
        </p:nvSpPr>
        <p:spPr>
          <a:xfrm>
            <a:off x="6038850" y="365125"/>
            <a:ext cx="5314950" cy="1325563"/>
          </a:xfrm>
        </p:spPr>
        <p:txBody>
          <a:bodyPr/>
          <a:lstStyle/>
          <a:p>
            <a:pPr algn="ctr"/>
            <a:r>
              <a:rPr lang="en-GB" dirty="0"/>
              <a:t>Glory</a:t>
            </a:r>
          </a:p>
        </p:txBody>
      </p:sp>
      <p:sp>
        <p:nvSpPr>
          <p:cNvPr id="4" name="TextBox 3">
            <a:extLst>
              <a:ext uri="{FF2B5EF4-FFF2-40B4-BE49-F238E27FC236}">
                <a16:creationId xmlns:a16="http://schemas.microsoft.com/office/drawing/2014/main" id="{4ACCFB81-01CB-CCD4-A549-6A7FA037F45A}"/>
              </a:ext>
            </a:extLst>
          </p:cNvPr>
          <p:cNvSpPr txBox="1"/>
          <p:nvPr/>
        </p:nvSpPr>
        <p:spPr>
          <a:xfrm>
            <a:off x="5854700" y="1803400"/>
            <a:ext cx="6096000" cy="461665"/>
          </a:xfrm>
          <a:prstGeom prst="rect">
            <a:avLst/>
          </a:prstGeom>
          <a:noFill/>
        </p:spPr>
        <p:txBody>
          <a:bodyPr wrap="square">
            <a:spAutoFit/>
          </a:bodyPr>
          <a:lstStyle/>
          <a:p>
            <a:r>
              <a:rPr lang="en-GB" sz="2400" dirty="0"/>
              <a:t>Glory of God = God’s attributes on display</a:t>
            </a:r>
          </a:p>
        </p:txBody>
      </p:sp>
      <p:sp>
        <p:nvSpPr>
          <p:cNvPr id="8" name="TextBox 7">
            <a:extLst>
              <a:ext uri="{FF2B5EF4-FFF2-40B4-BE49-F238E27FC236}">
                <a16:creationId xmlns:a16="http://schemas.microsoft.com/office/drawing/2014/main" id="{D98076F1-CF46-FF95-0A67-D100C8B2AB33}"/>
              </a:ext>
            </a:extLst>
          </p:cNvPr>
          <p:cNvSpPr txBox="1"/>
          <p:nvPr/>
        </p:nvSpPr>
        <p:spPr>
          <a:xfrm>
            <a:off x="8782049" y="3828187"/>
            <a:ext cx="3038475" cy="1200329"/>
          </a:xfrm>
          <a:prstGeom prst="rect">
            <a:avLst/>
          </a:prstGeom>
          <a:noFill/>
        </p:spPr>
        <p:txBody>
          <a:bodyPr wrap="square">
            <a:spAutoFit/>
          </a:bodyPr>
          <a:lstStyle/>
          <a:p>
            <a:pPr algn="ctr"/>
            <a:r>
              <a:rPr lang="en-GB" sz="2400" dirty="0"/>
              <a:t>To glorify is to be an accurate representation </a:t>
            </a:r>
          </a:p>
        </p:txBody>
      </p:sp>
      <p:pic>
        <p:nvPicPr>
          <p:cNvPr id="9" name="image2.jpg" descr="365 Project | Aesthetic bedroom, Teenage room designs, Cool rooms">
            <a:extLst>
              <a:ext uri="{FF2B5EF4-FFF2-40B4-BE49-F238E27FC236}">
                <a16:creationId xmlns:a16="http://schemas.microsoft.com/office/drawing/2014/main" id="{9644AEA2-F919-B18F-9BAB-081AF28D52E3}"/>
              </a:ext>
            </a:extLst>
          </p:cNvPr>
          <p:cNvPicPr/>
          <p:nvPr/>
        </p:nvPicPr>
        <p:blipFill>
          <a:blip r:embed="rId3"/>
          <a:stretch>
            <a:fillRect/>
          </a:stretch>
        </p:blipFill>
        <p:spPr>
          <a:xfrm>
            <a:off x="0" y="0"/>
            <a:ext cx="5361139" cy="6858000"/>
          </a:xfrm>
          <a:prstGeom prst="rect">
            <a:avLst/>
          </a:prstGeom>
        </p:spPr>
      </p:pic>
      <p:pic>
        <p:nvPicPr>
          <p:cNvPr id="10" name="Picture 9" descr="Boards protecting Winston Churchill statue to be removed ahead of Macron  visit - Mirror Online">
            <a:extLst>
              <a:ext uri="{FF2B5EF4-FFF2-40B4-BE49-F238E27FC236}">
                <a16:creationId xmlns:a16="http://schemas.microsoft.com/office/drawing/2014/main" id="{A87FE963-0CE1-9E3D-2510-1A934743B646}"/>
              </a:ext>
            </a:extLst>
          </p:cNvPr>
          <p:cNvPicPr/>
          <p:nvPr/>
        </p:nvPicPr>
        <p:blipFill rotWithShape="1">
          <a:blip r:embed="rId4">
            <a:extLst>
              <a:ext uri="{28A0092B-C50C-407E-A947-70E740481C1C}">
                <a14:useLocalDpi xmlns:a14="http://schemas.microsoft.com/office/drawing/2010/main" val="0"/>
              </a:ext>
            </a:extLst>
          </a:blip>
          <a:srcRect l="28750" r="28750" b="1857"/>
          <a:stretch>
            <a:fillRect/>
          </a:stretch>
        </p:blipFill>
        <p:spPr bwMode="auto">
          <a:xfrm>
            <a:off x="5975350" y="2633961"/>
            <a:ext cx="2647950" cy="3917950"/>
          </a:xfrm>
          <a:prstGeom prst="rect">
            <a:avLst/>
          </a:prstGeom>
          <a:noFill/>
        </p:spPr>
      </p:pic>
    </p:spTree>
    <p:extLst>
      <p:ext uri="{BB962C8B-B14F-4D97-AF65-F5344CB8AC3E}">
        <p14:creationId xmlns:p14="http://schemas.microsoft.com/office/powerpoint/2010/main" val="112915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uring Water onto Earth">
            <a:extLst>
              <a:ext uri="{FF2B5EF4-FFF2-40B4-BE49-F238E27FC236}">
                <a16:creationId xmlns:a16="http://schemas.microsoft.com/office/drawing/2014/main" id="{D656D968-8675-75EA-204D-B7DC6FDB2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2CC5630-012B-2852-33D0-B45B967A8B9B}"/>
              </a:ext>
            </a:extLst>
          </p:cNvPr>
          <p:cNvSpPr txBox="1"/>
          <p:nvPr/>
        </p:nvSpPr>
        <p:spPr>
          <a:xfrm>
            <a:off x="520700" y="797510"/>
            <a:ext cx="6743700" cy="5262979"/>
          </a:xfrm>
          <a:prstGeom prst="rect">
            <a:avLst/>
          </a:prstGeom>
          <a:noFill/>
        </p:spPr>
        <p:txBody>
          <a:bodyPr wrap="square">
            <a:spAutoFit/>
          </a:bodyPr>
          <a:lstStyle/>
          <a:p>
            <a:r>
              <a:rPr lang="en-GB" sz="2400" b="0" i="0" dirty="0">
                <a:solidFill>
                  <a:srgbClr val="001320"/>
                </a:solidFill>
                <a:effectLst/>
              </a:rPr>
              <a:t>for the </a:t>
            </a:r>
            <a:r>
              <a:rPr lang="en-GB" sz="2400" b="0" i="0" dirty="0">
                <a:solidFill>
                  <a:srgbClr val="001320"/>
                </a:solidFill>
                <a:effectLst/>
                <a:highlight>
                  <a:srgbClr val="FFFF00"/>
                </a:highlight>
              </a:rPr>
              <a:t>earth will be full of the knowledge of the LORD</a:t>
            </a:r>
            <a:r>
              <a:rPr lang="en-GB" sz="2400" b="0" i="0" dirty="0">
                <a:solidFill>
                  <a:srgbClr val="001320"/>
                </a:solidFill>
                <a:effectLst/>
              </a:rPr>
              <a:t> as the sea is full of water. (Isa 11</a:t>
            </a:r>
            <a:r>
              <a:rPr lang="en-GB" sz="2400" dirty="0">
                <a:solidFill>
                  <a:srgbClr val="001320"/>
                </a:solidFill>
                <a:sym typeface="Wingdings" panose="05000000000000000000" pitchFamily="2" charset="2"/>
              </a:rPr>
              <a:t>:9)</a:t>
            </a:r>
          </a:p>
          <a:p>
            <a:endParaRPr lang="en-GB" sz="2400" dirty="0">
              <a:solidFill>
                <a:srgbClr val="001320"/>
              </a:solidFill>
              <a:sym typeface="Wingdings" panose="05000000000000000000" pitchFamily="2" charset="2"/>
            </a:endParaRPr>
          </a:p>
          <a:p>
            <a:r>
              <a:rPr lang="en-GB" sz="2400" dirty="0"/>
              <a:t>as surely as </a:t>
            </a:r>
            <a:r>
              <a:rPr lang="en-GB" sz="2400" dirty="0">
                <a:highlight>
                  <a:srgbClr val="FFFF00"/>
                </a:highlight>
              </a:rPr>
              <a:t>the whole earth is filled with the glory </a:t>
            </a:r>
            <a:r>
              <a:rPr lang="en-GB" sz="2400" dirty="0"/>
              <a:t>of the LORD (Num 14:21)</a:t>
            </a:r>
          </a:p>
          <a:p>
            <a:endParaRPr lang="en-GB" sz="2400" dirty="0"/>
          </a:p>
          <a:p>
            <a:r>
              <a:rPr lang="en-GB" sz="2400" dirty="0"/>
              <a:t>may all the </a:t>
            </a:r>
            <a:r>
              <a:rPr lang="en-GB" sz="2400" dirty="0">
                <a:highlight>
                  <a:srgbClr val="FFFF00"/>
                </a:highlight>
              </a:rPr>
              <a:t>earth be filled with His glory</a:t>
            </a:r>
            <a:r>
              <a:rPr lang="en-GB" sz="2400" dirty="0"/>
              <a:t>. (Ps 72:19)</a:t>
            </a:r>
          </a:p>
          <a:p>
            <a:endParaRPr lang="en-GB" sz="2400" dirty="0"/>
          </a:p>
          <a:p>
            <a:r>
              <a:rPr lang="en-GB" sz="2400" dirty="0"/>
              <a:t>And they were calling out to one another: “Holy, holy, holy is the LORD of Hosts; all the </a:t>
            </a:r>
            <a:r>
              <a:rPr lang="en-GB" sz="2400" dirty="0">
                <a:highlight>
                  <a:srgbClr val="FFFF00"/>
                </a:highlight>
              </a:rPr>
              <a:t>earth is full of His glory.</a:t>
            </a:r>
            <a:r>
              <a:rPr lang="en-GB" sz="2400" dirty="0"/>
              <a:t>” (Isa 6:3)</a:t>
            </a:r>
          </a:p>
          <a:p>
            <a:endParaRPr lang="en-GB" sz="2400" dirty="0"/>
          </a:p>
          <a:p>
            <a:r>
              <a:rPr lang="en-GB" sz="2400" dirty="0"/>
              <a:t> And the </a:t>
            </a:r>
            <a:r>
              <a:rPr lang="en-GB" sz="2400" dirty="0">
                <a:highlight>
                  <a:srgbClr val="FFFF00"/>
                </a:highlight>
              </a:rPr>
              <a:t>glory</a:t>
            </a:r>
            <a:r>
              <a:rPr lang="en-GB" sz="2400" dirty="0"/>
              <a:t> of the LORD will be revealed, and </a:t>
            </a:r>
            <a:r>
              <a:rPr lang="en-GB" sz="2400" dirty="0">
                <a:highlight>
                  <a:srgbClr val="FFFF00"/>
                </a:highlight>
              </a:rPr>
              <a:t>all people will see </a:t>
            </a:r>
            <a:r>
              <a:rPr lang="en-GB" sz="2400" dirty="0"/>
              <a:t>it together. (Isa 40:5)</a:t>
            </a:r>
          </a:p>
        </p:txBody>
      </p:sp>
    </p:spTree>
    <p:extLst>
      <p:ext uri="{BB962C8B-B14F-4D97-AF65-F5344CB8AC3E}">
        <p14:creationId xmlns:p14="http://schemas.microsoft.com/office/powerpoint/2010/main" val="426043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The night sky is filled with stars photo – Free Texture Image on Unsplash">
            <a:extLst>
              <a:ext uri="{FF2B5EF4-FFF2-40B4-BE49-F238E27FC236}">
                <a16:creationId xmlns:a16="http://schemas.microsoft.com/office/drawing/2014/main" id="{E1F997F7-3F7C-7FF3-D178-6F67F2F886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12" b="781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artoon green alien. Vector illustration of aliens isolated on a white  background 6993375 Vector Art at Vecteezy">
            <a:extLst>
              <a:ext uri="{FF2B5EF4-FFF2-40B4-BE49-F238E27FC236}">
                <a16:creationId xmlns:a16="http://schemas.microsoft.com/office/drawing/2014/main" id="{F67021CA-3D3B-0B53-8B9F-B5BC48E210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184" b="93980" l="9964" r="89964">
                        <a14:foregroundMark x1="60072" y1="5918" x2="59711" y2="5714"/>
                        <a14:foregroundMark x1="45776" y1="4184" x2="45776" y2="4184"/>
                        <a14:foregroundMark x1="30181" y1="33776" x2="30181" y2="33776"/>
                        <a14:foregroundMark x1="59134" y1="93163" x2="59134" y2="93163"/>
                        <a14:foregroundMark x1="47437" y1="93980" x2="47437" y2="93980"/>
                        <a14:foregroundMark x1="67004" y1="72755" x2="67004" y2="72755"/>
                        <a14:backgroundMark x1="67509" y1="70102" x2="67509" y2="70102"/>
                      </a14:backgroundRemoval>
                    </a14:imgEffect>
                  </a14:imgLayer>
                </a14:imgProps>
              </a:ext>
              <a:ext uri="{28A0092B-C50C-407E-A947-70E740481C1C}">
                <a14:useLocalDpi xmlns:a14="http://schemas.microsoft.com/office/drawing/2010/main" val="0"/>
              </a:ext>
            </a:extLst>
          </a:blip>
          <a:srcRect/>
          <a:stretch>
            <a:fillRect/>
          </a:stretch>
        </p:blipFill>
        <p:spPr bwMode="auto">
          <a:xfrm>
            <a:off x="3933515" y="495300"/>
            <a:ext cx="4526969" cy="32033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4K &amp; Vector Earth Cartoon Png Clipart in Oil Painting Style">
            <a:extLst>
              <a:ext uri="{FF2B5EF4-FFF2-40B4-BE49-F238E27FC236}">
                <a16:creationId xmlns:a16="http://schemas.microsoft.com/office/drawing/2014/main" id="{0FE30396-D5B1-01B0-EAEC-A68837BA53B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594" b="90625" l="9375" r="89844">
                        <a14:foregroundMark x1="57031" y1="16992" x2="55469" y2="13867"/>
                        <a14:foregroundMark x1="45117" y1="10156" x2="48047" y2="9180"/>
                        <a14:foregroundMark x1="69141" y1="14844" x2="71680" y2="15625"/>
                        <a14:foregroundMark x1="62500" y1="10742" x2="62500" y2="10742"/>
                        <a14:foregroundMark x1="54492" y1="8984" x2="54492" y2="8984"/>
                        <a14:foregroundMark x1="9570" y1="51172" x2="9570" y2="51172"/>
                        <a14:foregroundMark x1="50391" y1="90625" x2="50391" y2="90625"/>
                        <a14:foregroundMark x1="63086" y1="11523" x2="63086" y2="11523"/>
                        <a14:foregroundMark x1="89063" y1="48438" x2="89063" y2="48438"/>
                      </a14:backgroundRemoval>
                    </a14:imgEffect>
                  </a14:imgLayer>
                </a14:imgProps>
              </a:ext>
              <a:ext uri="{28A0092B-C50C-407E-A947-70E740481C1C}">
                <a14:useLocalDpi xmlns:a14="http://schemas.microsoft.com/office/drawing/2010/main" val="0"/>
              </a:ext>
            </a:extLst>
          </a:blip>
          <a:srcRect/>
          <a:stretch>
            <a:fillRect/>
          </a:stretch>
        </p:blipFill>
        <p:spPr bwMode="auto">
          <a:xfrm>
            <a:off x="4164979" y="3128264"/>
            <a:ext cx="4295505" cy="429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31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2000"/>
                                        <p:tgtEl>
                                          <p:spTgt spid="1026"/>
                                        </p:tgtEl>
                                        <p:attrNameLst>
                                          <p:attrName>ppt_x</p:attrName>
                                        </p:attrNameLst>
                                      </p:cBhvr>
                                      <p:tavLst>
                                        <p:tav tm="0">
                                          <p:val>
                                            <p:strVal val="ppt_x"/>
                                          </p:val>
                                        </p:tav>
                                        <p:tav tm="100000">
                                          <p:val>
                                            <p:strVal val="ppt_x"/>
                                          </p:val>
                                        </p:tav>
                                      </p:tavLst>
                                    </p:anim>
                                    <p:anim calcmode="lin" valueType="num">
                                      <p:cBhvr additive="base">
                                        <p:cTn id="12" dur="2000"/>
                                        <p:tgtEl>
                                          <p:spTgt spid="1026"/>
                                        </p:tgtEl>
                                        <p:attrNameLst>
                                          <p:attrName>ppt_y</p:attrName>
                                        </p:attrNameLst>
                                      </p:cBhvr>
                                      <p:tavLst>
                                        <p:tav tm="0">
                                          <p:val>
                                            <p:strVal val="ppt_y"/>
                                          </p:val>
                                        </p:tav>
                                        <p:tav tm="100000">
                                          <p:val>
                                            <p:strVal val="1+ppt_h/2"/>
                                          </p:val>
                                        </p:tav>
                                      </p:tavLst>
                                    </p:anim>
                                    <p:set>
                                      <p:cBhvr>
                                        <p:cTn id="13" dur="1" fill="hold">
                                          <p:stCondLst>
                                            <p:cond delay="1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Let's revitalise Barking Town Centre! | Your Call Be First London">
            <a:extLst>
              <a:ext uri="{FF2B5EF4-FFF2-40B4-BE49-F238E27FC236}">
                <a16:creationId xmlns:a16="http://schemas.microsoft.com/office/drawing/2014/main" id="{FE2C09F6-CFD9-2017-726B-26AD544AC1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23"/>
            <a:ext cx="12192000" cy="685235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Green Alien Standing and Pointing To the Right Side Stock Illustration - Illustration of cartoon, cute: 118634391">
            <a:extLst>
              <a:ext uri="{FF2B5EF4-FFF2-40B4-BE49-F238E27FC236}">
                <a16:creationId xmlns:a16="http://schemas.microsoft.com/office/drawing/2014/main" id="{8044DD2D-0B7C-F390-924E-22B71232432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211" b="95205" l="9932" r="89932">
                        <a14:foregroundMark x1="47483" y1="4327" x2="47483" y2="4327"/>
                        <a14:foregroundMark x1="43129" y1="91813" x2="43129" y2="91813"/>
                        <a14:foregroundMark x1="61905" y1="93567" x2="61905" y2="93567"/>
                        <a14:foregroundMark x1="41769" y1="95205" x2="41769" y2="95205"/>
                        <a14:backgroundMark x1="50340" y1="55789" x2="50340" y2="55789"/>
                      </a14:backgroundRemoval>
                    </a14:imgEffect>
                  </a14:imgLayer>
                </a14:imgProps>
              </a:ext>
              <a:ext uri="{28A0092B-C50C-407E-A947-70E740481C1C}">
                <a14:useLocalDpi xmlns:a14="http://schemas.microsoft.com/office/drawing/2010/main" val="0"/>
              </a:ext>
            </a:extLst>
          </a:blip>
          <a:srcRect/>
          <a:stretch>
            <a:fillRect/>
          </a:stretch>
        </p:blipFill>
        <p:spPr bwMode="auto">
          <a:xfrm>
            <a:off x="-203861" y="1974850"/>
            <a:ext cx="2866099" cy="3333750"/>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089250D9-67CB-FF51-4FA9-D740B5C373BB}"/>
              </a:ext>
            </a:extLst>
          </p:cNvPr>
          <p:cNvSpPr/>
          <p:nvPr/>
        </p:nvSpPr>
        <p:spPr>
          <a:xfrm>
            <a:off x="4122738" y="622300"/>
            <a:ext cx="2379662" cy="901700"/>
          </a:xfrm>
          <a:prstGeom prst="wedgeRoundRectCallout">
            <a:avLst>
              <a:gd name="adj1" fmla="val -127009"/>
              <a:gd name="adj2" fmla="val 21109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 see </a:t>
            </a:r>
            <a:r>
              <a:rPr lang="en-GB" sz="3200" u="sng" dirty="0"/>
              <a:t>love</a:t>
            </a:r>
          </a:p>
        </p:txBody>
      </p:sp>
      <p:sp>
        <p:nvSpPr>
          <p:cNvPr id="4" name="Thought Bubble: Cloud 3">
            <a:extLst>
              <a:ext uri="{FF2B5EF4-FFF2-40B4-BE49-F238E27FC236}">
                <a16:creationId xmlns:a16="http://schemas.microsoft.com/office/drawing/2014/main" id="{BBD4F68F-02DE-213D-AE8E-996C8A37C3FE}"/>
              </a:ext>
            </a:extLst>
          </p:cNvPr>
          <p:cNvSpPr/>
          <p:nvPr/>
        </p:nvSpPr>
        <p:spPr>
          <a:xfrm>
            <a:off x="768350" y="271287"/>
            <a:ext cx="2170112" cy="1435100"/>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Where am I?!</a:t>
            </a:r>
          </a:p>
        </p:txBody>
      </p:sp>
      <p:sp>
        <p:nvSpPr>
          <p:cNvPr id="5" name="Speech Bubble: Rectangle with Corners Rounded 4">
            <a:extLst>
              <a:ext uri="{FF2B5EF4-FFF2-40B4-BE49-F238E27FC236}">
                <a16:creationId xmlns:a16="http://schemas.microsoft.com/office/drawing/2014/main" id="{CB24DEE7-2B5F-49D3-DE05-3164F03DF745}"/>
              </a:ext>
            </a:extLst>
          </p:cNvPr>
          <p:cNvSpPr/>
          <p:nvPr/>
        </p:nvSpPr>
        <p:spPr>
          <a:xfrm>
            <a:off x="6662738" y="1428750"/>
            <a:ext cx="2989262" cy="901700"/>
          </a:xfrm>
          <a:prstGeom prst="wedgeRoundRectCallout">
            <a:avLst>
              <a:gd name="adj1" fmla="val -202953"/>
              <a:gd name="adj2" fmla="val 12869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 see </a:t>
            </a:r>
            <a:r>
              <a:rPr lang="en-GB" sz="3200" u="sng" dirty="0"/>
              <a:t>kindness</a:t>
            </a:r>
          </a:p>
        </p:txBody>
      </p:sp>
      <p:sp>
        <p:nvSpPr>
          <p:cNvPr id="6" name="Speech Bubble: Rectangle with Corners Rounded 5">
            <a:extLst>
              <a:ext uri="{FF2B5EF4-FFF2-40B4-BE49-F238E27FC236}">
                <a16:creationId xmlns:a16="http://schemas.microsoft.com/office/drawing/2014/main" id="{032B788A-29F2-AE4D-1A87-708392FC2ED7}"/>
              </a:ext>
            </a:extLst>
          </p:cNvPr>
          <p:cNvSpPr/>
          <p:nvPr/>
        </p:nvSpPr>
        <p:spPr>
          <a:xfrm>
            <a:off x="8521700" y="2660650"/>
            <a:ext cx="2387599" cy="901700"/>
          </a:xfrm>
          <a:prstGeom prst="wedgeRoundRectCallout">
            <a:avLst>
              <a:gd name="adj1" fmla="val -303642"/>
              <a:gd name="adj2" fmla="val -177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 see </a:t>
            </a:r>
            <a:r>
              <a:rPr lang="en-GB" sz="3200" u="sng" dirty="0"/>
              <a:t>justice</a:t>
            </a:r>
          </a:p>
        </p:txBody>
      </p:sp>
      <p:sp>
        <p:nvSpPr>
          <p:cNvPr id="7" name="Speech Bubble: Rectangle with Corners Rounded 6">
            <a:extLst>
              <a:ext uri="{FF2B5EF4-FFF2-40B4-BE49-F238E27FC236}">
                <a16:creationId xmlns:a16="http://schemas.microsoft.com/office/drawing/2014/main" id="{458E1348-6746-282D-5621-F5BBBEFD7AE6}"/>
              </a:ext>
            </a:extLst>
          </p:cNvPr>
          <p:cNvSpPr/>
          <p:nvPr/>
        </p:nvSpPr>
        <p:spPr>
          <a:xfrm>
            <a:off x="6096000" y="3429000"/>
            <a:ext cx="2170112" cy="901700"/>
          </a:xfrm>
          <a:prstGeom prst="wedgeRoundRectCallout">
            <a:avLst>
              <a:gd name="adj1" fmla="val -222817"/>
              <a:gd name="adj2" fmla="val -8820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 see </a:t>
            </a:r>
            <a:r>
              <a:rPr lang="en-GB" sz="3200" u="sng" dirty="0"/>
              <a:t>hope</a:t>
            </a:r>
          </a:p>
        </p:txBody>
      </p:sp>
      <p:sp>
        <p:nvSpPr>
          <p:cNvPr id="8" name="Speech Bubble: Rectangle with Corners Rounded 7">
            <a:extLst>
              <a:ext uri="{FF2B5EF4-FFF2-40B4-BE49-F238E27FC236}">
                <a16:creationId xmlns:a16="http://schemas.microsoft.com/office/drawing/2014/main" id="{34E462E9-064F-335A-4B8C-F01F2F801182}"/>
              </a:ext>
            </a:extLst>
          </p:cNvPr>
          <p:cNvSpPr/>
          <p:nvPr/>
        </p:nvSpPr>
        <p:spPr>
          <a:xfrm>
            <a:off x="3848100" y="4330700"/>
            <a:ext cx="1917700" cy="901700"/>
          </a:xfrm>
          <a:prstGeom prst="wedgeRoundRectCallout">
            <a:avLst>
              <a:gd name="adj1" fmla="val -132376"/>
              <a:gd name="adj2" fmla="val -15862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 see </a:t>
            </a:r>
            <a:r>
              <a:rPr lang="en-GB" sz="3200" u="sng" dirty="0"/>
              <a:t>joy</a:t>
            </a:r>
          </a:p>
        </p:txBody>
      </p:sp>
      <p:sp>
        <p:nvSpPr>
          <p:cNvPr id="9" name="Speech Bubble: Rectangle with Corners Rounded 8">
            <a:extLst>
              <a:ext uri="{FF2B5EF4-FFF2-40B4-BE49-F238E27FC236}">
                <a16:creationId xmlns:a16="http://schemas.microsoft.com/office/drawing/2014/main" id="{A6BB87E7-B92A-1F48-68DD-49E32BC3D4B5}"/>
              </a:ext>
            </a:extLst>
          </p:cNvPr>
          <p:cNvSpPr/>
          <p:nvPr/>
        </p:nvSpPr>
        <p:spPr>
          <a:xfrm>
            <a:off x="2241550" y="5669139"/>
            <a:ext cx="2984500" cy="901700"/>
          </a:xfrm>
          <a:prstGeom prst="wedgeRoundRectCallout">
            <a:avLst>
              <a:gd name="adj1" fmla="val -53440"/>
              <a:gd name="adj2" fmla="val -28257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 see ……….</a:t>
            </a:r>
          </a:p>
        </p:txBody>
      </p:sp>
      <p:pic>
        <p:nvPicPr>
          <p:cNvPr id="11" name="Picture 10">
            <a:extLst>
              <a:ext uri="{FF2B5EF4-FFF2-40B4-BE49-F238E27FC236}">
                <a16:creationId xmlns:a16="http://schemas.microsoft.com/office/drawing/2014/main" id="{6E61CEDE-B3B1-11AA-1316-1E751A564F53}"/>
              </a:ext>
            </a:extLst>
          </p:cNvPr>
          <p:cNvPicPr>
            <a:picLocks noChangeAspect="1"/>
          </p:cNvPicPr>
          <p:nvPr/>
        </p:nvPicPr>
        <p:blipFill>
          <a:blip r:embed="rId6"/>
          <a:srcRect t="22992"/>
          <a:stretch>
            <a:fillRect/>
          </a:stretch>
        </p:blipFill>
        <p:spPr>
          <a:xfrm>
            <a:off x="3965462" y="5870927"/>
            <a:ext cx="1117252" cy="587076"/>
          </a:xfrm>
          <a:prstGeom prst="rect">
            <a:avLst/>
          </a:prstGeom>
        </p:spPr>
      </p:pic>
    </p:spTree>
    <p:extLst>
      <p:ext uri="{BB962C8B-B14F-4D97-AF65-F5344CB8AC3E}">
        <p14:creationId xmlns:p14="http://schemas.microsoft.com/office/powerpoint/2010/main" val="28628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bg/>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B8FD3AA-CC53-0C9A-5313-F6AE4EFC3E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852" b="16074"/>
          <a:stretch>
            <a:fillRect/>
          </a:stretch>
        </p:blipFill>
        <p:spPr bwMode="auto">
          <a:xfrm flipH="1">
            <a:off x="215812" y="606550"/>
            <a:ext cx="6343737" cy="3940052"/>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with Corners Rounded 1">
            <a:extLst>
              <a:ext uri="{FF2B5EF4-FFF2-40B4-BE49-F238E27FC236}">
                <a16:creationId xmlns:a16="http://schemas.microsoft.com/office/drawing/2014/main" id="{A5115F52-7F19-89A0-25B2-18F4421AA6A4}"/>
              </a:ext>
            </a:extLst>
          </p:cNvPr>
          <p:cNvSpPr/>
          <p:nvPr/>
        </p:nvSpPr>
        <p:spPr>
          <a:xfrm>
            <a:off x="4584700" y="4610100"/>
            <a:ext cx="5657850" cy="1758950"/>
          </a:xfrm>
          <a:prstGeom prst="wedgeRoundRectCallout">
            <a:avLst>
              <a:gd name="adj1" fmla="val -52354"/>
              <a:gd name="adj2" fmla="val -96893"/>
              <a:gd name="adj3" fmla="val 166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Aha!...This must be earth!!!</a:t>
            </a:r>
          </a:p>
        </p:txBody>
      </p:sp>
    </p:spTree>
    <p:extLst>
      <p:ext uri="{BB962C8B-B14F-4D97-AF65-F5344CB8AC3E}">
        <p14:creationId xmlns:p14="http://schemas.microsoft.com/office/powerpoint/2010/main" val="784596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47CC9E6F-9BAB-FCDB-A5C2-B57D09F95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D7E56-556B-F14E-7ABF-FAE1DA3E97D2}"/>
              </a:ext>
            </a:extLst>
          </p:cNvPr>
          <p:cNvSpPr>
            <a:spLocks noGrp="1"/>
          </p:cNvSpPr>
          <p:nvPr>
            <p:ph type="title"/>
          </p:nvPr>
        </p:nvSpPr>
        <p:spPr>
          <a:xfrm>
            <a:off x="838200" y="2599782"/>
            <a:ext cx="10515600" cy="1325563"/>
          </a:xfrm>
        </p:spPr>
        <p:txBody>
          <a:bodyPr/>
          <a:lstStyle/>
          <a:p>
            <a:pPr algn="ctr"/>
            <a:r>
              <a:rPr lang="en-GB" dirty="0"/>
              <a:t>How is God going to deliver His Grand Plan?</a:t>
            </a:r>
          </a:p>
        </p:txBody>
      </p:sp>
    </p:spTree>
    <p:extLst>
      <p:ext uri="{BB962C8B-B14F-4D97-AF65-F5344CB8AC3E}">
        <p14:creationId xmlns:p14="http://schemas.microsoft.com/office/powerpoint/2010/main" val="3423858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od Creating Adam - Biblical Scene Royalty Free Vector Image">
            <a:extLst>
              <a:ext uri="{FF2B5EF4-FFF2-40B4-BE49-F238E27FC236}">
                <a16:creationId xmlns:a16="http://schemas.microsoft.com/office/drawing/2014/main" id="{1A2FDC27-F5AF-2D93-EB24-79D3C1547F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538"/>
          <a:stretch>
            <a:fillRect/>
          </a:stretch>
        </p:blipFill>
        <p:spPr bwMode="auto">
          <a:xfrm>
            <a:off x="0" y="0"/>
            <a:ext cx="6005448" cy="41338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hild looking at himself in the mirror&#10;&#10;AI-generated content may be incorrect.">
            <a:extLst>
              <a:ext uri="{FF2B5EF4-FFF2-40B4-BE49-F238E27FC236}">
                <a16:creationId xmlns:a16="http://schemas.microsoft.com/office/drawing/2014/main" id="{9B13FF12-C625-AE04-12E9-1E6D802FE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0881" y="0"/>
            <a:ext cx="6201119" cy="4133850"/>
          </a:xfrm>
          <a:prstGeom prst="rect">
            <a:avLst/>
          </a:prstGeom>
        </p:spPr>
      </p:pic>
      <p:pic>
        <p:nvPicPr>
          <p:cNvPr id="5" name="Picture 4">
            <a:extLst>
              <a:ext uri="{FF2B5EF4-FFF2-40B4-BE49-F238E27FC236}">
                <a16:creationId xmlns:a16="http://schemas.microsoft.com/office/drawing/2014/main" id="{91CBD6BB-9939-E2DF-E7D8-D9098B9D903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5058960" y="4342781"/>
            <a:ext cx="1892976" cy="2178050"/>
          </a:xfrm>
          <a:prstGeom prst="rect">
            <a:avLst/>
          </a:prstGeom>
        </p:spPr>
      </p:pic>
    </p:spTree>
    <p:extLst>
      <p:ext uri="{BB962C8B-B14F-4D97-AF65-F5344CB8AC3E}">
        <p14:creationId xmlns:p14="http://schemas.microsoft.com/office/powerpoint/2010/main" val="361313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out)">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6" descr="The night sky is filled with stars photo – Free Texture Image on Unsplash">
            <a:extLst>
              <a:ext uri="{FF2B5EF4-FFF2-40B4-BE49-F238E27FC236}">
                <a16:creationId xmlns:a16="http://schemas.microsoft.com/office/drawing/2014/main" id="{79D5377C-4AE2-3E87-8D2C-57749D728A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12" b="781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4K &amp; Vector Earth Cartoon Png Clipart in Oil Painting Style">
            <a:extLst>
              <a:ext uri="{FF2B5EF4-FFF2-40B4-BE49-F238E27FC236}">
                <a16:creationId xmlns:a16="http://schemas.microsoft.com/office/drawing/2014/main" id="{606F7021-37D0-230A-1795-36ACFA01035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594" b="90625" l="9375" r="89844">
                        <a14:foregroundMark x1="57031" y1="16992" x2="55469" y2="13867"/>
                        <a14:foregroundMark x1="45117" y1="10156" x2="48047" y2="9180"/>
                        <a14:foregroundMark x1="69141" y1="14844" x2="71680" y2="15625"/>
                        <a14:foregroundMark x1="62500" y1="10742" x2="62500" y2="10742"/>
                        <a14:foregroundMark x1="54492" y1="8984" x2="54492" y2="8984"/>
                        <a14:foregroundMark x1="9570" y1="51172" x2="9570" y2="51172"/>
                        <a14:foregroundMark x1="50391" y1="90625" x2="50391" y2="90625"/>
                        <a14:foregroundMark x1="63086" y1="11523" x2="63086" y2="11523"/>
                        <a14:foregroundMark x1="89063" y1="48438" x2="89063" y2="48438"/>
                      </a14:backgroundRemoval>
                    </a14:imgEffect>
                  </a14:imgLayer>
                </a14:imgProps>
              </a:ext>
              <a:ext uri="{28A0092B-C50C-407E-A947-70E740481C1C}">
                <a14:useLocalDpi xmlns:a14="http://schemas.microsoft.com/office/drawing/2010/main" val="0"/>
              </a:ext>
            </a:extLst>
          </a:blip>
          <a:srcRect/>
          <a:stretch>
            <a:fillRect/>
          </a:stretch>
        </p:blipFill>
        <p:spPr bwMode="auto">
          <a:xfrm>
            <a:off x="2742579" y="-527052"/>
            <a:ext cx="8027021" cy="8027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919AD63-7D4F-7C64-7959-0F8914447C6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5194266" y="3153391"/>
            <a:ext cx="1892976" cy="2178050"/>
          </a:xfrm>
          <a:prstGeom prst="rect">
            <a:avLst/>
          </a:prstGeom>
        </p:spPr>
      </p:pic>
      <p:pic>
        <p:nvPicPr>
          <p:cNvPr id="13" name="Picture 12">
            <a:extLst>
              <a:ext uri="{FF2B5EF4-FFF2-40B4-BE49-F238E27FC236}">
                <a16:creationId xmlns:a16="http://schemas.microsoft.com/office/drawing/2014/main" id="{52A73D0F-5F36-568F-DB68-715587EE59E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2855153" y="1460808"/>
            <a:ext cx="1892976" cy="2178050"/>
          </a:xfrm>
          <a:prstGeom prst="rect">
            <a:avLst/>
          </a:prstGeom>
        </p:spPr>
      </p:pic>
      <p:pic>
        <p:nvPicPr>
          <p:cNvPr id="21" name="Picture 20">
            <a:extLst>
              <a:ext uri="{FF2B5EF4-FFF2-40B4-BE49-F238E27FC236}">
                <a16:creationId xmlns:a16="http://schemas.microsoft.com/office/drawing/2014/main" id="{91531745-1138-FEF8-E407-80298FA8E8F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6981574" y="2511260"/>
            <a:ext cx="1892976" cy="2178050"/>
          </a:xfrm>
          <a:prstGeom prst="rect">
            <a:avLst/>
          </a:prstGeom>
        </p:spPr>
      </p:pic>
      <p:pic>
        <p:nvPicPr>
          <p:cNvPr id="23" name="Picture 22">
            <a:extLst>
              <a:ext uri="{FF2B5EF4-FFF2-40B4-BE49-F238E27FC236}">
                <a16:creationId xmlns:a16="http://schemas.microsoft.com/office/drawing/2014/main" id="{1BA60008-A675-A819-6DF9-C9FA636B896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6628591" y="1066820"/>
            <a:ext cx="1892976" cy="2178050"/>
          </a:xfrm>
          <a:prstGeom prst="rect">
            <a:avLst/>
          </a:prstGeom>
        </p:spPr>
      </p:pic>
      <p:pic>
        <p:nvPicPr>
          <p:cNvPr id="27" name="Picture 26">
            <a:extLst>
              <a:ext uri="{FF2B5EF4-FFF2-40B4-BE49-F238E27FC236}">
                <a16:creationId xmlns:a16="http://schemas.microsoft.com/office/drawing/2014/main" id="{A289DAB8-B4AB-3F60-DEFF-08A696CF231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8569441" y="2858446"/>
            <a:ext cx="1892976" cy="2178050"/>
          </a:xfrm>
          <a:prstGeom prst="rect">
            <a:avLst/>
          </a:prstGeom>
        </p:spPr>
      </p:pic>
      <p:pic>
        <p:nvPicPr>
          <p:cNvPr id="9" name="Picture 8">
            <a:extLst>
              <a:ext uri="{FF2B5EF4-FFF2-40B4-BE49-F238E27FC236}">
                <a16:creationId xmlns:a16="http://schemas.microsoft.com/office/drawing/2014/main" id="{97F6F839-E7EF-F18E-7692-8AA65A65992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4066615" y="1924358"/>
            <a:ext cx="1892976" cy="2178050"/>
          </a:xfrm>
          <a:prstGeom prst="rect">
            <a:avLst/>
          </a:prstGeom>
        </p:spPr>
      </p:pic>
      <p:pic>
        <p:nvPicPr>
          <p:cNvPr id="11" name="Picture 10">
            <a:extLst>
              <a:ext uri="{FF2B5EF4-FFF2-40B4-BE49-F238E27FC236}">
                <a16:creationId xmlns:a16="http://schemas.microsoft.com/office/drawing/2014/main" id="{98F28DED-77F0-AD70-797F-A596529CABD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5884405" y="4667250"/>
            <a:ext cx="1892976" cy="2178050"/>
          </a:xfrm>
          <a:prstGeom prst="rect">
            <a:avLst/>
          </a:prstGeom>
        </p:spPr>
      </p:pic>
      <p:pic>
        <p:nvPicPr>
          <p:cNvPr id="14" name="Picture 13">
            <a:extLst>
              <a:ext uri="{FF2B5EF4-FFF2-40B4-BE49-F238E27FC236}">
                <a16:creationId xmlns:a16="http://schemas.microsoft.com/office/drawing/2014/main" id="{2108E758-FF9F-2BB4-A151-A699CD418EF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5682103" y="1537955"/>
            <a:ext cx="1892976" cy="2178050"/>
          </a:xfrm>
          <a:prstGeom prst="rect">
            <a:avLst/>
          </a:prstGeom>
        </p:spPr>
      </p:pic>
      <p:pic>
        <p:nvPicPr>
          <p:cNvPr id="19" name="Picture 18">
            <a:extLst>
              <a:ext uri="{FF2B5EF4-FFF2-40B4-BE49-F238E27FC236}">
                <a16:creationId xmlns:a16="http://schemas.microsoft.com/office/drawing/2014/main" id="{749B7600-F2DE-75F2-C3D3-9BB75B6F7A4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6853900" y="-187691"/>
            <a:ext cx="1892976" cy="2178050"/>
          </a:xfrm>
          <a:prstGeom prst="rect">
            <a:avLst/>
          </a:prstGeom>
        </p:spPr>
      </p:pic>
      <p:pic>
        <p:nvPicPr>
          <p:cNvPr id="24" name="Picture 23">
            <a:extLst>
              <a:ext uri="{FF2B5EF4-FFF2-40B4-BE49-F238E27FC236}">
                <a16:creationId xmlns:a16="http://schemas.microsoft.com/office/drawing/2014/main" id="{3D5B5EE3-331E-F167-6D71-F0484411305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8146988" y="3727053"/>
            <a:ext cx="1892976" cy="2178050"/>
          </a:xfrm>
          <a:prstGeom prst="rect">
            <a:avLst/>
          </a:prstGeom>
        </p:spPr>
      </p:pic>
      <p:pic>
        <p:nvPicPr>
          <p:cNvPr id="6" name="Picture 5">
            <a:extLst>
              <a:ext uri="{FF2B5EF4-FFF2-40B4-BE49-F238E27FC236}">
                <a16:creationId xmlns:a16="http://schemas.microsoft.com/office/drawing/2014/main" id="{4B2058B5-6EAB-7B52-3CB7-1161D1E8ECB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3162870" y="3013383"/>
            <a:ext cx="1892976" cy="2178050"/>
          </a:xfrm>
          <a:prstGeom prst="rect">
            <a:avLst/>
          </a:prstGeom>
        </p:spPr>
      </p:pic>
      <p:pic>
        <p:nvPicPr>
          <p:cNvPr id="12" name="Picture 11">
            <a:extLst>
              <a:ext uri="{FF2B5EF4-FFF2-40B4-BE49-F238E27FC236}">
                <a16:creationId xmlns:a16="http://schemas.microsoft.com/office/drawing/2014/main" id="{1DAB2ADD-0399-5A37-091E-84E57D5E383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5281155" y="45066"/>
            <a:ext cx="1892976" cy="2178050"/>
          </a:xfrm>
          <a:prstGeom prst="rect">
            <a:avLst/>
          </a:prstGeom>
        </p:spPr>
      </p:pic>
      <p:pic>
        <p:nvPicPr>
          <p:cNvPr id="18" name="Picture 17">
            <a:extLst>
              <a:ext uri="{FF2B5EF4-FFF2-40B4-BE49-F238E27FC236}">
                <a16:creationId xmlns:a16="http://schemas.microsoft.com/office/drawing/2014/main" id="{7AA9D7CE-16BB-A259-66FA-4BBC4A0B21A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6753679" y="4503385"/>
            <a:ext cx="1892976" cy="2178050"/>
          </a:xfrm>
          <a:prstGeom prst="rect">
            <a:avLst/>
          </a:prstGeom>
        </p:spPr>
      </p:pic>
      <p:pic>
        <p:nvPicPr>
          <p:cNvPr id="25" name="Picture 24">
            <a:extLst>
              <a:ext uri="{FF2B5EF4-FFF2-40B4-BE49-F238E27FC236}">
                <a16:creationId xmlns:a16="http://schemas.microsoft.com/office/drawing/2014/main" id="{CFDF8D1D-4FC6-290F-164C-9F9FF39C868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7719688" y="2225707"/>
            <a:ext cx="1892976" cy="2178050"/>
          </a:xfrm>
          <a:prstGeom prst="rect">
            <a:avLst/>
          </a:prstGeom>
        </p:spPr>
      </p:pic>
      <p:pic>
        <p:nvPicPr>
          <p:cNvPr id="28" name="Picture 27">
            <a:extLst>
              <a:ext uri="{FF2B5EF4-FFF2-40B4-BE49-F238E27FC236}">
                <a16:creationId xmlns:a16="http://schemas.microsoft.com/office/drawing/2014/main" id="{B769B4D8-6BE2-717C-E106-156DA33DA04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7601609" y="198555"/>
            <a:ext cx="1892976" cy="2178050"/>
          </a:xfrm>
          <a:prstGeom prst="rect">
            <a:avLst/>
          </a:prstGeom>
        </p:spPr>
      </p:pic>
      <p:pic>
        <p:nvPicPr>
          <p:cNvPr id="10" name="Picture 9">
            <a:extLst>
              <a:ext uri="{FF2B5EF4-FFF2-40B4-BE49-F238E27FC236}">
                <a16:creationId xmlns:a16="http://schemas.microsoft.com/office/drawing/2014/main" id="{77450C9E-EAF9-0B82-4E6D-C03167B1727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3954041" y="3943658"/>
            <a:ext cx="1892976" cy="2178050"/>
          </a:xfrm>
          <a:prstGeom prst="rect">
            <a:avLst/>
          </a:prstGeom>
        </p:spPr>
      </p:pic>
      <p:pic>
        <p:nvPicPr>
          <p:cNvPr id="17" name="Picture 16">
            <a:extLst>
              <a:ext uri="{FF2B5EF4-FFF2-40B4-BE49-F238E27FC236}">
                <a16:creationId xmlns:a16="http://schemas.microsoft.com/office/drawing/2014/main" id="{836ACC13-A56E-B75F-054F-37BCA82381A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4777245" y="1834531"/>
            <a:ext cx="1892976" cy="2178050"/>
          </a:xfrm>
          <a:prstGeom prst="rect">
            <a:avLst/>
          </a:prstGeom>
        </p:spPr>
      </p:pic>
      <p:pic>
        <p:nvPicPr>
          <p:cNvPr id="20" name="Picture 19">
            <a:extLst>
              <a:ext uri="{FF2B5EF4-FFF2-40B4-BE49-F238E27FC236}">
                <a16:creationId xmlns:a16="http://schemas.microsoft.com/office/drawing/2014/main" id="{85553989-ACCF-0348-2FE7-7EF705D8D3E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7499881" y="4172412"/>
            <a:ext cx="1892976" cy="2178050"/>
          </a:xfrm>
          <a:prstGeom prst="rect">
            <a:avLst/>
          </a:prstGeom>
        </p:spPr>
      </p:pic>
      <p:pic>
        <p:nvPicPr>
          <p:cNvPr id="22" name="Picture 21">
            <a:extLst>
              <a:ext uri="{FF2B5EF4-FFF2-40B4-BE49-F238E27FC236}">
                <a16:creationId xmlns:a16="http://schemas.microsoft.com/office/drawing/2014/main" id="{8CE17A2E-7F6A-89FD-F265-DBE873F81FD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5930475" y="-318781"/>
            <a:ext cx="1892976" cy="2178050"/>
          </a:xfrm>
          <a:prstGeom prst="rect">
            <a:avLst/>
          </a:prstGeom>
        </p:spPr>
      </p:pic>
      <p:pic>
        <p:nvPicPr>
          <p:cNvPr id="26" name="Picture 25">
            <a:extLst>
              <a:ext uri="{FF2B5EF4-FFF2-40B4-BE49-F238E27FC236}">
                <a16:creationId xmlns:a16="http://schemas.microsoft.com/office/drawing/2014/main" id="{21FEF5C3-30C1-A176-BD73-B12B136D3E5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8469051" y="1430291"/>
            <a:ext cx="1892976" cy="2178050"/>
          </a:xfrm>
          <a:prstGeom prst="rect">
            <a:avLst/>
          </a:prstGeom>
        </p:spPr>
      </p:pic>
      <p:pic>
        <p:nvPicPr>
          <p:cNvPr id="4" name="Picture 3">
            <a:extLst>
              <a:ext uri="{FF2B5EF4-FFF2-40B4-BE49-F238E27FC236}">
                <a16:creationId xmlns:a16="http://schemas.microsoft.com/office/drawing/2014/main" id="{F9A1DA00-C354-610B-F605-08CCF6AF4E3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4919223" y="4503385"/>
            <a:ext cx="1892976" cy="2178050"/>
          </a:xfrm>
          <a:prstGeom prst="rect">
            <a:avLst/>
          </a:prstGeom>
        </p:spPr>
      </p:pic>
      <p:pic>
        <p:nvPicPr>
          <p:cNvPr id="7" name="Picture 6">
            <a:extLst>
              <a:ext uri="{FF2B5EF4-FFF2-40B4-BE49-F238E27FC236}">
                <a16:creationId xmlns:a16="http://schemas.microsoft.com/office/drawing/2014/main" id="{3B556F3D-E65E-78ED-8449-27BB9377576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3590348" y="508616"/>
            <a:ext cx="1892976" cy="2178050"/>
          </a:xfrm>
          <a:prstGeom prst="rect">
            <a:avLst/>
          </a:prstGeom>
        </p:spPr>
      </p:pic>
      <p:pic>
        <p:nvPicPr>
          <p:cNvPr id="15" name="Picture 14">
            <a:extLst>
              <a:ext uri="{FF2B5EF4-FFF2-40B4-BE49-F238E27FC236}">
                <a16:creationId xmlns:a16="http://schemas.microsoft.com/office/drawing/2014/main" id="{23B6C7FF-D4B5-C1A9-AB02-0F4E911A66E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6158370" y="3013383"/>
            <a:ext cx="1892976" cy="2178050"/>
          </a:xfrm>
          <a:prstGeom prst="rect">
            <a:avLst/>
          </a:prstGeom>
        </p:spPr>
      </p:pic>
      <p:pic>
        <p:nvPicPr>
          <p:cNvPr id="16" name="Picture 15">
            <a:extLst>
              <a:ext uri="{FF2B5EF4-FFF2-40B4-BE49-F238E27FC236}">
                <a16:creationId xmlns:a16="http://schemas.microsoft.com/office/drawing/2014/main" id="{76DE9359-149C-85C4-2271-4416E2AEE0D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49" b="99529" l="5634" r="90358">
                        <a14:foregroundMark x1="65547" y1="11111" x2="47562" y2="7721"/>
                        <a14:foregroundMark x1="47562" y1="7721" x2="43879" y2="23164"/>
                        <a14:foregroundMark x1="43879" y1="23164" x2="54388" y2="28343"/>
                        <a14:foregroundMark x1="54388" y1="28343" x2="49296" y2="31073"/>
                        <a14:foregroundMark x1="49296" y1="19868" x2="64247" y2="19680"/>
                        <a14:foregroundMark x1="64247" y1="19680" x2="65547" y2="23352"/>
                        <a14:foregroundMark x1="50921" y1="4237" x2="50921" y2="4237"/>
                        <a14:foregroundMark x1="90358" y1="64124" x2="90358" y2="64124"/>
                        <a14:foregroundMark x1="12243" y1="61111" x2="12243" y2="61111"/>
                        <a14:foregroundMark x1="5850" y1="60075" x2="5850" y2="60075"/>
                        <a14:foregroundMark x1="35645" y1="93503" x2="35645" y2="93503"/>
                        <a14:foregroundMark x1="35970" y1="95009" x2="47996" y2="92467"/>
                        <a14:foregroundMark x1="47996" y1="92467" x2="47996" y2="92467"/>
                        <a14:foregroundMark x1="62730" y1="99529" x2="63272" y2="98399"/>
                      </a14:backgroundRemoval>
                    </a14:imgEffect>
                  </a14:imgLayer>
                </a14:imgProps>
              </a:ext>
            </a:extLst>
          </a:blip>
          <a:stretch>
            <a:fillRect/>
          </a:stretch>
        </p:blipFill>
        <p:spPr>
          <a:xfrm>
            <a:off x="4457951" y="144769"/>
            <a:ext cx="1892976" cy="2178050"/>
          </a:xfrm>
          <a:prstGeom prst="rect">
            <a:avLst/>
          </a:prstGeom>
        </p:spPr>
      </p:pic>
    </p:spTree>
    <p:extLst>
      <p:ext uri="{BB962C8B-B14F-4D97-AF65-F5344CB8AC3E}">
        <p14:creationId xmlns:p14="http://schemas.microsoft.com/office/powerpoint/2010/main" val="165231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9"/>
                                          </p:stCondLst>
                                        </p:cTn>
                                        <p:tgtEl>
                                          <p:spTgt spid="17"/>
                                        </p:tgtEl>
                                        <p:attrNameLst>
                                          <p:attrName>style.visibility</p:attrName>
                                        </p:attrNameLst>
                                      </p:cBhvr>
                                      <p:to>
                                        <p:strVal val="visible"/>
                                      </p:to>
                                    </p:set>
                                  </p:childTnLst>
                                </p:cTn>
                              </p:par>
                            </p:childTnLst>
                          </p:cTn>
                        </p:par>
                        <p:par>
                          <p:cTn id="10" fill="hold">
                            <p:stCondLst>
                              <p:cond delay="260"/>
                            </p:stCondLst>
                            <p:childTnLst>
                              <p:par>
                                <p:cTn id="11" presetID="1" presetClass="entr" presetSubtype="0" fill="hold" nodeType="afterEffect">
                                  <p:stCondLst>
                                    <p:cond delay="250"/>
                                  </p:stCondLst>
                                  <p:childTnLst>
                                    <p:set>
                                      <p:cBhvr>
                                        <p:cTn id="12" dur="1" fill="hold">
                                          <p:stCondLst>
                                            <p:cond delay="0"/>
                                          </p:stCondLst>
                                        </p:cTn>
                                        <p:tgtEl>
                                          <p:spTgt spid="20"/>
                                        </p:tgtEl>
                                        <p:attrNameLst>
                                          <p:attrName>style.visibility</p:attrName>
                                        </p:attrNameLst>
                                      </p:cBhvr>
                                      <p:to>
                                        <p:strVal val="visible"/>
                                      </p:to>
                                    </p:set>
                                  </p:childTnLst>
                                </p:cTn>
                              </p:par>
                            </p:childTnLst>
                          </p:cTn>
                        </p:par>
                        <p:par>
                          <p:cTn id="13" fill="hold">
                            <p:stCondLst>
                              <p:cond delay="510"/>
                            </p:stCondLst>
                            <p:childTnLst>
                              <p:par>
                                <p:cTn id="14" presetID="1" presetClass="entr" presetSubtype="0" fill="hold" nodeType="afterEffect">
                                  <p:stCondLst>
                                    <p:cond delay="25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760"/>
                            </p:stCondLst>
                            <p:childTnLst>
                              <p:par>
                                <p:cTn id="17" presetID="1" presetClass="entr" presetSubtype="0" fill="hold" nodeType="afterEffect">
                                  <p:stCondLst>
                                    <p:cond delay="25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1010"/>
                            </p:stCondLst>
                            <p:childTnLst>
                              <p:par>
                                <p:cTn id="20" presetID="1" presetClass="entr" presetSubtype="0" fill="hold" nodeType="afterEffect">
                                  <p:stCondLst>
                                    <p:cond delay="250"/>
                                  </p:stCondLst>
                                  <p:childTnLst>
                                    <p:set>
                                      <p:cBhvr>
                                        <p:cTn id="21" dur="1" fill="hold">
                                          <p:stCondLst>
                                            <p:cond delay="0"/>
                                          </p:stCondLst>
                                        </p:cTn>
                                        <p:tgtEl>
                                          <p:spTgt spid="18"/>
                                        </p:tgtEl>
                                        <p:attrNameLst>
                                          <p:attrName>style.visibility</p:attrName>
                                        </p:attrNameLst>
                                      </p:cBhvr>
                                      <p:to>
                                        <p:strVal val="visible"/>
                                      </p:to>
                                    </p:set>
                                  </p:childTnLst>
                                </p:cTn>
                              </p:par>
                            </p:childTnLst>
                          </p:cTn>
                        </p:par>
                        <p:par>
                          <p:cTn id="22" fill="hold">
                            <p:stCondLst>
                              <p:cond delay="1260"/>
                            </p:stCondLst>
                            <p:childTnLst>
                              <p:par>
                                <p:cTn id="23" presetID="1" presetClass="entr" presetSubtype="0" fill="hold" nodeType="afterEffect">
                                  <p:stCondLst>
                                    <p:cond delay="0"/>
                                  </p:stCondLst>
                                  <p:childTnLst>
                                    <p:set>
                                      <p:cBhvr>
                                        <p:cTn id="24" dur="1" fill="hold">
                                          <p:stCondLst>
                                            <p:cond delay="9"/>
                                          </p:stCondLst>
                                        </p:cTn>
                                        <p:tgtEl>
                                          <p:spTgt spid="6"/>
                                        </p:tgtEl>
                                        <p:attrNameLst>
                                          <p:attrName>style.visibility</p:attrName>
                                        </p:attrNameLst>
                                      </p:cBhvr>
                                      <p:to>
                                        <p:strVal val="visible"/>
                                      </p:to>
                                    </p:set>
                                  </p:childTnLst>
                                </p:cTn>
                              </p:par>
                            </p:childTnLst>
                          </p:cTn>
                        </p:par>
                        <p:par>
                          <p:cTn id="25" fill="hold">
                            <p:stCondLst>
                              <p:cond delay="1270"/>
                            </p:stCondLst>
                            <p:childTnLst>
                              <p:par>
                                <p:cTn id="26" presetID="1" presetClass="entr" presetSubtype="0" fill="hold" nodeType="afterEffect">
                                  <p:stCondLst>
                                    <p:cond delay="250"/>
                                  </p:stCondLst>
                                  <p:childTnLst>
                                    <p:set>
                                      <p:cBhvr>
                                        <p:cTn id="27" dur="1" fill="hold">
                                          <p:stCondLst>
                                            <p:cond delay="0"/>
                                          </p:stCondLst>
                                        </p:cTn>
                                        <p:tgtEl>
                                          <p:spTgt spid="12"/>
                                        </p:tgtEl>
                                        <p:attrNameLst>
                                          <p:attrName>style.visibility</p:attrName>
                                        </p:attrNameLst>
                                      </p:cBhvr>
                                      <p:to>
                                        <p:strVal val="visible"/>
                                      </p:to>
                                    </p:set>
                                  </p:childTnLst>
                                </p:cTn>
                              </p:par>
                            </p:childTnLst>
                          </p:cTn>
                        </p:par>
                        <p:par>
                          <p:cTn id="28" fill="hold">
                            <p:stCondLst>
                              <p:cond delay="1520"/>
                            </p:stCondLst>
                            <p:childTnLst>
                              <p:par>
                                <p:cTn id="29" presetID="1" presetClass="entr" presetSubtype="0" fill="hold" nodeType="afterEffect">
                                  <p:stCondLst>
                                    <p:cond delay="250"/>
                                  </p:stCondLst>
                                  <p:childTnLst>
                                    <p:set>
                                      <p:cBhvr>
                                        <p:cTn id="30" dur="1" fill="hold">
                                          <p:stCondLst>
                                            <p:cond delay="0"/>
                                          </p:stCondLst>
                                        </p:cTn>
                                        <p:tgtEl>
                                          <p:spTgt spid="25"/>
                                        </p:tgtEl>
                                        <p:attrNameLst>
                                          <p:attrName>style.visibility</p:attrName>
                                        </p:attrNameLst>
                                      </p:cBhvr>
                                      <p:to>
                                        <p:strVal val="visible"/>
                                      </p:to>
                                    </p:set>
                                  </p:childTnLst>
                                </p:cTn>
                              </p:par>
                            </p:childTnLst>
                          </p:cTn>
                        </p:par>
                        <p:par>
                          <p:cTn id="31" fill="hold">
                            <p:stCondLst>
                              <p:cond delay="1770"/>
                            </p:stCondLst>
                            <p:childTnLst>
                              <p:par>
                                <p:cTn id="32" presetID="1" presetClass="entr" presetSubtype="0" fill="hold" nodeType="afterEffect">
                                  <p:stCondLst>
                                    <p:cond delay="250"/>
                                  </p:stCondLst>
                                  <p:childTnLst>
                                    <p:set>
                                      <p:cBhvr>
                                        <p:cTn id="33" dur="1" fill="hold">
                                          <p:stCondLst>
                                            <p:cond delay="0"/>
                                          </p:stCondLst>
                                        </p:cTn>
                                        <p:tgtEl>
                                          <p:spTgt spid="28"/>
                                        </p:tgtEl>
                                        <p:attrNameLst>
                                          <p:attrName>style.visibility</p:attrName>
                                        </p:attrNameLst>
                                      </p:cBhvr>
                                      <p:to>
                                        <p:strVal val="visible"/>
                                      </p:to>
                                    </p:set>
                                  </p:childTnLst>
                                </p:cTn>
                              </p:par>
                            </p:childTnLst>
                          </p:cTn>
                        </p:par>
                        <p:par>
                          <p:cTn id="34" fill="hold">
                            <p:stCondLst>
                              <p:cond delay="2020"/>
                            </p:stCondLst>
                            <p:childTnLst>
                              <p:par>
                                <p:cTn id="35" presetID="1" presetClass="entr" presetSubtype="0" fill="hold" nodeType="afterEffect">
                                  <p:stCondLst>
                                    <p:cond delay="250"/>
                                  </p:stCondLst>
                                  <p:childTnLst>
                                    <p:set>
                                      <p:cBhvr>
                                        <p:cTn id="36" dur="1" fill="hold">
                                          <p:stCondLst>
                                            <p:cond delay="0"/>
                                          </p:stCondLst>
                                        </p:cTn>
                                        <p:tgtEl>
                                          <p:spTgt spid="11"/>
                                        </p:tgtEl>
                                        <p:attrNameLst>
                                          <p:attrName>style.visibility</p:attrName>
                                        </p:attrNameLst>
                                      </p:cBhvr>
                                      <p:to>
                                        <p:strVal val="visible"/>
                                      </p:to>
                                    </p:set>
                                  </p:childTnLst>
                                </p:cTn>
                              </p:par>
                            </p:childTnLst>
                          </p:cTn>
                        </p:par>
                        <p:par>
                          <p:cTn id="37" fill="hold">
                            <p:stCondLst>
                              <p:cond delay="2270"/>
                            </p:stCondLst>
                            <p:childTnLst>
                              <p:par>
                                <p:cTn id="38" presetID="1" presetClass="entr" presetSubtype="0" fill="hold" nodeType="afterEffect">
                                  <p:stCondLst>
                                    <p:cond delay="250"/>
                                  </p:stCondLst>
                                  <p:childTnLst>
                                    <p:set>
                                      <p:cBhvr>
                                        <p:cTn id="39" dur="1" fill="hold">
                                          <p:stCondLst>
                                            <p:cond delay="0"/>
                                          </p:stCondLst>
                                        </p:cTn>
                                        <p:tgtEl>
                                          <p:spTgt spid="9"/>
                                        </p:tgtEl>
                                        <p:attrNameLst>
                                          <p:attrName>style.visibility</p:attrName>
                                        </p:attrNameLst>
                                      </p:cBhvr>
                                      <p:to>
                                        <p:strVal val="visible"/>
                                      </p:to>
                                    </p:set>
                                  </p:childTnLst>
                                </p:cTn>
                              </p:par>
                            </p:childTnLst>
                          </p:cTn>
                        </p:par>
                        <p:par>
                          <p:cTn id="40" fill="hold">
                            <p:stCondLst>
                              <p:cond delay="2520"/>
                            </p:stCondLst>
                            <p:childTnLst>
                              <p:par>
                                <p:cTn id="41" presetID="1" presetClass="entr" presetSubtype="0" fill="hold" nodeType="afterEffect">
                                  <p:stCondLst>
                                    <p:cond delay="250"/>
                                  </p:stCondLst>
                                  <p:childTnLst>
                                    <p:set>
                                      <p:cBhvr>
                                        <p:cTn id="42" dur="1" fill="hold">
                                          <p:stCondLst>
                                            <p:cond delay="0"/>
                                          </p:stCondLst>
                                        </p:cTn>
                                        <p:tgtEl>
                                          <p:spTgt spid="19"/>
                                        </p:tgtEl>
                                        <p:attrNameLst>
                                          <p:attrName>style.visibility</p:attrName>
                                        </p:attrNameLst>
                                      </p:cBhvr>
                                      <p:to>
                                        <p:strVal val="visible"/>
                                      </p:to>
                                    </p:set>
                                  </p:childTnLst>
                                </p:cTn>
                              </p:par>
                            </p:childTnLst>
                          </p:cTn>
                        </p:par>
                        <p:par>
                          <p:cTn id="43" fill="hold">
                            <p:stCondLst>
                              <p:cond delay="2770"/>
                            </p:stCondLst>
                            <p:childTnLst>
                              <p:par>
                                <p:cTn id="44" presetID="1" presetClass="entr" presetSubtype="0" fill="hold" nodeType="afterEffect">
                                  <p:stCondLst>
                                    <p:cond delay="250"/>
                                  </p:stCondLst>
                                  <p:childTnLst>
                                    <p:set>
                                      <p:cBhvr>
                                        <p:cTn id="45" dur="1" fill="hold">
                                          <p:stCondLst>
                                            <p:cond delay="0"/>
                                          </p:stCondLst>
                                        </p:cTn>
                                        <p:tgtEl>
                                          <p:spTgt spid="14"/>
                                        </p:tgtEl>
                                        <p:attrNameLst>
                                          <p:attrName>style.visibility</p:attrName>
                                        </p:attrNameLst>
                                      </p:cBhvr>
                                      <p:to>
                                        <p:strVal val="visible"/>
                                      </p:to>
                                    </p:set>
                                  </p:childTnLst>
                                </p:cTn>
                              </p:par>
                            </p:childTnLst>
                          </p:cTn>
                        </p:par>
                        <p:par>
                          <p:cTn id="46" fill="hold">
                            <p:stCondLst>
                              <p:cond delay="3020"/>
                            </p:stCondLst>
                            <p:childTnLst>
                              <p:par>
                                <p:cTn id="47" presetID="1" presetClass="entr" presetSubtype="0" fill="hold" nodeType="afterEffect">
                                  <p:stCondLst>
                                    <p:cond delay="250"/>
                                  </p:stCondLst>
                                  <p:childTnLst>
                                    <p:set>
                                      <p:cBhvr>
                                        <p:cTn id="48" dur="1" fill="hold">
                                          <p:stCondLst>
                                            <p:cond delay="0"/>
                                          </p:stCondLst>
                                        </p:cTn>
                                        <p:tgtEl>
                                          <p:spTgt spid="24"/>
                                        </p:tgtEl>
                                        <p:attrNameLst>
                                          <p:attrName>style.visibility</p:attrName>
                                        </p:attrNameLst>
                                      </p:cBhvr>
                                      <p:to>
                                        <p:strVal val="visible"/>
                                      </p:to>
                                    </p:set>
                                  </p:childTnLst>
                                </p:cTn>
                              </p:par>
                            </p:childTnLst>
                          </p:cTn>
                        </p:par>
                        <p:par>
                          <p:cTn id="49" fill="hold">
                            <p:stCondLst>
                              <p:cond delay="3270"/>
                            </p:stCondLst>
                            <p:childTnLst>
                              <p:par>
                                <p:cTn id="50" presetID="1" presetClass="entr" presetSubtype="0" fill="hold" nodeType="afterEffect">
                                  <p:stCondLst>
                                    <p:cond delay="250"/>
                                  </p:stCondLst>
                                  <p:childTnLst>
                                    <p:set>
                                      <p:cBhvr>
                                        <p:cTn id="51" dur="1" fill="hold">
                                          <p:stCondLst>
                                            <p:cond delay="0"/>
                                          </p:stCondLst>
                                        </p:cTn>
                                        <p:tgtEl>
                                          <p:spTgt spid="8"/>
                                        </p:tgtEl>
                                        <p:attrNameLst>
                                          <p:attrName>style.visibility</p:attrName>
                                        </p:attrNameLst>
                                      </p:cBhvr>
                                      <p:to>
                                        <p:strVal val="visible"/>
                                      </p:to>
                                    </p:set>
                                  </p:childTnLst>
                                </p:cTn>
                              </p:par>
                            </p:childTnLst>
                          </p:cTn>
                        </p:par>
                        <p:par>
                          <p:cTn id="52" fill="hold">
                            <p:stCondLst>
                              <p:cond delay="3520"/>
                            </p:stCondLst>
                            <p:childTnLst>
                              <p:par>
                                <p:cTn id="53" presetID="1" presetClass="entr" presetSubtype="0" fill="hold" nodeType="afterEffect">
                                  <p:stCondLst>
                                    <p:cond delay="250"/>
                                  </p:stCondLst>
                                  <p:childTnLst>
                                    <p:set>
                                      <p:cBhvr>
                                        <p:cTn id="54" dur="1" fill="hold">
                                          <p:stCondLst>
                                            <p:cond delay="0"/>
                                          </p:stCondLst>
                                        </p:cTn>
                                        <p:tgtEl>
                                          <p:spTgt spid="13"/>
                                        </p:tgtEl>
                                        <p:attrNameLst>
                                          <p:attrName>style.visibility</p:attrName>
                                        </p:attrNameLst>
                                      </p:cBhvr>
                                      <p:to>
                                        <p:strVal val="visible"/>
                                      </p:to>
                                    </p:set>
                                  </p:childTnLst>
                                </p:cTn>
                              </p:par>
                            </p:childTnLst>
                          </p:cTn>
                        </p:par>
                        <p:par>
                          <p:cTn id="55" fill="hold">
                            <p:stCondLst>
                              <p:cond delay="3770"/>
                            </p:stCondLst>
                            <p:childTnLst>
                              <p:par>
                                <p:cTn id="56" presetID="1" presetClass="entr" presetSubtype="0" fill="hold" nodeType="afterEffect">
                                  <p:stCondLst>
                                    <p:cond delay="250"/>
                                  </p:stCondLst>
                                  <p:childTnLst>
                                    <p:set>
                                      <p:cBhvr>
                                        <p:cTn id="57" dur="1" fill="hold">
                                          <p:stCondLst>
                                            <p:cond delay="0"/>
                                          </p:stCondLst>
                                        </p:cTn>
                                        <p:tgtEl>
                                          <p:spTgt spid="23"/>
                                        </p:tgtEl>
                                        <p:attrNameLst>
                                          <p:attrName>style.visibility</p:attrName>
                                        </p:attrNameLst>
                                      </p:cBhvr>
                                      <p:to>
                                        <p:strVal val="visible"/>
                                      </p:to>
                                    </p:set>
                                  </p:childTnLst>
                                </p:cTn>
                              </p:par>
                            </p:childTnLst>
                          </p:cTn>
                        </p:par>
                        <p:par>
                          <p:cTn id="58" fill="hold">
                            <p:stCondLst>
                              <p:cond delay="4020"/>
                            </p:stCondLst>
                            <p:childTnLst>
                              <p:par>
                                <p:cTn id="59" presetID="1" presetClass="entr" presetSubtype="0" fill="hold" nodeType="afterEffect">
                                  <p:stCondLst>
                                    <p:cond delay="250"/>
                                  </p:stCondLst>
                                  <p:childTnLst>
                                    <p:set>
                                      <p:cBhvr>
                                        <p:cTn id="60" dur="1" fill="hold">
                                          <p:stCondLst>
                                            <p:cond delay="0"/>
                                          </p:stCondLst>
                                        </p:cTn>
                                        <p:tgtEl>
                                          <p:spTgt spid="27"/>
                                        </p:tgtEl>
                                        <p:attrNameLst>
                                          <p:attrName>style.visibility</p:attrName>
                                        </p:attrNameLst>
                                      </p:cBhvr>
                                      <p:to>
                                        <p:strVal val="visible"/>
                                      </p:to>
                                    </p:set>
                                  </p:childTnLst>
                                </p:cTn>
                              </p:par>
                            </p:childTnLst>
                          </p:cTn>
                        </p:par>
                        <p:par>
                          <p:cTn id="61" fill="hold">
                            <p:stCondLst>
                              <p:cond delay="4270"/>
                            </p:stCondLst>
                            <p:childTnLst>
                              <p:par>
                                <p:cTn id="62" presetID="1" presetClass="entr" presetSubtype="0" fill="hold" nodeType="afterEffect">
                                  <p:stCondLst>
                                    <p:cond delay="250"/>
                                  </p:stCondLst>
                                  <p:childTnLst>
                                    <p:set>
                                      <p:cBhvr>
                                        <p:cTn id="63" dur="1" fill="hold">
                                          <p:stCondLst>
                                            <p:cond delay="0"/>
                                          </p:stCondLst>
                                        </p:cTn>
                                        <p:tgtEl>
                                          <p:spTgt spid="21"/>
                                        </p:tgtEl>
                                        <p:attrNameLst>
                                          <p:attrName>style.visibility</p:attrName>
                                        </p:attrNameLst>
                                      </p:cBhvr>
                                      <p:to>
                                        <p:strVal val="visible"/>
                                      </p:to>
                                    </p:set>
                                  </p:childTnLst>
                                </p:cTn>
                              </p:par>
                            </p:childTnLst>
                          </p:cTn>
                        </p:par>
                        <p:par>
                          <p:cTn id="64" fill="hold">
                            <p:stCondLst>
                              <p:cond delay="4520"/>
                            </p:stCondLst>
                            <p:childTnLst>
                              <p:par>
                                <p:cTn id="65" presetID="1" presetClass="entr" presetSubtype="0" fill="hold" nodeType="afterEffect">
                                  <p:stCondLst>
                                    <p:cond delay="250"/>
                                  </p:stCondLst>
                                  <p:childTnLst>
                                    <p:set>
                                      <p:cBhvr>
                                        <p:cTn id="66" dur="1" fill="hold">
                                          <p:stCondLst>
                                            <p:cond delay="0"/>
                                          </p:stCondLst>
                                        </p:cTn>
                                        <p:tgtEl>
                                          <p:spTgt spid="7"/>
                                        </p:tgtEl>
                                        <p:attrNameLst>
                                          <p:attrName>style.visibility</p:attrName>
                                        </p:attrNameLst>
                                      </p:cBhvr>
                                      <p:to>
                                        <p:strVal val="visible"/>
                                      </p:to>
                                    </p:set>
                                  </p:childTnLst>
                                </p:cTn>
                              </p:par>
                            </p:childTnLst>
                          </p:cTn>
                        </p:par>
                        <p:par>
                          <p:cTn id="67" fill="hold">
                            <p:stCondLst>
                              <p:cond delay="4770"/>
                            </p:stCondLst>
                            <p:childTnLst>
                              <p:par>
                                <p:cTn id="68" presetID="1" presetClass="entr" presetSubtype="0" fill="hold" nodeType="afterEffect">
                                  <p:stCondLst>
                                    <p:cond delay="250"/>
                                  </p:stCondLst>
                                  <p:childTnLst>
                                    <p:set>
                                      <p:cBhvr>
                                        <p:cTn id="69" dur="1" fill="hold">
                                          <p:stCondLst>
                                            <p:cond delay="0"/>
                                          </p:stCondLst>
                                        </p:cTn>
                                        <p:tgtEl>
                                          <p:spTgt spid="4"/>
                                        </p:tgtEl>
                                        <p:attrNameLst>
                                          <p:attrName>style.visibility</p:attrName>
                                        </p:attrNameLst>
                                      </p:cBhvr>
                                      <p:to>
                                        <p:strVal val="visible"/>
                                      </p:to>
                                    </p:set>
                                  </p:childTnLst>
                                </p:cTn>
                              </p:par>
                            </p:childTnLst>
                          </p:cTn>
                        </p:par>
                        <p:par>
                          <p:cTn id="70" fill="hold">
                            <p:stCondLst>
                              <p:cond delay="5020"/>
                            </p:stCondLst>
                            <p:childTnLst>
                              <p:par>
                                <p:cTn id="71" presetID="1" presetClass="entr" presetSubtype="0" fill="hold" nodeType="afterEffect">
                                  <p:stCondLst>
                                    <p:cond delay="250"/>
                                  </p:stCondLst>
                                  <p:childTnLst>
                                    <p:set>
                                      <p:cBhvr>
                                        <p:cTn id="72" dur="1" fill="hold">
                                          <p:stCondLst>
                                            <p:cond delay="0"/>
                                          </p:stCondLst>
                                        </p:cTn>
                                        <p:tgtEl>
                                          <p:spTgt spid="15"/>
                                        </p:tgtEl>
                                        <p:attrNameLst>
                                          <p:attrName>style.visibility</p:attrName>
                                        </p:attrNameLst>
                                      </p:cBhvr>
                                      <p:to>
                                        <p:strVal val="visible"/>
                                      </p:to>
                                    </p:set>
                                  </p:childTnLst>
                                </p:cTn>
                              </p:par>
                            </p:childTnLst>
                          </p:cTn>
                        </p:par>
                        <p:par>
                          <p:cTn id="73" fill="hold">
                            <p:stCondLst>
                              <p:cond delay="5270"/>
                            </p:stCondLst>
                            <p:childTnLst>
                              <p:par>
                                <p:cTn id="74" presetID="1" presetClass="entr" presetSubtype="0" fill="hold" nodeType="afterEffect">
                                  <p:stCondLst>
                                    <p:cond delay="250"/>
                                  </p:stCondLst>
                                  <p:childTnLst>
                                    <p:set>
                                      <p:cBhvr>
                                        <p:cTn id="7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2,700+ Broken Mirror Reflection Stock Photos, Pictures ...">
            <a:extLst>
              <a:ext uri="{FF2B5EF4-FFF2-40B4-BE49-F238E27FC236}">
                <a16:creationId xmlns:a16="http://schemas.microsoft.com/office/drawing/2014/main" id="{1A8AF374-FD74-349E-4953-8CF57E87B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14350"/>
            <a:ext cx="3886200" cy="58293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8DC8D58-52C6-D25F-2A71-3341DD4015B4}"/>
              </a:ext>
            </a:extLst>
          </p:cNvPr>
          <p:cNvSpPr txBox="1"/>
          <p:nvPr/>
        </p:nvSpPr>
        <p:spPr>
          <a:xfrm>
            <a:off x="5461000" y="1129784"/>
            <a:ext cx="6096000" cy="1200329"/>
          </a:xfrm>
          <a:prstGeom prst="rect">
            <a:avLst/>
          </a:prstGeom>
          <a:noFill/>
        </p:spPr>
        <p:txBody>
          <a:bodyPr wrap="square">
            <a:spAutoFit/>
          </a:bodyPr>
          <a:lstStyle/>
          <a:p>
            <a:pPr algn="ctr"/>
            <a:r>
              <a:rPr lang="en-GB" sz="2400" b="0" i="0" dirty="0">
                <a:solidFill>
                  <a:srgbClr val="000000"/>
                </a:solidFill>
                <a:effectLst/>
                <a:latin typeface="system-ui"/>
              </a:rPr>
              <a:t>for all have sinned and fall short of the glory of God,</a:t>
            </a:r>
          </a:p>
          <a:p>
            <a:pPr algn="ctr"/>
            <a:r>
              <a:rPr lang="en-GB" sz="2400" dirty="0">
                <a:solidFill>
                  <a:srgbClr val="000000"/>
                </a:solidFill>
                <a:latin typeface="system-ui"/>
              </a:rPr>
              <a:t>Rom 3:23</a:t>
            </a:r>
            <a:endParaRPr lang="en-GB" sz="2400" dirty="0"/>
          </a:p>
        </p:txBody>
      </p:sp>
      <p:pic>
        <p:nvPicPr>
          <p:cNvPr id="9220" name="Picture 4" descr="Dying Earth by SpaceScholar on DeviantArt">
            <a:extLst>
              <a:ext uri="{FF2B5EF4-FFF2-40B4-BE49-F238E27FC236}">
                <a16:creationId xmlns:a16="http://schemas.microsoft.com/office/drawing/2014/main" id="{67DBA960-6691-3775-2CD8-80B068F1E0E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backgroundMark x1="23438" y1="82324" x2="66309" y2="89453"/>
                        <a14:backgroundMark x1="66309" y1="89453" x2="76367" y2="85742"/>
                      </a14:backgroundRemoval>
                    </a14:imgEffect>
                  </a14:imgLayer>
                </a14:imgProps>
              </a:ext>
              <a:ext uri="{28A0092B-C50C-407E-A947-70E740481C1C}">
                <a14:useLocalDpi xmlns:a14="http://schemas.microsoft.com/office/drawing/2010/main" val="0"/>
              </a:ext>
            </a:extLst>
          </a:blip>
          <a:srcRect/>
          <a:stretch>
            <a:fillRect/>
          </a:stretch>
        </p:blipFill>
        <p:spPr bwMode="auto">
          <a:xfrm>
            <a:off x="6229350" y="2184400"/>
            <a:ext cx="4933950" cy="493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3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up)">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circle(out)">
                                      <p:cBhvr>
                                        <p:cTn id="12"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Paratrooper - Simple English Wikipedia, the free encyclopedia">
            <a:extLst>
              <a:ext uri="{FF2B5EF4-FFF2-40B4-BE49-F238E27FC236}">
                <a16:creationId xmlns:a16="http://schemas.microsoft.com/office/drawing/2014/main" id="{9004F75E-92D1-A803-4E7A-9508C442B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223"/>
          <a:stretch>
            <a:fillRect/>
          </a:stretch>
        </p:blipFill>
        <p:spPr bwMode="auto">
          <a:xfrm>
            <a:off x="20" y="10"/>
            <a:ext cx="4654276"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5+ Hundred Baby Sleeping Manger Royalty-Free Images, Stock Photos &amp;  Pictures | Shutterstock">
            <a:extLst>
              <a:ext uri="{FF2B5EF4-FFF2-40B4-BE49-F238E27FC236}">
                <a16:creationId xmlns:a16="http://schemas.microsoft.com/office/drawing/2014/main" id="{296F6BA9-D170-1586-2191-610D3A551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873" r="12760" b="-1"/>
          <a:stretch>
            <a:fillRect/>
          </a:stretch>
        </p:blipFill>
        <p:spPr bwMode="auto">
          <a:xfrm>
            <a:off x="4654296" y="1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35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580">
                                          <p:stCondLst>
                                            <p:cond delay="0"/>
                                          </p:stCondLst>
                                        </p:cTn>
                                        <p:tgtEl>
                                          <p:spTgt spid="10242"/>
                                        </p:tgtEl>
                                      </p:cBhvr>
                                    </p:animEffect>
                                    <p:anim calcmode="lin" valueType="num">
                                      <p:cBhvr>
                                        <p:cTn id="8"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42"/>
                                        </p:tgtEl>
                                      </p:cBhvr>
                                      <p:to x="100000" y="60000"/>
                                    </p:animScale>
                                    <p:animScale>
                                      <p:cBhvr>
                                        <p:cTn id="14" dur="166" decel="50000">
                                          <p:stCondLst>
                                            <p:cond delay="676"/>
                                          </p:stCondLst>
                                        </p:cTn>
                                        <p:tgtEl>
                                          <p:spTgt spid="10242"/>
                                        </p:tgtEl>
                                      </p:cBhvr>
                                      <p:to x="100000" y="100000"/>
                                    </p:animScale>
                                    <p:animScale>
                                      <p:cBhvr>
                                        <p:cTn id="15" dur="26">
                                          <p:stCondLst>
                                            <p:cond delay="1312"/>
                                          </p:stCondLst>
                                        </p:cTn>
                                        <p:tgtEl>
                                          <p:spTgt spid="10242"/>
                                        </p:tgtEl>
                                      </p:cBhvr>
                                      <p:to x="100000" y="80000"/>
                                    </p:animScale>
                                    <p:animScale>
                                      <p:cBhvr>
                                        <p:cTn id="16" dur="166" decel="50000">
                                          <p:stCondLst>
                                            <p:cond delay="1338"/>
                                          </p:stCondLst>
                                        </p:cTn>
                                        <p:tgtEl>
                                          <p:spTgt spid="10242"/>
                                        </p:tgtEl>
                                      </p:cBhvr>
                                      <p:to x="100000" y="100000"/>
                                    </p:animScale>
                                    <p:animScale>
                                      <p:cBhvr>
                                        <p:cTn id="17" dur="26">
                                          <p:stCondLst>
                                            <p:cond delay="1642"/>
                                          </p:stCondLst>
                                        </p:cTn>
                                        <p:tgtEl>
                                          <p:spTgt spid="10242"/>
                                        </p:tgtEl>
                                      </p:cBhvr>
                                      <p:to x="100000" y="90000"/>
                                    </p:animScale>
                                    <p:animScale>
                                      <p:cBhvr>
                                        <p:cTn id="18" dur="166" decel="50000">
                                          <p:stCondLst>
                                            <p:cond delay="1668"/>
                                          </p:stCondLst>
                                        </p:cTn>
                                        <p:tgtEl>
                                          <p:spTgt spid="10242"/>
                                        </p:tgtEl>
                                      </p:cBhvr>
                                      <p:to x="100000" y="100000"/>
                                    </p:animScale>
                                    <p:animScale>
                                      <p:cBhvr>
                                        <p:cTn id="19" dur="26">
                                          <p:stCondLst>
                                            <p:cond delay="1808"/>
                                          </p:stCondLst>
                                        </p:cTn>
                                        <p:tgtEl>
                                          <p:spTgt spid="10242"/>
                                        </p:tgtEl>
                                      </p:cBhvr>
                                      <p:to x="100000" y="95000"/>
                                    </p:animScale>
                                    <p:animScale>
                                      <p:cBhvr>
                                        <p:cTn id="20" dur="166" decel="50000">
                                          <p:stCondLst>
                                            <p:cond delay="1834"/>
                                          </p:stCondLst>
                                        </p:cTn>
                                        <p:tgtEl>
                                          <p:spTgt spid="1024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246"/>
                                        </p:tgtEl>
                                        <p:attrNameLst>
                                          <p:attrName>style.visibility</p:attrName>
                                        </p:attrNameLst>
                                      </p:cBhvr>
                                      <p:to>
                                        <p:strVal val="visible"/>
                                      </p:to>
                                    </p:set>
                                    <p:animEffect transition="in" filter="fade">
                                      <p:cBhvr>
                                        <p:cTn id="25"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Generated image">
            <a:extLst>
              <a:ext uri="{FF2B5EF4-FFF2-40B4-BE49-F238E27FC236}">
                <a16:creationId xmlns:a16="http://schemas.microsoft.com/office/drawing/2014/main" id="{49019705-4255-BBF4-B0F3-869E2EDA530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61" b="89844" l="4395" r="89844">
                        <a14:foregroundMark x1="8984" y1="10645" x2="8984" y2="10645"/>
                        <a14:foregroundMark x1="4492" y1="27930" x2="4395" y2="28516"/>
                        <a14:foregroundMark x1="20020" y1="10059" x2="20020" y2="10059"/>
                        <a14:foregroundMark x1="33008" y1="27734" x2="33008" y2="27734"/>
                        <a14:foregroundMark x1="29883" y1="36914" x2="29883" y2="36914"/>
                        <a14:foregroundMark x1="33203" y1="41016" x2="33203" y2="41016"/>
                        <a14:foregroundMark x1="33203" y1="41016" x2="33203" y2="41016"/>
                        <a14:foregroundMark x1="32813" y1="40332" x2="33203" y2="40527"/>
                        <a14:foregroundMark x1="32910" y1="42090" x2="33008" y2="40039"/>
                        <a14:foregroundMark x1="29785" y1="38379" x2="29688" y2="36035"/>
                        <a14:foregroundMark x1="28711" y1="46191" x2="29297" y2="43750"/>
                        <a14:foregroundMark x1="31641" y1="51465" x2="31250" y2="49609"/>
                        <a14:foregroundMark x1="34961" y1="58887" x2="35156" y2="57520"/>
                        <a14:foregroundMark x1="40137" y1="64355" x2="40137" y2="62305"/>
                        <a14:foregroundMark x1="40234" y1="56250" x2="40137" y2="54785"/>
                        <a14:foregroundMark x1="35352" y1="50000" x2="35449" y2="47363"/>
                        <a14:foregroundMark x1="38672" y1="47266" x2="38379" y2="45508"/>
                        <a14:foregroundMark x1="43945" y1="51270" x2="43555" y2="49414"/>
                        <a14:foregroundMark x1="42090" y1="42871" x2="41406" y2="41406"/>
                        <a14:foregroundMark x1="37012" y1="40039" x2="35938" y2="37695"/>
                        <a14:foregroundMark x1="39551" y1="35742" x2="38281" y2="35254"/>
                        <a14:foregroundMark x1="15625" y1="23828" x2="20605" y2="26172"/>
                        <a14:foregroundMark x1="34863" y1="55176" x2="34863" y2="55176"/>
                        <a14:backgroundMark x1="44141" y1="15625" x2="63477" y2="50391"/>
                        <a14:backgroundMark x1="63477" y1="50391" x2="64746" y2="55273"/>
                        <a14:backgroundMark x1="36621" y1="16797" x2="50195" y2="47461"/>
                        <a14:backgroundMark x1="45508" y1="14844" x2="45508" y2="14844"/>
                        <a14:backgroundMark x1="45605" y1="16406" x2="45801" y2="15918"/>
                        <a14:backgroundMark x1="46191" y1="15527" x2="46875" y2="14941"/>
                      </a14:backgroundRemoval>
                    </a14:imgEffect>
                  </a14:imgLayer>
                </a14:imgProps>
              </a:ext>
              <a:ext uri="{28A0092B-C50C-407E-A947-70E740481C1C}">
                <a14:useLocalDpi xmlns:a14="http://schemas.microsoft.com/office/drawing/2010/main" val="0"/>
              </a:ext>
            </a:extLst>
          </a:blip>
          <a:srcRect t="6224" r="53704" b="32685"/>
          <a:stretch>
            <a:fillRect/>
          </a:stretch>
        </p:blipFill>
        <p:spPr bwMode="auto">
          <a:xfrm>
            <a:off x="888999" y="-215901"/>
            <a:ext cx="2641600" cy="35268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Generated image">
            <a:extLst>
              <a:ext uri="{FF2B5EF4-FFF2-40B4-BE49-F238E27FC236}">
                <a16:creationId xmlns:a16="http://schemas.microsoft.com/office/drawing/2014/main" id="{02F2BF1A-E3CC-E094-D75A-EEB9BFC6A50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61" b="89844" l="4395" r="89844">
                        <a14:foregroundMark x1="8984" y1="10645" x2="8984" y2="10645"/>
                        <a14:foregroundMark x1="4492" y1="27930" x2="4395" y2="28516"/>
                        <a14:foregroundMark x1="20020" y1="10059" x2="20020" y2="10059"/>
                        <a14:foregroundMark x1="33008" y1="27734" x2="33008" y2="27734"/>
                        <a14:foregroundMark x1="29883" y1="36914" x2="29883" y2="36914"/>
                        <a14:foregroundMark x1="33203" y1="41016" x2="33203" y2="41016"/>
                        <a14:foregroundMark x1="33203" y1="41016" x2="33203" y2="41016"/>
                        <a14:foregroundMark x1="32813" y1="40332" x2="33203" y2="40527"/>
                        <a14:foregroundMark x1="32910" y1="42090" x2="33008" y2="40039"/>
                        <a14:foregroundMark x1="29785" y1="38379" x2="29688" y2="36035"/>
                        <a14:foregroundMark x1="28711" y1="46191" x2="29297" y2="43750"/>
                        <a14:foregroundMark x1="31641" y1="51465" x2="31250" y2="49609"/>
                        <a14:foregroundMark x1="34961" y1="58887" x2="35156" y2="57520"/>
                        <a14:foregroundMark x1="40137" y1="64355" x2="40137" y2="62305"/>
                        <a14:foregroundMark x1="40234" y1="56250" x2="40137" y2="54785"/>
                        <a14:foregroundMark x1="35352" y1="50000" x2="35449" y2="47363"/>
                        <a14:foregroundMark x1="38672" y1="47266" x2="38379" y2="45508"/>
                        <a14:foregroundMark x1="43945" y1="51270" x2="43555" y2="49414"/>
                        <a14:foregroundMark x1="42090" y1="42871" x2="41406" y2="41406"/>
                        <a14:foregroundMark x1="37012" y1="40039" x2="35938" y2="37695"/>
                        <a14:foregroundMark x1="39551" y1="35742" x2="38281" y2="35254"/>
                        <a14:foregroundMark x1="15625" y1="23828" x2="20605" y2="26172"/>
                        <a14:foregroundMark x1="34863" y1="55176" x2="34863" y2="55176"/>
                        <a14:backgroundMark x1="44141" y1="15625" x2="63477" y2="50391"/>
                        <a14:backgroundMark x1="63477" y1="50391" x2="64746" y2="55273"/>
                        <a14:backgroundMark x1="36621" y1="16797" x2="50195" y2="47461"/>
                        <a14:backgroundMark x1="45508" y1="14844" x2="45508" y2="14844"/>
                        <a14:backgroundMark x1="45605" y1="16406" x2="45801" y2="15918"/>
                        <a14:backgroundMark x1="46191" y1="15527" x2="46875" y2="14941"/>
                      </a14:backgroundRemoval>
                    </a14:imgEffect>
                  </a14:imgLayer>
                </a14:imgProps>
              </a:ext>
              <a:ext uri="{28A0092B-C50C-407E-A947-70E740481C1C}">
                <a14:useLocalDpi xmlns:a14="http://schemas.microsoft.com/office/drawing/2010/main" val="0"/>
              </a:ext>
            </a:extLst>
          </a:blip>
          <a:srcRect l="10463" t="18704" r="88034" b="76797"/>
          <a:stretch>
            <a:fillRect/>
          </a:stretch>
        </p:blipFill>
        <p:spPr bwMode="auto">
          <a:xfrm rot="1515190">
            <a:off x="1330340" y="456841"/>
            <a:ext cx="760280" cy="8928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Generated image">
            <a:extLst>
              <a:ext uri="{FF2B5EF4-FFF2-40B4-BE49-F238E27FC236}">
                <a16:creationId xmlns:a16="http://schemas.microsoft.com/office/drawing/2014/main" id="{A95ADE41-4896-0FD3-7A6F-E7DB98A1B21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61" b="89844" l="4395" r="89844">
                        <a14:foregroundMark x1="8984" y1="10645" x2="8984" y2="10645"/>
                        <a14:foregroundMark x1="4492" y1="27930" x2="4395" y2="28516"/>
                        <a14:foregroundMark x1="20020" y1="10059" x2="20020" y2="10059"/>
                        <a14:foregroundMark x1="33008" y1="27734" x2="33008" y2="27734"/>
                        <a14:foregroundMark x1="29883" y1="36914" x2="29883" y2="36914"/>
                        <a14:foregroundMark x1="33203" y1="41016" x2="33203" y2="41016"/>
                        <a14:foregroundMark x1="33203" y1="41016" x2="33203" y2="41016"/>
                        <a14:foregroundMark x1="32813" y1="40332" x2="33203" y2="40527"/>
                        <a14:foregroundMark x1="32910" y1="42090" x2="33008" y2="40039"/>
                        <a14:foregroundMark x1="29785" y1="38379" x2="29688" y2="36035"/>
                        <a14:foregroundMark x1="28711" y1="46191" x2="29297" y2="43750"/>
                        <a14:foregroundMark x1="31641" y1="51465" x2="31250" y2="49609"/>
                        <a14:foregroundMark x1="34961" y1="58887" x2="35156" y2="57520"/>
                        <a14:foregroundMark x1="40137" y1="64355" x2="40137" y2="62305"/>
                        <a14:foregroundMark x1="40234" y1="56250" x2="40137" y2="54785"/>
                        <a14:foregroundMark x1="35352" y1="50000" x2="35449" y2="47363"/>
                        <a14:foregroundMark x1="38672" y1="47266" x2="38379" y2="45508"/>
                        <a14:foregroundMark x1="43945" y1="51270" x2="43555" y2="49414"/>
                        <a14:foregroundMark x1="42090" y1="42871" x2="41406" y2="41406"/>
                        <a14:foregroundMark x1="37012" y1="40039" x2="35938" y2="37695"/>
                        <a14:foregroundMark x1="39551" y1="35742" x2="38281" y2="35254"/>
                        <a14:foregroundMark x1="15625" y1="23828" x2="20605" y2="26172"/>
                        <a14:foregroundMark x1="34863" y1="55176" x2="34863" y2="55176"/>
                        <a14:backgroundMark x1="44141" y1="15625" x2="63477" y2="50391"/>
                        <a14:backgroundMark x1="63477" y1="50391" x2="64746" y2="55273"/>
                        <a14:backgroundMark x1="36621" y1="16797" x2="50195" y2="47461"/>
                        <a14:backgroundMark x1="45508" y1="14844" x2="45508" y2="14844"/>
                        <a14:backgroundMark x1="45605" y1="16406" x2="45801" y2="15918"/>
                        <a14:backgroundMark x1="46191" y1="15527" x2="46875" y2="14941"/>
                      </a14:backgroundRemoval>
                    </a14:imgEffect>
                  </a14:imgLayer>
                </a14:imgProps>
              </a:ext>
              <a:ext uri="{28A0092B-C50C-407E-A947-70E740481C1C}">
                <a14:useLocalDpi xmlns:a14="http://schemas.microsoft.com/office/drawing/2010/main" val="0"/>
              </a:ext>
            </a:extLst>
          </a:blip>
          <a:srcRect l="10463" t="18704" r="88034" b="76797"/>
          <a:stretch>
            <a:fillRect/>
          </a:stretch>
        </p:blipFill>
        <p:spPr bwMode="auto">
          <a:xfrm rot="1272196">
            <a:off x="1853542" y="539245"/>
            <a:ext cx="288860" cy="8928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Generated image">
            <a:extLst>
              <a:ext uri="{FF2B5EF4-FFF2-40B4-BE49-F238E27FC236}">
                <a16:creationId xmlns:a16="http://schemas.microsoft.com/office/drawing/2014/main" id="{9A9C07E9-8BF0-1E45-5983-60B515311B0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61" b="89844" l="4395" r="89844">
                        <a14:foregroundMark x1="8984" y1="10645" x2="8984" y2="10645"/>
                        <a14:foregroundMark x1="4492" y1="27930" x2="4395" y2="28516"/>
                        <a14:foregroundMark x1="20020" y1="10059" x2="20020" y2="10059"/>
                        <a14:foregroundMark x1="33008" y1="27734" x2="33008" y2="27734"/>
                        <a14:foregroundMark x1="29883" y1="36914" x2="29883" y2="36914"/>
                        <a14:foregroundMark x1="33203" y1="41016" x2="33203" y2="41016"/>
                        <a14:foregroundMark x1="33203" y1="41016" x2="33203" y2="41016"/>
                        <a14:foregroundMark x1="32813" y1="40332" x2="33203" y2="40527"/>
                        <a14:foregroundMark x1="32910" y1="42090" x2="33008" y2="40039"/>
                        <a14:foregroundMark x1="29785" y1="38379" x2="29688" y2="36035"/>
                        <a14:foregroundMark x1="28711" y1="46191" x2="29297" y2="43750"/>
                        <a14:foregroundMark x1="31641" y1="51465" x2="31250" y2="49609"/>
                        <a14:foregroundMark x1="34961" y1="58887" x2="35156" y2="57520"/>
                        <a14:foregroundMark x1="40137" y1="64355" x2="40137" y2="62305"/>
                        <a14:foregroundMark x1="40234" y1="56250" x2="40137" y2="54785"/>
                        <a14:foregroundMark x1="35352" y1="50000" x2="35449" y2="47363"/>
                        <a14:foregroundMark x1="38672" y1="47266" x2="38379" y2="45508"/>
                        <a14:foregroundMark x1="43945" y1="51270" x2="43555" y2="49414"/>
                        <a14:foregroundMark x1="42090" y1="42871" x2="41406" y2="41406"/>
                        <a14:foregroundMark x1="37012" y1="40039" x2="35938" y2="37695"/>
                        <a14:foregroundMark x1="39551" y1="35742" x2="38281" y2="35254"/>
                        <a14:foregroundMark x1="15625" y1="23828" x2="20605" y2="26172"/>
                        <a14:foregroundMark x1="34863" y1="55176" x2="34863" y2="55176"/>
                        <a14:backgroundMark x1="44141" y1="15625" x2="63477" y2="50391"/>
                        <a14:backgroundMark x1="63477" y1="50391" x2="64746" y2="55273"/>
                        <a14:backgroundMark x1="36621" y1="16797" x2="50195" y2="47461"/>
                        <a14:backgroundMark x1="45508" y1="14844" x2="45508" y2="14844"/>
                        <a14:backgroundMark x1="45605" y1="16406" x2="45801" y2="15918"/>
                        <a14:backgroundMark x1="46191" y1="15527" x2="46875" y2="14941"/>
                      </a14:backgroundRemoval>
                    </a14:imgEffect>
                  </a14:imgLayer>
                </a14:imgProps>
              </a:ext>
              <a:ext uri="{28A0092B-C50C-407E-A947-70E740481C1C}">
                <a14:useLocalDpi xmlns:a14="http://schemas.microsoft.com/office/drawing/2010/main" val="0"/>
              </a:ext>
            </a:extLst>
          </a:blip>
          <a:srcRect l="10463" t="18704" r="88034" b="76797"/>
          <a:stretch>
            <a:fillRect/>
          </a:stretch>
        </p:blipFill>
        <p:spPr bwMode="auto">
          <a:xfrm rot="1019018">
            <a:off x="1884470" y="563247"/>
            <a:ext cx="288860" cy="89281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EC283F2-95CC-A87B-7C41-34E15F549E21}"/>
              </a:ext>
            </a:extLst>
          </p:cNvPr>
          <p:cNvSpPr txBox="1"/>
          <p:nvPr/>
        </p:nvSpPr>
        <p:spPr>
          <a:xfrm>
            <a:off x="1172877" y="559919"/>
            <a:ext cx="966964" cy="830997"/>
          </a:xfrm>
          <a:prstGeom prst="rect">
            <a:avLst/>
          </a:prstGeom>
          <a:noFill/>
        </p:spPr>
        <p:txBody>
          <a:bodyPr wrap="square">
            <a:spAutoFit/>
          </a:bodyPr>
          <a:lstStyle/>
          <a:p>
            <a:pPr algn="ctr"/>
            <a:r>
              <a:rPr lang="en-GB" sz="2400" b="1" dirty="0"/>
              <a:t>Holy Spirit</a:t>
            </a:r>
          </a:p>
        </p:txBody>
      </p:sp>
      <p:pic>
        <p:nvPicPr>
          <p:cNvPr id="12292" name="Picture 4" descr="Generated image">
            <a:extLst>
              <a:ext uri="{FF2B5EF4-FFF2-40B4-BE49-F238E27FC236}">
                <a16:creationId xmlns:a16="http://schemas.microsoft.com/office/drawing/2014/main" id="{D664D61C-64B3-9895-5F02-DCE9E02D3B33}"/>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9961" b="94434" l="9961" r="90723">
                        <a14:foregroundMark x1="53027" y1="93164" x2="61035" y2="94531"/>
                        <a14:foregroundMark x1="88770" y1="76855" x2="90723" y2="75000"/>
                        <a14:foregroundMark x1="69727" y1="46387" x2="69727" y2="46387"/>
                        <a14:backgroundMark x1="47949" y1="38867" x2="59668" y2="36230"/>
                        <a14:backgroundMark x1="59668" y1="36230" x2="84961" y2="42676"/>
                        <a14:backgroundMark x1="75293" y1="44434" x2="75293" y2="44434"/>
                        <a14:backgroundMark x1="75879" y1="45801" x2="75879" y2="45801"/>
                        <a14:backgroundMark x1="72461" y1="41113" x2="79785" y2="45898"/>
                      </a14:backgroundRemoval>
                    </a14:imgEffect>
                  </a14:imgLayer>
                </a14:imgProps>
              </a:ext>
              <a:ext uri="{28A0092B-C50C-407E-A947-70E740481C1C}">
                <a14:useLocalDpi xmlns:a14="http://schemas.microsoft.com/office/drawing/2010/main" val="0"/>
              </a:ext>
            </a:extLst>
          </a:blip>
          <a:srcRect l="24166" t="37315" r="6760" b="833"/>
          <a:stretch>
            <a:fillRect/>
          </a:stretch>
        </p:blipFill>
        <p:spPr bwMode="auto">
          <a:xfrm>
            <a:off x="428625" y="2617477"/>
            <a:ext cx="5295900" cy="474217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Generated image">
            <a:extLst>
              <a:ext uri="{FF2B5EF4-FFF2-40B4-BE49-F238E27FC236}">
                <a16:creationId xmlns:a16="http://schemas.microsoft.com/office/drawing/2014/main" id="{E7149F36-90C5-60B4-B3A7-8630B5253B57}"/>
              </a:ext>
            </a:extLst>
          </p:cNvPr>
          <p:cNvPicPr>
            <a:picLocks noChangeAspect="1" noChangeArrowheads="1"/>
          </p:cNvPicPr>
          <p:nvPr/>
        </p:nvPicPr>
        <p:blipFill rotWithShape="1">
          <a:blip r:embed="rId6">
            <a:extLst>
              <a:ext uri="{BEBA8EAE-BF5A-486C-A8C5-ECC9F3942E4B}">
                <a14:imgProps xmlns:a14="http://schemas.microsoft.com/office/drawing/2010/main">
                  <a14:imgLayer r:embed="rId4">
                    <a14:imgEffect>
                      <a14:backgroundRemoval t="9277" b="91309" l="9961" r="89844">
                        <a14:foregroundMark x1="11719" y1="57617" x2="24609" y2="61035"/>
                        <a14:foregroundMark x1="15723" y1="80664" x2="21484" y2="84863"/>
                        <a14:foregroundMark x1="81934" y1="83789" x2="81934" y2="91406"/>
                        <a14:foregroundMark x1="49219" y1="21484" x2="48828" y2="24121"/>
                        <a14:foregroundMark x1="61914" y1="13672" x2="65723" y2="19238"/>
                        <a14:foregroundMark x1="83789" y1="29785" x2="84375" y2="39551"/>
                        <a14:foregroundMark x1="84375" y1="39551" x2="84375" y2="39551"/>
                        <a14:foregroundMark x1="59277" y1="30762" x2="67188" y2="35840"/>
                        <a14:foregroundMark x1="65137" y1="26270" x2="64941" y2="26465"/>
                        <a14:foregroundMark x1="58301" y1="29102" x2="58301" y2="29102"/>
                        <a14:foregroundMark x1="57324" y1="33398" x2="57324" y2="33398"/>
                        <a14:foregroundMark x1="58398" y1="37305" x2="58398" y2="37305"/>
                        <a14:foregroundMark x1="51758" y1="15527" x2="51758" y2="15527"/>
                        <a14:foregroundMark x1="51367" y1="16309" x2="51367" y2="15820"/>
                        <a14:foregroundMark x1="48535" y1="29883" x2="48926" y2="29395"/>
                        <a14:foregroundMark x1="53613" y1="25293" x2="53613" y2="25293"/>
                        <a14:foregroundMark x1="54199" y1="25586" x2="54199" y2="25586"/>
                        <a14:foregroundMark x1="51758" y1="28906" x2="51758" y2="28906"/>
                        <a14:foregroundMark x1="44434" y1="20508" x2="44434" y2="20508"/>
                        <a14:foregroundMark x1="43750" y1="27637" x2="43750" y2="27637"/>
                        <a14:foregroundMark x1="63770" y1="10742" x2="63770" y2="9277"/>
                        <a14:foregroundMark x1="89453" y1="37891" x2="89453" y2="37891"/>
                        <a14:foregroundMark x1="83008" y1="43555" x2="83008" y2="43555"/>
                        <a14:foregroundMark x1="80957" y1="42480" x2="80957" y2="42480"/>
                        <a14:foregroundMark x1="68066" y1="39355" x2="68066" y2="39355"/>
                        <a14:foregroundMark x1="68457" y1="39258" x2="68457" y2="39258"/>
                        <a14:foregroundMark x1="69531" y1="38379" x2="69531" y2="38379"/>
                        <a14:foregroundMark x1="66797" y1="39844" x2="66797" y2="39844"/>
                        <a14:foregroundMark x1="59473" y1="37891" x2="59473" y2="37891"/>
                        <a14:foregroundMark x1="64551" y1="40430" x2="64551" y2="40430"/>
                        <a14:backgroundMark x1="47649" y1="32069" x2="45605" y2="33301"/>
                        <a14:backgroundMark x1="52896" y1="28906" x2="47904" y2="31915"/>
                        <a14:backgroundMark x1="58403" y1="25586" x2="52896" y2="28906"/>
                        <a14:backgroundMark x1="59375" y1="25000" x2="58403" y2="25586"/>
                        <a14:backgroundMark x1="45605" y1="33301" x2="45996" y2="37305"/>
                        <a14:backgroundMark x1="55668" y1="25586" x2="55664" y2="26270"/>
                        <a14:backgroundMark x1="55670" y1="25293" x2="55668" y2="25586"/>
                        <a14:backgroundMark x1="55732" y1="15527" x2="55670" y2="25293"/>
                        <a14:backgroundMark x1="55762" y1="10742" x2="55732" y2="15527"/>
                        <a14:backgroundMark x1="81641" y1="11914" x2="73828" y2="41504"/>
                        <a14:backgroundMark x1="73828" y1="41504" x2="73828" y2="42383"/>
                        <a14:backgroundMark x1="76172" y1="11035" x2="72949" y2="29492"/>
                        <a14:backgroundMark x1="49219" y1="35352" x2="63672" y2="71094"/>
                        <a14:backgroundMark x1="63672" y1="71094" x2="66211" y2="84766"/>
                        <a14:backgroundMark x1="77818" y1="42480" x2="77734" y2="44043"/>
                        <a14:backgroundMark x1="78613" y1="27637" x2="77818" y2="42480"/>
                        <a14:backgroundMark x1="77734" y1="44043" x2="53418" y2="55469"/>
                        <a14:backgroundMark x1="50586" y1="43359" x2="66992" y2="53125"/>
                        <a14:backgroundMark x1="66992" y1="53125" x2="62207" y2="61523"/>
                        <a14:backgroundMark x1="62207" y1="61523" x2="61719" y2="61621"/>
                        <a14:backgroundMark x1="56250" y1="41602" x2="70020" y2="48535"/>
                        <a14:backgroundMark x1="71973" y1="45313" x2="70410" y2="57813"/>
                        <a14:backgroundMark x1="70410" y1="57813" x2="69043" y2="60645"/>
                        <a14:backgroundMark x1="74805" y1="49707" x2="83398" y2="47559"/>
                        <a14:backgroundMark x1="83398" y1="47559" x2="88477" y2="47754"/>
                        <a14:backgroundMark x1="89258" y1="29395" x2="88379" y2="20410"/>
                        <a14:backgroundMark x1="88379" y1="20410" x2="72754" y2="11035"/>
                        <a14:backgroundMark x1="58691" y1="54297" x2="51270" y2="65625"/>
                        <a14:backgroundMark x1="51270" y1="65625" x2="49121" y2="78906"/>
                        <a14:backgroundMark x1="49121" y1="78906" x2="59863" y2="81152"/>
                        <a14:backgroundMark x1="59863" y1="81152" x2="53906" y2="92480"/>
                        <a14:backgroundMark x1="53906" y1="92480" x2="55566" y2="93262"/>
                        <a14:backgroundMark x1="50687" y1="13683" x2="53320" y2="12500"/>
                        <a14:backgroundMark x1="46582" y1="15527" x2="50551" y2="13744"/>
                        <a14:backgroundMark x1="70508" y1="27051" x2="70508" y2="25586"/>
                        <a14:backgroundMark x1="69922" y1="23926" x2="71582" y2="22754"/>
                        <a14:backgroundMark x1="66504" y1="24023" x2="71289" y2="25293"/>
                        <a14:backgroundMark x1="55371" y1="35742" x2="55371" y2="35742"/>
                        <a14:backgroundMark x1="43750" y1="18164" x2="44336" y2="18262"/>
                        <a14:backgroundMark x1="41309" y1="28027" x2="41309" y2="28027"/>
                        <a14:backgroundMark x1="43555" y1="33203" x2="40723" y2="27930"/>
                        <a14:backgroundMark x1="42885" y1="20508" x2="43457" y2="18848"/>
                        <a14:backgroundMark x1="40430" y1="27637" x2="42885" y2="20508"/>
                        <a14:backgroundMark x1="43457" y1="18848" x2="43457" y2="18848"/>
                        <a14:backgroundMark x1="72754" y1="10449" x2="73438" y2="18555"/>
                        <a14:backgroundMark x1="54590" y1="9668" x2="54590" y2="9668"/>
                      </a14:backgroundRemoval>
                    </a14:imgEffect>
                  </a14:imgLayer>
                </a14:imgProps>
              </a:ext>
              <a:ext uri="{28A0092B-C50C-407E-A947-70E740481C1C}">
                <a14:useLocalDpi xmlns:a14="http://schemas.microsoft.com/office/drawing/2010/main" val="0"/>
              </a:ext>
            </a:extLst>
          </a:blip>
          <a:srcRect l="56667" t="7037" r="26852" b="76111"/>
          <a:stretch>
            <a:fillRect/>
          </a:stretch>
        </p:blipFill>
        <p:spPr bwMode="auto">
          <a:xfrm>
            <a:off x="908050" y="5764079"/>
            <a:ext cx="1130300" cy="11557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Generated image">
            <a:extLst>
              <a:ext uri="{FF2B5EF4-FFF2-40B4-BE49-F238E27FC236}">
                <a16:creationId xmlns:a16="http://schemas.microsoft.com/office/drawing/2014/main" id="{DC5FD9FE-ECD4-6F71-9A64-3B1A98DE028C}"/>
              </a:ext>
            </a:extLst>
          </p:cNvPr>
          <p:cNvPicPr>
            <a:picLocks noChangeAspect="1" noChangeArrowheads="1"/>
          </p:cNvPicPr>
          <p:nvPr/>
        </p:nvPicPr>
        <p:blipFill rotWithShape="1">
          <a:blip r:embed="rId6">
            <a:extLst>
              <a:ext uri="{BEBA8EAE-BF5A-486C-A8C5-ECC9F3942E4B}">
                <a14:imgProps xmlns:a14="http://schemas.microsoft.com/office/drawing/2010/main">
                  <a14:imgLayer r:embed="rId4">
                    <a14:imgEffect>
                      <a14:backgroundRemoval t="9277" b="91309" l="9961" r="89844">
                        <a14:foregroundMark x1="11719" y1="57617" x2="24609" y2="61035"/>
                        <a14:foregroundMark x1="15723" y1="80664" x2="21484" y2="84863"/>
                        <a14:foregroundMark x1="81934" y1="83789" x2="81934" y2="91406"/>
                        <a14:foregroundMark x1="49219" y1="21484" x2="48828" y2="24121"/>
                        <a14:foregroundMark x1="61914" y1="13672" x2="65723" y2="19238"/>
                        <a14:foregroundMark x1="83789" y1="29785" x2="84375" y2="39551"/>
                        <a14:foregroundMark x1="84375" y1="39551" x2="84375" y2="39551"/>
                        <a14:foregroundMark x1="59277" y1="30762" x2="67188" y2="35840"/>
                        <a14:foregroundMark x1="65137" y1="26270" x2="64941" y2="26465"/>
                        <a14:foregroundMark x1="58301" y1="29102" x2="58301" y2="29102"/>
                        <a14:foregroundMark x1="57324" y1="33398" x2="57324" y2="33398"/>
                        <a14:foregroundMark x1="58398" y1="37305" x2="58398" y2="37305"/>
                        <a14:foregroundMark x1="51758" y1="15527" x2="51758" y2="15527"/>
                        <a14:foregroundMark x1="51367" y1="16309" x2="51367" y2="15820"/>
                        <a14:foregroundMark x1="48535" y1="29883" x2="48926" y2="29395"/>
                        <a14:foregroundMark x1="53613" y1="25293" x2="53613" y2="25293"/>
                        <a14:foregroundMark x1="54199" y1="25586" x2="54199" y2="25586"/>
                        <a14:foregroundMark x1="51758" y1="28906" x2="51758" y2="28906"/>
                        <a14:foregroundMark x1="44434" y1="20508" x2="44434" y2="20508"/>
                        <a14:foregroundMark x1="43750" y1="27637" x2="43750" y2="27637"/>
                        <a14:foregroundMark x1="63770" y1="10742" x2="63770" y2="9277"/>
                        <a14:foregroundMark x1="89453" y1="37891" x2="89453" y2="37891"/>
                        <a14:foregroundMark x1="83008" y1="43555" x2="83008" y2="43555"/>
                        <a14:foregroundMark x1="80957" y1="42480" x2="80957" y2="42480"/>
                        <a14:foregroundMark x1="68066" y1="39355" x2="68066" y2="39355"/>
                        <a14:foregroundMark x1="68457" y1="39258" x2="68457" y2="39258"/>
                        <a14:foregroundMark x1="69531" y1="38379" x2="69531" y2="38379"/>
                        <a14:foregroundMark x1="66797" y1="39844" x2="66797" y2="39844"/>
                        <a14:foregroundMark x1="59473" y1="37891" x2="59473" y2="37891"/>
                        <a14:foregroundMark x1="64551" y1="40430" x2="64551" y2="40430"/>
                        <a14:backgroundMark x1="47649" y1="32069" x2="45605" y2="33301"/>
                        <a14:backgroundMark x1="52896" y1="28906" x2="47904" y2="31915"/>
                        <a14:backgroundMark x1="58403" y1="25586" x2="52896" y2="28906"/>
                        <a14:backgroundMark x1="59375" y1="25000" x2="58403" y2="25586"/>
                        <a14:backgroundMark x1="45605" y1="33301" x2="45996" y2="37305"/>
                        <a14:backgroundMark x1="55668" y1="25586" x2="55664" y2="26270"/>
                        <a14:backgroundMark x1="55670" y1="25293" x2="55668" y2="25586"/>
                        <a14:backgroundMark x1="55732" y1="15527" x2="55670" y2="25293"/>
                        <a14:backgroundMark x1="55762" y1="10742" x2="55732" y2="15527"/>
                        <a14:backgroundMark x1="81641" y1="11914" x2="73828" y2="41504"/>
                        <a14:backgroundMark x1="73828" y1="41504" x2="73828" y2="42383"/>
                        <a14:backgroundMark x1="76172" y1="11035" x2="72949" y2="29492"/>
                        <a14:backgroundMark x1="49219" y1="35352" x2="63672" y2="71094"/>
                        <a14:backgroundMark x1="63672" y1="71094" x2="66211" y2="84766"/>
                        <a14:backgroundMark x1="77818" y1="42480" x2="77734" y2="44043"/>
                        <a14:backgroundMark x1="78613" y1="27637" x2="77818" y2="42480"/>
                        <a14:backgroundMark x1="77734" y1="44043" x2="53418" y2="55469"/>
                        <a14:backgroundMark x1="50586" y1="43359" x2="66992" y2="53125"/>
                        <a14:backgroundMark x1="66992" y1="53125" x2="62207" y2="61523"/>
                        <a14:backgroundMark x1="62207" y1="61523" x2="61719" y2="61621"/>
                        <a14:backgroundMark x1="56250" y1="41602" x2="70020" y2="48535"/>
                        <a14:backgroundMark x1="71973" y1="45313" x2="70410" y2="57813"/>
                        <a14:backgroundMark x1="70410" y1="57813" x2="69043" y2="60645"/>
                        <a14:backgroundMark x1="74805" y1="49707" x2="83398" y2="47559"/>
                        <a14:backgroundMark x1="83398" y1="47559" x2="88477" y2="47754"/>
                        <a14:backgroundMark x1="89258" y1="29395" x2="88379" y2="20410"/>
                        <a14:backgroundMark x1="88379" y1="20410" x2="72754" y2="11035"/>
                        <a14:backgroundMark x1="58691" y1="54297" x2="51270" y2="65625"/>
                        <a14:backgroundMark x1="51270" y1="65625" x2="49121" y2="78906"/>
                        <a14:backgroundMark x1="49121" y1="78906" x2="59863" y2="81152"/>
                        <a14:backgroundMark x1="59863" y1="81152" x2="53906" y2="92480"/>
                        <a14:backgroundMark x1="53906" y1="92480" x2="55566" y2="93262"/>
                        <a14:backgroundMark x1="50687" y1="13683" x2="53320" y2="12500"/>
                        <a14:backgroundMark x1="46582" y1="15527" x2="50551" y2="13744"/>
                        <a14:backgroundMark x1="70508" y1="27051" x2="70508" y2="25586"/>
                        <a14:backgroundMark x1="69922" y1="23926" x2="71582" y2="22754"/>
                        <a14:backgroundMark x1="66504" y1="24023" x2="71289" y2="25293"/>
                        <a14:backgroundMark x1="55371" y1="35742" x2="55371" y2="35742"/>
                        <a14:backgroundMark x1="43750" y1="18164" x2="44336" y2="18262"/>
                        <a14:backgroundMark x1="41309" y1="28027" x2="41309" y2="28027"/>
                        <a14:backgroundMark x1="43555" y1="33203" x2="40723" y2="27930"/>
                        <a14:backgroundMark x1="42885" y1="20508" x2="43457" y2="18848"/>
                        <a14:backgroundMark x1="40430" y1="27637" x2="42885" y2="20508"/>
                        <a14:backgroundMark x1="43457" y1="18848" x2="43457" y2="18848"/>
                        <a14:backgroundMark x1="72754" y1="10449" x2="73438" y2="18555"/>
                        <a14:backgroundMark x1="54590" y1="9668" x2="54590" y2="9668"/>
                      </a14:backgroundRemoval>
                    </a14:imgEffect>
                  </a14:imgLayer>
                </a14:imgProps>
              </a:ext>
              <a:ext uri="{28A0092B-C50C-407E-A947-70E740481C1C}">
                <a14:useLocalDpi xmlns:a14="http://schemas.microsoft.com/office/drawing/2010/main" val="0"/>
              </a:ext>
            </a:extLst>
          </a:blip>
          <a:srcRect l="9814" t="52593" r="65927" b="27963"/>
          <a:stretch>
            <a:fillRect/>
          </a:stretch>
        </p:blipFill>
        <p:spPr bwMode="auto">
          <a:xfrm>
            <a:off x="4111625" y="6059621"/>
            <a:ext cx="1073150" cy="8601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enerated image">
            <a:extLst>
              <a:ext uri="{FF2B5EF4-FFF2-40B4-BE49-F238E27FC236}">
                <a16:creationId xmlns:a16="http://schemas.microsoft.com/office/drawing/2014/main" id="{41611445-D0EE-18CA-3B13-5C5D6A7B7AAC}"/>
              </a:ext>
            </a:extLst>
          </p:cNvPr>
          <p:cNvPicPr>
            <a:picLocks noChangeAspect="1" noChangeArrowheads="1"/>
          </p:cNvPicPr>
          <p:nvPr/>
        </p:nvPicPr>
        <p:blipFill rotWithShape="1">
          <a:blip r:embed="rId7">
            <a:extLst>
              <a:ext uri="{BEBA8EAE-BF5A-486C-A8C5-ECC9F3942E4B}">
                <a14:imgProps xmlns:a14="http://schemas.microsoft.com/office/drawing/2010/main">
                  <a14:imgLayer r:embed="rId4">
                    <a14:imgEffect>
                      <a14:backgroundRemoval t="9277" b="91309" l="9961" r="89844">
                        <a14:foregroundMark x1="11719" y1="57617" x2="24609" y2="61035"/>
                        <a14:foregroundMark x1="15723" y1="80664" x2="21484" y2="84863"/>
                        <a14:foregroundMark x1="81934" y1="83789" x2="81934" y2="91406"/>
                        <a14:foregroundMark x1="49219" y1="21484" x2="48828" y2="24121"/>
                        <a14:foregroundMark x1="61914" y1="13672" x2="65723" y2="19238"/>
                        <a14:foregroundMark x1="83789" y1="29785" x2="84375" y2="39551"/>
                        <a14:foregroundMark x1="84375" y1="39551" x2="84375" y2="39551"/>
                        <a14:foregroundMark x1="59277" y1="30762" x2="67188" y2="35840"/>
                        <a14:foregroundMark x1="65137" y1="26270" x2="64941" y2="26465"/>
                        <a14:foregroundMark x1="58301" y1="29102" x2="58301" y2="29102"/>
                        <a14:foregroundMark x1="57324" y1="33398" x2="57324" y2="33398"/>
                        <a14:foregroundMark x1="58398" y1="37305" x2="58398" y2="37305"/>
                        <a14:foregroundMark x1="51758" y1="15527" x2="51758" y2="15527"/>
                        <a14:foregroundMark x1="51367" y1="16309" x2="51367" y2="15820"/>
                        <a14:foregroundMark x1="48535" y1="29883" x2="48926" y2="29395"/>
                        <a14:foregroundMark x1="53613" y1="25293" x2="53613" y2="25293"/>
                        <a14:foregroundMark x1="54199" y1="25586" x2="54199" y2="25586"/>
                        <a14:foregroundMark x1="51758" y1="28906" x2="51758" y2="28906"/>
                        <a14:foregroundMark x1="44434" y1="20508" x2="44434" y2="20508"/>
                        <a14:foregroundMark x1="43750" y1="27637" x2="43750" y2="27637"/>
                        <a14:foregroundMark x1="63770" y1="10742" x2="63770" y2="9277"/>
                        <a14:foregroundMark x1="89453" y1="37891" x2="89453" y2="37891"/>
                        <a14:foregroundMark x1="83008" y1="43555" x2="83008" y2="43555"/>
                        <a14:foregroundMark x1="80957" y1="42480" x2="80957" y2="42480"/>
                        <a14:foregroundMark x1="68066" y1="39355" x2="68066" y2="39355"/>
                        <a14:foregroundMark x1="68457" y1="39258" x2="68457" y2="39258"/>
                        <a14:foregroundMark x1="69531" y1="38379" x2="69531" y2="38379"/>
                        <a14:foregroundMark x1="66797" y1="39844" x2="66797" y2="39844"/>
                        <a14:foregroundMark x1="59473" y1="37891" x2="59473" y2="37891"/>
                        <a14:foregroundMark x1="64551" y1="40430" x2="64551" y2="40430"/>
                        <a14:backgroundMark x1="47649" y1="32069" x2="45605" y2="33301"/>
                        <a14:backgroundMark x1="52896" y1="28906" x2="47904" y2="31915"/>
                        <a14:backgroundMark x1="58403" y1="25586" x2="52896" y2="28906"/>
                        <a14:backgroundMark x1="59375" y1="25000" x2="58403" y2="25586"/>
                        <a14:backgroundMark x1="45605" y1="33301" x2="45996" y2="37305"/>
                        <a14:backgroundMark x1="55668" y1="25586" x2="55664" y2="26270"/>
                        <a14:backgroundMark x1="55670" y1="25293" x2="55668" y2="25586"/>
                        <a14:backgroundMark x1="55732" y1="15527" x2="55670" y2="25293"/>
                        <a14:backgroundMark x1="55762" y1="10742" x2="55732" y2="15527"/>
                        <a14:backgroundMark x1="81641" y1="11914" x2="73828" y2="41504"/>
                        <a14:backgroundMark x1="73828" y1="41504" x2="73828" y2="42383"/>
                        <a14:backgroundMark x1="76172" y1="11035" x2="72949" y2="29492"/>
                        <a14:backgroundMark x1="49219" y1="35352" x2="63672" y2="71094"/>
                        <a14:backgroundMark x1="63672" y1="71094" x2="66211" y2="84766"/>
                        <a14:backgroundMark x1="77818" y1="42480" x2="77734" y2="44043"/>
                        <a14:backgroundMark x1="78613" y1="27637" x2="77818" y2="42480"/>
                        <a14:backgroundMark x1="77734" y1="44043" x2="53418" y2="55469"/>
                        <a14:backgroundMark x1="50586" y1="43359" x2="66992" y2="53125"/>
                        <a14:backgroundMark x1="66992" y1="53125" x2="62207" y2="61523"/>
                        <a14:backgroundMark x1="62207" y1="61523" x2="61719" y2="61621"/>
                        <a14:backgroundMark x1="56250" y1="41602" x2="70020" y2="48535"/>
                        <a14:backgroundMark x1="71973" y1="45313" x2="70410" y2="57813"/>
                        <a14:backgroundMark x1="70410" y1="57813" x2="69043" y2="60645"/>
                        <a14:backgroundMark x1="74805" y1="49707" x2="83398" y2="47559"/>
                        <a14:backgroundMark x1="83398" y1="47559" x2="88477" y2="47754"/>
                        <a14:backgroundMark x1="89258" y1="29395" x2="88379" y2="20410"/>
                        <a14:backgroundMark x1="88379" y1="20410" x2="72754" y2="11035"/>
                        <a14:backgroundMark x1="58691" y1="54297" x2="51270" y2="65625"/>
                        <a14:backgroundMark x1="51270" y1="65625" x2="49121" y2="78906"/>
                        <a14:backgroundMark x1="49121" y1="78906" x2="59863" y2="81152"/>
                        <a14:backgroundMark x1="59863" y1="81152" x2="53906" y2="92480"/>
                        <a14:backgroundMark x1="53906" y1="92480" x2="55566" y2="93262"/>
                        <a14:backgroundMark x1="50687" y1="13683" x2="53320" y2="12500"/>
                        <a14:backgroundMark x1="46582" y1="15527" x2="50551" y2="13744"/>
                        <a14:backgroundMark x1="70508" y1="27051" x2="70508" y2="25586"/>
                        <a14:backgroundMark x1="69922" y1="23926" x2="71582" y2="22754"/>
                        <a14:backgroundMark x1="66504" y1="24023" x2="71289" y2="25293"/>
                        <a14:backgroundMark x1="55371" y1="35742" x2="55371" y2="35742"/>
                        <a14:backgroundMark x1="43750" y1="18164" x2="44336" y2="18262"/>
                        <a14:backgroundMark x1="41309" y1="28027" x2="41309" y2="28027"/>
                        <a14:backgroundMark x1="43555" y1="33203" x2="40723" y2="27930"/>
                        <a14:backgroundMark x1="42885" y1="20508" x2="43457" y2="18848"/>
                        <a14:backgroundMark x1="40430" y1="27637" x2="42885" y2="20508"/>
                        <a14:backgroundMark x1="43457" y1="18848" x2="43457" y2="18848"/>
                        <a14:backgroundMark x1="72754" y1="10449" x2="73438" y2="18555"/>
                        <a14:backgroundMark x1="54590" y1="9668" x2="54590" y2="9668"/>
                        <a14:backgroundMark x1="80469" y1="43164" x2="80469" y2="43164"/>
                        <a14:backgroundMark x1="81055" y1="42969" x2="81055" y2="42969"/>
                      </a14:backgroundRemoval>
                    </a14:imgEffect>
                  </a14:imgLayer>
                </a14:imgProps>
              </a:ext>
              <a:ext uri="{28A0092B-C50C-407E-A947-70E740481C1C}">
                <a14:useLocalDpi xmlns:a14="http://schemas.microsoft.com/office/drawing/2010/main" val="0"/>
              </a:ext>
            </a:extLst>
          </a:blip>
          <a:srcRect l="78056" t="23797" r="8055" b="54259"/>
          <a:stretch>
            <a:fillRect/>
          </a:stretch>
        </p:blipFill>
        <p:spPr bwMode="auto">
          <a:xfrm>
            <a:off x="5251450" y="5414829"/>
            <a:ext cx="95250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Generated image">
            <a:extLst>
              <a:ext uri="{FF2B5EF4-FFF2-40B4-BE49-F238E27FC236}">
                <a16:creationId xmlns:a16="http://schemas.microsoft.com/office/drawing/2014/main" id="{B0A4C197-8721-7123-CD32-A5CA92362E4A}"/>
              </a:ext>
            </a:extLst>
          </p:cNvPr>
          <p:cNvPicPr>
            <a:picLocks noChangeAspect="1" noChangeArrowheads="1"/>
          </p:cNvPicPr>
          <p:nvPr/>
        </p:nvPicPr>
        <p:blipFill rotWithShape="1">
          <a:blip r:embed="rId8">
            <a:extLst>
              <a:ext uri="{BEBA8EAE-BF5A-486C-A8C5-ECC9F3942E4B}">
                <a14:imgProps xmlns:a14="http://schemas.microsoft.com/office/drawing/2010/main">
                  <a14:imgLayer r:embed="rId4">
                    <a14:imgEffect>
                      <a14:backgroundRemoval t="9277" b="91309" l="9961" r="89844">
                        <a14:foregroundMark x1="11719" y1="57617" x2="24609" y2="61035"/>
                        <a14:foregroundMark x1="15723" y1="80664" x2="21484" y2="84863"/>
                        <a14:foregroundMark x1="81934" y1="83789" x2="81934" y2="91406"/>
                        <a14:foregroundMark x1="49219" y1="21484" x2="48828" y2="24121"/>
                        <a14:foregroundMark x1="61914" y1="13672" x2="65723" y2="19238"/>
                        <a14:foregroundMark x1="83789" y1="29785" x2="84375" y2="39551"/>
                        <a14:foregroundMark x1="84375" y1="39551" x2="84375" y2="39551"/>
                        <a14:foregroundMark x1="59277" y1="30762" x2="67188" y2="35840"/>
                        <a14:foregroundMark x1="65137" y1="26270" x2="64941" y2="26465"/>
                        <a14:foregroundMark x1="58301" y1="29102" x2="58301" y2="29102"/>
                        <a14:foregroundMark x1="57324" y1="33398" x2="57324" y2="33398"/>
                        <a14:foregroundMark x1="58398" y1="37305" x2="58398" y2="37305"/>
                        <a14:foregroundMark x1="51758" y1="15527" x2="51758" y2="15527"/>
                        <a14:foregroundMark x1="51367" y1="16309" x2="51367" y2="15820"/>
                        <a14:foregroundMark x1="48535" y1="29883" x2="48926" y2="29395"/>
                        <a14:foregroundMark x1="53613" y1="25293" x2="53613" y2="25293"/>
                        <a14:foregroundMark x1="54199" y1="25586" x2="54199" y2="25586"/>
                        <a14:foregroundMark x1="51758" y1="28906" x2="51758" y2="28906"/>
                        <a14:foregroundMark x1="44434" y1="20508" x2="44434" y2="20508"/>
                        <a14:foregroundMark x1="43750" y1="27637" x2="43750" y2="27637"/>
                        <a14:foregroundMark x1="63770" y1="10742" x2="63770" y2="9277"/>
                        <a14:foregroundMark x1="89453" y1="37891" x2="89453" y2="37891"/>
                        <a14:foregroundMark x1="83008" y1="43555" x2="83008" y2="43555"/>
                        <a14:foregroundMark x1="80957" y1="42480" x2="80957" y2="42480"/>
                        <a14:foregroundMark x1="68066" y1="39355" x2="68066" y2="39355"/>
                        <a14:foregroundMark x1="68457" y1="39258" x2="68457" y2="39258"/>
                        <a14:foregroundMark x1="69531" y1="38379" x2="69531" y2="38379"/>
                        <a14:foregroundMark x1="66797" y1="39844" x2="66797" y2="39844"/>
                        <a14:foregroundMark x1="59473" y1="37891" x2="59473" y2="37891"/>
                        <a14:foregroundMark x1="64551" y1="40430" x2="64551" y2="40430"/>
                        <a14:foregroundMark x1="59277" y1="38477" x2="61621" y2="40234"/>
                        <a14:foregroundMark x1="66992" y1="40137" x2="66992" y2="40137"/>
                        <a14:backgroundMark x1="47649" y1="32069" x2="45605" y2="33301"/>
                        <a14:backgroundMark x1="52896" y1="28906" x2="47904" y2="31915"/>
                        <a14:backgroundMark x1="58403" y1="25586" x2="52896" y2="28906"/>
                        <a14:backgroundMark x1="59375" y1="25000" x2="58403" y2="25586"/>
                        <a14:backgroundMark x1="45605" y1="33301" x2="45996" y2="37305"/>
                        <a14:backgroundMark x1="55668" y1="25586" x2="55664" y2="26270"/>
                        <a14:backgroundMark x1="55670" y1="25293" x2="55668" y2="25586"/>
                        <a14:backgroundMark x1="55732" y1="15527" x2="55670" y2="25293"/>
                        <a14:backgroundMark x1="55762" y1="10742" x2="55732" y2="15527"/>
                        <a14:backgroundMark x1="81641" y1="11914" x2="73828" y2="41504"/>
                        <a14:backgroundMark x1="73828" y1="41504" x2="73828" y2="42383"/>
                        <a14:backgroundMark x1="76172" y1="11035" x2="72949" y2="29492"/>
                        <a14:backgroundMark x1="49219" y1="35352" x2="63672" y2="71094"/>
                        <a14:backgroundMark x1="63672" y1="71094" x2="66211" y2="84766"/>
                        <a14:backgroundMark x1="77818" y1="42480" x2="77734" y2="44043"/>
                        <a14:backgroundMark x1="78613" y1="27637" x2="77818" y2="42480"/>
                        <a14:backgroundMark x1="77734" y1="44043" x2="53418" y2="55469"/>
                        <a14:backgroundMark x1="50586" y1="43359" x2="66992" y2="53125"/>
                        <a14:backgroundMark x1="66992" y1="53125" x2="62207" y2="61523"/>
                        <a14:backgroundMark x1="62207" y1="61523" x2="61719" y2="61621"/>
                        <a14:backgroundMark x1="58775" y1="42873" x2="70020" y2="48535"/>
                        <a14:backgroundMark x1="71973" y1="45313" x2="70410" y2="57813"/>
                        <a14:backgroundMark x1="70410" y1="57813" x2="69043" y2="60645"/>
                        <a14:backgroundMark x1="74805" y1="49707" x2="83398" y2="47559"/>
                        <a14:backgroundMark x1="83398" y1="47559" x2="88477" y2="47754"/>
                        <a14:backgroundMark x1="89258" y1="29395" x2="88379" y2="20410"/>
                        <a14:backgroundMark x1="88379" y1="20410" x2="72754" y2="11035"/>
                        <a14:backgroundMark x1="58691" y1="54297" x2="51270" y2="65625"/>
                        <a14:backgroundMark x1="51270" y1="65625" x2="49121" y2="78906"/>
                        <a14:backgroundMark x1="49121" y1="78906" x2="59863" y2="81152"/>
                        <a14:backgroundMark x1="59863" y1="81152" x2="53906" y2="92480"/>
                        <a14:backgroundMark x1="53906" y1="92480" x2="55566" y2="93262"/>
                        <a14:backgroundMark x1="50687" y1="13683" x2="53320" y2="12500"/>
                        <a14:backgroundMark x1="46582" y1="15527" x2="50551" y2="13744"/>
                        <a14:backgroundMark x1="70508" y1="27051" x2="70508" y2="25586"/>
                        <a14:backgroundMark x1="69922" y1="23926" x2="71582" y2="22754"/>
                        <a14:backgroundMark x1="66504" y1="24023" x2="71289" y2="25293"/>
                        <a14:backgroundMark x1="55371" y1="35742" x2="55371" y2="35742"/>
                        <a14:backgroundMark x1="43750" y1="18164" x2="44336" y2="18262"/>
                        <a14:backgroundMark x1="41309" y1="28027" x2="41309" y2="28027"/>
                        <a14:backgroundMark x1="43555" y1="33203" x2="40723" y2="27930"/>
                        <a14:backgroundMark x1="42885" y1="20508" x2="43457" y2="18848"/>
                        <a14:backgroundMark x1="40430" y1="27637" x2="42885" y2="20508"/>
                        <a14:backgroundMark x1="43457" y1="18848" x2="43457" y2="18848"/>
                        <a14:backgroundMark x1="72754" y1="10449" x2="73438" y2="18555"/>
                        <a14:backgroundMark x1="54590" y1="9668" x2="54590" y2="9668"/>
                        <a14:backgroundMark x1="58984" y1="27637" x2="58984" y2="27637"/>
                        <a14:backgroundMark x1="71094" y1="42188" x2="71680" y2="42188"/>
                        <a14:backgroundMark x1="55469" y1="35840" x2="55469" y2="35840"/>
                        <a14:backgroundMark x1="56836" y1="37500" x2="56836" y2="37500"/>
                        <a14:backgroundMark x1="58008" y1="40137" x2="58008" y2="40137"/>
                        <a14:backgroundMark x1="57031" y1="39453" x2="57520" y2="39551"/>
                        <a14:backgroundMark x1="66504" y1="43652" x2="66992" y2="44043"/>
                      </a14:backgroundRemoval>
                    </a14:imgEffect>
                  </a14:imgLayer>
                </a14:imgProps>
              </a:ext>
              <a:ext uri="{28A0092B-C50C-407E-A947-70E740481C1C}">
                <a14:useLocalDpi xmlns:a14="http://schemas.microsoft.com/office/drawing/2010/main" val="0"/>
              </a:ext>
            </a:extLst>
          </a:blip>
          <a:srcRect l="56018" t="24074" r="26481" b="58981"/>
          <a:stretch>
            <a:fillRect/>
          </a:stretch>
        </p:blipFill>
        <p:spPr bwMode="auto">
          <a:xfrm>
            <a:off x="2943225" y="1698625"/>
            <a:ext cx="12001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Generated image">
            <a:extLst>
              <a:ext uri="{FF2B5EF4-FFF2-40B4-BE49-F238E27FC236}">
                <a16:creationId xmlns:a16="http://schemas.microsoft.com/office/drawing/2014/main" id="{5878CEB4-551C-6602-8179-7A5B640D47EA}"/>
              </a:ext>
            </a:extLst>
          </p:cNvPr>
          <p:cNvPicPr>
            <a:picLocks noChangeAspect="1" noChangeArrowheads="1"/>
          </p:cNvPicPr>
          <p:nvPr/>
        </p:nvPicPr>
        <p:blipFill rotWithShape="1">
          <a:blip r:embed="rId9">
            <a:extLst>
              <a:ext uri="{BEBA8EAE-BF5A-486C-A8C5-ECC9F3942E4B}">
                <a14:imgProps xmlns:a14="http://schemas.microsoft.com/office/drawing/2010/main">
                  <a14:imgLayer r:embed="rId4">
                    <a14:imgEffect>
                      <a14:backgroundRemoval t="9277" b="91309" l="9961" r="89844">
                        <a14:foregroundMark x1="11719" y1="57617" x2="24609" y2="61035"/>
                        <a14:foregroundMark x1="15723" y1="80664" x2="21484" y2="84863"/>
                        <a14:foregroundMark x1="81934" y1="83789" x2="81934" y2="91406"/>
                        <a14:foregroundMark x1="49219" y1="21484" x2="48828" y2="24121"/>
                        <a14:foregroundMark x1="61914" y1="13672" x2="65723" y2="19238"/>
                        <a14:foregroundMark x1="83789" y1="29785" x2="84375" y2="39551"/>
                        <a14:foregroundMark x1="84375" y1="39551" x2="84375" y2="39551"/>
                        <a14:foregroundMark x1="59277" y1="30762" x2="67188" y2="35840"/>
                        <a14:foregroundMark x1="65137" y1="26270" x2="64941" y2="26465"/>
                        <a14:foregroundMark x1="58301" y1="29102" x2="58301" y2="29102"/>
                        <a14:foregroundMark x1="57324" y1="33398" x2="57324" y2="33398"/>
                        <a14:foregroundMark x1="58398" y1="37305" x2="58398" y2="37305"/>
                        <a14:foregroundMark x1="51758" y1="15527" x2="51758" y2="15527"/>
                        <a14:foregroundMark x1="51367" y1="16309" x2="51367" y2="15820"/>
                        <a14:foregroundMark x1="48535" y1="29883" x2="48926" y2="29395"/>
                        <a14:foregroundMark x1="53613" y1="25293" x2="53613" y2="25293"/>
                        <a14:foregroundMark x1="54199" y1="25586" x2="54199" y2="25586"/>
                        <a14:foregroundMark x1="51758" y1="28906" x2="51758" y2="28906"/>
                        <a14:foregroundMark x1="44434" y1="20508" x2="44434" y2="20508"/>
                        <a14:foregroundMark x1="43750" y1="27637" x2="43750" y2="27637"/>
                        <a14:foregroundMark x1="63770" y1="10742" x2="63770" y2="9277"/>
                        <a14:foregroundMark x1="89453" y1="37891" x2="89453" y2="37891"/>
                        <a14:foregroundMark x1="83008" y1="43555" x2="83008" y2="43555"/>
                        <a14:foregroundMark x1="80957" y1="42480" x2="80957" y2="42480"/>
                        <a14:foregroundMark x1="68066" y1="39355" x2="68066" y2="39355"/>
                        <a14:foregroundMark x1="68457" y1="39258" x2="68457" y2="39258"/>
                        <a14:foregroundMark x1="69531" y1="38379" x2="69531" y2="38379"/>
                        <a14:foregroundMark x1="66797" y1="39844" x2="66797" y2="39844"/>
                        <a14:foregroundMark x1="59473" y1="37891" x2="59473" y2="37891"/>
                        <a14:foregroundMark x1="64551" y1="40430" x2="64551" y2="40430"/>
                        <a14:foregroundMark x1="47559" y1="30371" x2="47559" y2="30371"/>
                        <a14:foregroundMark x1="54395" y1="20508" x2="54395" y2="20508"/>
                        <a14:backgroundMark x1="47649" y1="32069" x2="45605" y2="33301"/>
                        <a14:backgroundMark x1="50466" y1="30371" x2="47904" y2="31915"/>
                        <a14:backgroundMark x1="52896" y1="28906" x2="50466" y2="30371"/>
                        <a14:backgroundMark x1="58403" y1="25586" x2="52896" y2="28906"/>
                        <a14:backgroundMark x1="59375" y1="25000" x2="58403" y2="25586"/>
                        <a14:backgroundMark x1="45605" y1="33301" x2="45996" y2="37305"/>
                        <a14:backgroundMark x1="55668" y1="25586" x2="55664" y2="26270"/>
                        <a14:backgroundMark x1="55670" y1="25293" x2="55668" y2="25586"/>
                        <a14:backgroundMark x1="55700" y1="20508" x2="55670" y2="25293"/>
                        <a14:backgroundMark x1="55732" y1="15527" x2="55700" y2="20508"/>
                        <a14:backgroundMark x1="55762" y1="10742" x2="55732" y2="15527"/>
                        <a14:backgroundMark x1="81641" y1="11914" x2="73828" y2="41504"/>
                        <a14:backgroundMark x1="73828" y1="41504" x2="73828" y2="42383"/>
                        <a14:backgroundMark x1="76172" y1="11035" x2="72949" y2="29492"/>
                        <a14:backgroundMark x1="49219" y1="35352" x2="63672" y2="71094"/>
                        <a14:backgroundMark x1="63672" y1="71094" x2="66211" y2="84766"/>
                        <a14:backgroundMark x1="77818" y1="42480" x2="77734" y2="44043"/>
                        <a14:backgroundMark x1="78613" y1="27637" x2="77818" y2="42480"/>
                        <a14:backgroundMark x1="77734" y1="44043" x2="53418" y2="55469"/>
                        <a14:backgroundMark x1="50586" y1="43359" x2="66992" y2="53125"/>
                        <a14:backgroundMark x1="66992" y1="53125" x2="62207" y2="61523"/>
                        <a14:backgroundMark x1="62207" y1="61523" x2="61719" y2="61621"/>
                        <a14:backgroundMark x1="56250" y1="41602" x2="70020" y2="48535"/>
                        <a14:backgroundMark x1="71973" y1="45313" x2="70410" y2="57813"/>
                        <a14:backgroundMark x1="70410" y1="57813" x2="69043" y2="60645"/>
                        <a14:backgroundMark x1="74805" y1="49707" x2="83398" y2="47559"/>
                        <a14:backgroundMark x1="83398" y1="47559" x2="88477" y2="47754"/>
                        <a14:backgroundMark x1="89258" y1="29395" x2="88379" y2="20410"/>
                        <a14:backgroundMark x1="88379" y1="20410" x2="72754" y2="11035"/>
                        <a14:backgroundMark x1="58691" y1="54297" x2="51270" y2="65625"/>
                        <a14:backgroundMark x1="51270" y1="65625" x2="49121" y2="78906"/>
                        <a14:backgroundMark x1="49121" y1="78906" x2="59863" y2="81152"/>
                        <a14:backgroundMark x1="59863" y1="81152" x2="53906" y2="92480"/>
                        <a14:backgroundMark x1="53906" y1="92480" x2="55566" y2="93262"/>
                        <a14:backgroundMark x1="50687" y1="13683" x2="53320" y2="12500"/>
                        <a14:backgroundMark x1="46582" y1="15527" x2="50551" y2="13744"/>
                        <a14:backgroundMark x1="70508" y1="27051" x2="70508" y2="25586"/>
                        <a14:backgroundMark x1="69922" y1="23926" x2="71582" y2="22754"/>
                        <a14:backgroundMark x1="66504" y1="24023" x2="71289" y2="25293"/>
                        <a14:backgroundMark x1="55371" y1="35742" x2="55371" y2="35742"/>
                        <a14:backgroundMark x1="43750" y1="18164" x2="44336" y2="18262"/>
                        <a14:backgroundMark x1="41309" y1="28027" x2="41309" y2="28027"/>
                        <a14:backgroundMark x1="43555" y1="33203" x2="40723" y2="27930"/>
                        <a14:backgroundMark x1="42885" y1="20508" x2="43457" y2="18848"/>
                        <a14:backgroundMark x1="40430" y1="27637" x2="42885" y2="20508"/>
                        <a14:backgroundMark x1="43457" y1="18848" x2="43457" y2="18848"/>
                        <a14:backgroundMark x1="72754" y1="10449" x2="73438" y2="18555"/>
                        <a14:backgroundMark x1="54590" y1="9668" x2="54590" y2="9668"/>
                      </a14:backgroundRemoval>
                    </a14:imgEffect>
                  </a14:imgLayer>
                </a14:imgProps>
              </a:ext>
              <a:ext uri="{28A0092B-C50C-407E-A947-70E740481C1C}">
                <a14:useLocalDpi xmlns:a14="http://schemas.microsoft.com/office/drawing/2010/main" val="0"/>
              </a:ext>
            </a:extLst>
          </a:blip>
          <a:srcRect l="41018" t="12871" r="43704" b="68426"/>
          <a:stretch>
            <a:fillRect/>
          </a:stretch>
        </p:blipFill>
        <p:spPr bwMode="auto">
          <a:xfrm>
            <a:off x="3063875" y="4197350"/>
            <a:ext cx="1047750" cy="128270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94105FE0-2AE0-5904-3546-851838CB7A0C}"/>
              </a:ext>
            </a:extLst>
          </p:cNvPr>
          <p:cNvGrpSpPr/>
          <p:nvPr/>
        </p:nvGrpSpPr>
        <p:grpSpPr>
          <a:xfrm>
            <a:off x="165099" y="3824941"/>
            <a:ext cx="1397867" cy="1696384"/>
            <a:chOff x="2051049" y="1679574"/>
            <a:chExt cx="1397867" cy="1696384"/>
          </a:xfrm>
        </p:grpSpPr>
        <p:pic>
          <p:nvPicPr>
            <p:cNvPr id="6" name="Picture 2" descr="Generated image">
              <a:extLst>
                <a:ext uri="{FF2B5EF4-FFF2-40B4-BE49-F238E27FC236}">
                  <a16:creationId xmlns:a16="http://schemas.microsoft.com/office/drawing/2014/main" id="{E9D7C363-94CE-D4D1-04F9-A03F73533797}"/>
                </a:ext>
              </a:extLst>
            </p:cNvPr>
            <p:cNvPicPr>
              <a:picLocks noChangeAspect="1" noChangeArrowheads="1"/>
            </p:cNvPicPr>
            <p:nvPr/>
          </p:nvPicPr>
          <p:blipFill rotWithShape="1">
            <a:blip r:embed="rId6">
              <a:extLst>
                <a:ext uri="{BEBA8EAE-BF5A-486C-A8C5-ECC9F3942E4B}">
                  <a14:imgProps xmlns:a14="http://schemas.microsoft.com/office/drawing/2010/main">
                    <a14:imgLayer r:embed="rId4">
                      <a14:imgEffect>
                        <a14:backgroundRemoval t="9277" b="91309" l="9961" r="89844">
                          <a14:foregroundMark x1="11719" y1="57617" x2="24609" y2="61035"/>
                          <a14:foregroundMark x1="15723" y1="80664" x2="21484" y2="84863"/>
                          <a14:foregroundMark x1="81934" y1="83789" x2="81934" y2="91406"/>
                          <a14:foregroundMark x1="49219" y1="21484" x2="48828" y2="24121"/>
                          <a14:foregroundMark x1="61914" y1="13672" x2="65723" y2="19238"/>
                          <a14:foregroundMark x1="83789" y1="29785" x2="84375" y2="39551"/>
                          <a14:foregroundMark x1="84375" y1="39551" x2="84375" y2="39551"/>
                          <a14:foregroundMark x1="59277" y1="30762" x2="67188" y2="35840"/>
                          <a14:foregroundMark x1="65137" y1="26270" x2="64941" y2="26465"/>
                          <a14:foregroundMark x1="58301" y1="29102" x2="58301" y2="29102"/>
                          <a14:foregroundMark x1="57324" y1="33398" x2="57324" y2="33398"/>
                          <a14:foregroundMark x1="58398" y1="37305" x2="58398" y2="37305"/>
                          <a14:foregroundMark x1="51758" y1="15527" x2="51758" y2="15527"/>
                          <a14:foregroundMark x1="51367" y1="16309" x2="51367" y2="15820"/>
                          <a14:foregroundMark x1="48535" y1="29883" x2="48926" y2="29395"/>
                          <a14:foregroundMark x1="53613" y1="25293" x2="53613" y2="25293"/>
                          <a14:foregroundMark x1="54199" y1="25586" x2="54199" y2="25586"/>
                          <a14:foregroundMark x1="51758" y1="28906" x2="51758" y2="28906"/>
                          <a14:foregroundMark x1="44434" y1="20508" x2="44434" y2="20508"/>
                          <a14:foregroundMark x1="43750" y1="27637" x2="43750" y2="27637"/>
                          <a14:foregroundMark x1="63770" y1="10742" x2="63770" y2="9277"/>
                          <a14:foregroundMark x1="89453" y1="37891" x2="89453" y2="37891"/>
                          <a14:foregroundMark x1="83008" y1="43555" x2="83008" y2="43555"/>
                          <a14:foregroundMark x1="80957" y1="42480" x2="80957" y2="42480"/>
                          <a14:foregroundMark x1="68066" y1="39355" x2="68066" y2="39355"/>
                          <a14:foregroundMark x1="68457" y1="39258" x2="68457" y2="39258"/>
                          <a14:foregroundMark x1="69531" y1="38379" x2="69531" y2="38379"/>
                          <a14:foregroundMark x1="66797" y1="39844" x2="66797" y2="39844"/>
                          <a14:foregroundMark x1="59473" y1="37891" x2="59473" y2="37891"/>
                          <a14:foregroundMark x1="64551" y1="40430" x2="64551" y2="40430"/>
                          <a14:backgroundMark x1="47649" y1="32069" x2="45605" y2="33301"/>
                          <a14:backgroundMark x1="52896" y1="28906" x2="47904" y2="31915"/>
                          <a14:backgroundMark x1="58403" y1="25586" x2="52896" y2="28906"/>
                          <a14:backgroundMark x1="59375" y1="25000" x2="58403" y2="25586"/>
                          <a14:backgroundMark x1="45605" y1="33301" x2="45996" y2="37305"/>
                          <a14:backgroundMark x1="55668" y1="25586" x2="55664" y2="26270"/>
                          <a14:backgroundMark x1="55670" y1="25293" x2="55668" y2="25586"/>
                          <a14:backgroundMark x1="55732" y1="15527" x2="55670" y2="25293"/>
                          <a14:backgroundMark x1="55762" y1="10742" x2="55732" y2="15527"/>
                          <a14:backgroundMark x1="81641" y1="11914" x2="73828" y2="41504"/>
                          <a14:backgroundMark x1="73828" y1="41504" x2="73828" y2="42383"/>
                          <a14:backgroundMark x1="76172" y1="11035" x2="72949" y2="29492"/>
                          <a14:backgroundMark x1="49219" y1="35352" x2="63672" y2="71094"/>
                          <a14:backgroundMark x1="63672" y1="71094" x2="66211" y2="84766"/>
                          <a14:backgroundMark x1="77818" y1="42480" x2="77734" y2="44043"/>
                          <a14:backgroundMark x1="78613" y1="27637" x2="77818" y2="42480"/>
                          <a14:backgroundMark x1="77734" y1="44043" x2="53418" y2="55469"/>
                          <a14:backgroundMark x1="50586" y1="43359" x2="66992" y2="53125"/>
                          <a14:backgroundMark x1="66992" y1="53125" x2="62207" y2="61523"/>
                          <a14:backgroundMark x1="62207" y1="61523" x2="61719" y2="61621"/>
                          <a14:backgroundMark x1="56250" y1="41602" x2="70020" y2="48535"/>
                          <a14:backgroundMark x1="71973" y1="45313" x2="70410" y2="57813"/>
                          <a14:backgroundMark x1="70410" y1="57813" x2="69043" y2="60645"/>
                          <a14:backgroundMark x1="74805" y1="49707" x2="83398" y2="47559"/>
                          <a14:backgroundMark x1="83398" y1="47559" x2="88477" y2="47754"/>
                          <a14:backgroundMark x1="89258" y1="29395" x2="88379" y2="20410"/>
                          <a14:backgroundMark x1="88379" y1="20410" x2="72754" y2="11035"/>
                          <a14:backgroundMark x1="58691" y1="54297" x2="51270" y2="65625"/>
                          <a14:backgroundMark x1="51270" y1="65625" x2="49121" y2="78906"/>
                          <a14:backgroundMark x1="49121" y1="78906" x2="59863" y2="81152"/>
                          <a14:backgroundMark x1="59863" y1="81152" x2="53906" y2="92480"/>
                          <a14:backgroundMark x1="53906" y1="92480" x2="55566" y2="93262"/>
                          <a14:backgroundMark x1="50687" y1="13683" x2="53320" y2="12500"/>
                          <a14:backgroundMark x1="46582" y1="15527" x2="50551" y2="13744"/>
                          <a14:backgroundMark x1="70508" y1="27051" x2="70508" y2="25586"/>
                          <a14:backgroundMark x1="69922" y1="23926" x2="71582" y2="22754"/>
                          <a14:backgroundMark x1="66504" y1="24023" x2="71289" y2="25293"/>
                          <a14:backgroundMark x1="55371" y1="35742" x2="55371" y2="35742"/>
                          <a14:backgroundMark x1="43750" y1="18164" x2="44336" y2="18262"/>
                          <a14:backgroundMark x1="41309" y1="28027" x2="41309" y2="28027"/>
                          <a14:backgroundMark x1="43555" y1="33203" x2="40723" y2="27930"/>
                          <a14:backgroundMark x1="42885" y1="20508" x2="43457" y2="18848"/>
                          <a14:backgroundMark x1="40430" y1="27637" x2="42885" y2="20508"/>
                          <a14:backgroundMark x1="43457" y1="18848" x2="43457" y2="18848"/>
                          <a14:backgroundMark x1="72754" y1="10449" x2="73438" y2="18555"/>
                          <a14:backgroundMark x1="54590" y1="9668" x2="54590" y2="9668"/>
                        </a14:backgroundRemoval>
                      </a14:imgEffect>
                    </a14:imgLayer>
                  </a14:imgProps>
                </a:ext>
                <a:ext uri="{28A0092B-C50C-407E-A947-70E740481C1C}">
                  <a14:useLocalDpi xmlns:a14="http://schemas.microsoft.com/office/drawing/2010/main" val="0"/>
                </a:ext>
              </a:extLst>
            </a:blip>
            <a:srcRect l="11667" t="73611" r="74722" b="9537"/>
            <a:stretch>
              <a:fillRect/>
            </a:stretch>
          </p:blipFill>
          <p:spPr bwMode="auto">
            <a:xfrm>
              <a:off x="2051049" y="1679574"/>
              <a:ext cx="1370157" cy="169638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8D51456-FD90-662D-B1B0-B7F2C3F59A4C}"/>
                </a:ext>
              </a:extLst>
            </p:cNvPr>
            <p:cNvSpPr txBox="1"/>
            <p:nvPr/>
          </p:nvSpPr>
          <p:spPr>
            <a:xfrm>
              <a:off x="2115416" y="2492644"/>
              <a:ext cx="1333500" cy="369332"/>
            </a:xfrm>
            <a:prstGeom prst="rect">
              <a:avLst/>
            </a:prstGeom>
            <a:noFill/>
          </p:spPr>
          <p:txBody>
            <a:bodyPr wrap="square">
              <a:spAutoFit/>
            </a:bodyPr>
            <a:lstStyle/>
            <a:p>
              <a:r>
                <a:rPr lang="en-GB" b="1" dirty="0">
                  <a:latin typeface="Aptos Narrow" panose="020B0004020202020204" pitchFamily="34" charset="0"/>
                </a:rPr>
                <a:t>PATIENCE</a:t>
              </a:r>
            </a:p>
          </p:txBody>
        </p:sp>
      </p:grpSp>
      <p:pic>
        <p:nvPicPr>
          <p:cNvPr id="12296" name="Picture 8" descr="63 Jesus Looking Mirror Royalty-Free Images, Stock Photos &amp; Pictures |  Shutterstock">
            <a:extLst>
              <a:ext uri="{FF2B5EF4-FFF2-40B4-BE49-F238E27FC236}">
                <a16:creationId xmlns:a16="http://schemas.microsoft.com/office/drawing/2014/main" id="{633EC088-EE7B-B861-B69F-30E910D78D0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7724"/>
          <a:stretch>
            <a:fillRect/>
          </a:stretch>
        </p:blipFill>
        <p:spPr bwMode="auto">
          <a:xfrm>
            <a:off x="7374059" y="552451"/>
            <a:ext cx="4236584" cy="421005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1E25302D-0204-52B8-1C3E-1DF9A09DB08F}"/>
              </a:ext>
            </a:extLst>
          </p:cNvPr>
          <p:cNvSpPr txBox="1"/>
          <p:nvPr/>
        </p:nvSpPr>
        <p:spPr>
          <a:xfrm>
            <a:off x="7324725" y="5115293"/>
            <a:ext cx="4163891" cy="1569660"/>
          </a:xfrm>
          <a:prstGeom prst="rect">
            <a:avLst/>
          </a:prstGeom>
          <a:noFill/>
        </p:spPr>
        <p:txBody>
          <a:bodyPr wrap="square">
            <a:spAutoFit/>
          </a:bodyPr>
          <a:lstStyle/>
          <a:p>
            <a:pPr algn="ctr"/>
            <a:r>
              <a:rPr lang="en-GB" sz="2400" b="0" i="0" dirty="0">
                <a:solidFill>
                  <a:srgbClr val="001320"/>
                </a:solidFill>
                <a:effectLst/>
              </a:rPr>
              <a:t>…put on the new self, which is being </a:t>
            </a:r>
            <a:r>
              <a:rPr lang="en-GB" sz="2400" b="0" i="0" u="sng" dirty="0">
                <a:solidFill>
                  <a:srgbClr val="001320"/>
                </a:solidFill>
                <a:effectLst/>
              </a:rPr>
              <a:t>renewed</a:t>
            </a:r>
            <a:r>
              <a:rPr lang="en-GB" sz="2400" b="0" i="0" dirty="0">
                <a:solidFill>
                  <a:srgbClr val="001320"/>
                </a:solidFill>
                <a:effectLst/>
              </a:rPr>
              <a:t> in knowledge </a:t>
            </a:r>
            <a:r>
              <a:rPr lang="en-GB" sz="2400" b="0" i="0" u="sng" dirty="0">
                <a:solidFill>
                  <a:srgbClr val="001320"/>
                </a:solidFill>
                <a:effectLst/>
              </a:rPr>
              <a:t>in the image </a:t>
            </a:r>
            <a:r>
              <a:rPr lang="en-GB" sz="2400" b="0" i="0" dirty="0">
                <a:solidFill>
                  <a:srgbClr val="001320"/>
                </a:solidFill>
                <a:effectLst/>
              </a:rPr>
              <a:t>of its Creator. (Col 3:10)</a:t>
            </a:r>
            <a:endParaRPr lang="en-GB" sz="2400" dirty="0"/>
          </a:p>
        </p:txBody>
      </p:sp>
      <p:pic>
        <p:nvPicPr>
          <p:cNvPr id="20" name="Picture 10" descr="Shattered Reflection in Soft Lighting">
            <a:extLst>
              <a:ext uri="{FF2B5EF4-FFF2-40B4-BE49-F238E27FC236}">
                <a16:creationId xmlns:a16="http://schemas.microsoft.com/office/drawing/2014/main" id="{5C336EC7-608A-573F-2213-9F64A0D611E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2897" t="10185" r="4812" b="41018"/>
          <a:stretch>
            <a:fillRect/>
          </a:stretch>
        </p:blipFill>
        <p:spPr bwMode="auto">
          <a:xfrm>
            <a:off x="9147175" y="724326"/>
            <a:ext cx="2390775" cy="334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04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1000"/>
                                        <p:tgtEl>
                                          <p:spTgt spid="12292"/>
                                        </p:tgtEl>
                                      </p:cBhvr>
                                    </p:animEffect>
                                    <p:anim calcmode="lin" valueType="num">
                                      <p:cBhvr>
                                        <p:cTn id="8" dur="1000" fill="hold"/>
                                        <p:tgtEl>
                                          <p:spTgt spid="12292"/>
                                        </p:tgtEl>
                                        <p:attrNameLst>
                                          <p:attrName>ppt_x</p:attrName>
                                        </p:attrNameLst>
                                      </p:cBhvr>
                                      <p:tavLst>
                                        <p:tav tm="0">
                                          <p:val>
                                            <p:strVal val="#ppt_x"/>
                                          </p:val>
                                        </p:tav>
                                        <p:tav tm="100000">
                                          <p:val>
                                            <p:strVal val="#ppt_x"/>
                                          </p:val>
                                        </p:tav>
                                      </p:tavLst>
                                    </p:anim>
                                    <p:anim calcmode="lin" valueType="num">
                                      <p:cBhvr>
                                        <p:cTn id="9" dur="1000" fill="hold"/>
                                        <p:tgtEl>
                                          <p:spTgt spid="1229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29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12290"/>
                                        </p:tgtEl>
                                        <p:attrNameLst>
                                          <p:attrName>style.visibility</p:attrName>
                                        </p:attrNameLst>
                                      </p:cBhvr>
                                      <p:to>
                                        <p:strVal val="visible"/>
                                      </p:to>
                                    </p:set>
                                    <p:animEffect transition="in" filter="fade">
                                      <p:cBhvr>
                                        <p:cTn id="38" dur="500"/>
                                        <p:tgtEl>
                                          <p:spTgt spid="12290"/>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29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1500"/>
                                        <p:tgtEl>
                                          <p:spTgt spid="20"/>
                                        </p:tgtEl>
                                      </p:cBhvr>
                                    </p:animEffect>
                                    <p:set>
                                      <p:cBhvr>
                                        <p:cTn id="57" dur="1" fill="hold">
                                          <p:stCondLst>
                                            <p:cond delay="1499"/>
                                          </p:stCondLst>
                                        </p:cTn>
                                        <p:tgtEl>
                                          <p:spTgt spid="2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8" name="Picture 4" descr="Story Pin image">
            <a:extLst>
              <a:ext uri="{FF2B5EF4-FFF2-40B4-BE49-F238E27FC236}">
                <a16:creationId xmlns:a16="http://schemas.microsoft.com/office/drawing/2014/main" id="{859D0AA6-4698-2F7D-0851-ED6CA0ABF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508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F3D2DB6-4245-1118-18C5-DB0F9E16A8C3}"/>
              </a:ext>
            </a:extLst>
          </p:cNvPr>
          <p:cNvSpPr txBox="1"/>
          <p:nvPr/>
        </p:nvSpPr>
        <p:spPr>
          <a:xfrm>
            <a:off x="5448300" y="465435"/>
            <a:ext cx="6477000" cy="1569660"/>
          </a:xfrm>
          <a:prstGeom prst="rect">
            <a:avLst/>
          </a:prstGeom>
          <a:noFill/>
          <a:ln>
            <a:solidFill>
              <a:schemeClr val="bg1"/>
            </a:solidFill>
          </a:ln>
        </p:spPr>
        <p:txBody>
          <a:bodyPr wrap="square">
            <a:spAutoFit/>
          </a:bodyPr>
          <a:lstStyle/>
          <a:p>
            <a:pPr algn="ctr"/>
            <a:r>
              <a:rPr lang="en-GB" sz="2400" i="1" dirty="0">
                <a:solidFill>
                  <a:schemeClr val="bg1"/>
                </a:solidFill>
              </a:rPr>
              <a:t>“You are the light of the world... let your light shine before others, that they may see your good deeds and glorify your Father in heaven.”</a:t>
            </a:r>
            <a:r>
              <a:rPr lang="en-GB" sz="2400" dirty="0">
                <a:solidFill>
                  <a:schemeClr val="bg1"/>
                </a:solidFill>
              </a:rPr>
              <a:t> (Matt 5:14-16)</a:t>
            </a:r>
          </a:p>
        </p:txBody>
      </p:sp>
      <p:sp>
        <p:nvSpPr>
          <p:cNvPr id="5" name="TextBox 4">
            <a:extLst>
              <a:ext uri="{FF2B5EF4-FFF2-40B4-BE49-F238E27FC236}">
                <a16:creationId xmlns:a16="http://schemas.microsoft.com/office/drawing/2014/main" id="{384058AE-8786-D96D-5DBB-A8A0951C2B2B}"/>
              </a:ext>
            </a:extLst>
          </p:cNvPr>
          <p:cNvSpPr txBox="1"/>
          <p:nvPr/>
        </p:nvSpPr>
        <p:spPr>
          <a:xfrm>
            <a:off x="5448300" y="2327443"/>
            <a:ext cx="6477000" cy="1200329"/>
          </a:xfrm>
          <a:prstGeom prst="rect">
            <a:avLst/>
          </a:prstGeom>
          <a:noFill/>
          <a:ln>
            <a:solidFill>
              <a:schemeClr val="bg1"/>
            </a:solidFill>
          </a:ln>
        </p:spPr>
        <p:txBody>
          <a:bodyPr wrap="square">
            <a:spAutoFit/>
          </a:bodyPr>
          <a:lstStyle/>
          <a:p>
            <a:pPr algn="ctr"/>
            <a:r>
              <a:rPr lang="en-GB" sz="2400" i="1" dirty="0">
                <a:solidFill>
                  <a:schemeClr val="bg1"/>
                </a:solidFill>
              </a:rPr>
              <a:t>“No one has ever seen God; but if we love one another, God lives in us and his love is made complete in us.”</a:t>
            </a:r>
            <a:r>
              <a:rPr lang="en-GB" sz="2400" dirty="0">
                <a:solidFill>
                  <a:schemeClr val="bg1"/>
                </a:solidFill>
              </a:rPr>
              <a:t> (1 John 4:12)</a:t>
            </a:r>
          </a:p>
        </p:txBody>
      </p:sp>
      <p:sp>
        <p:nvSpPr>
          <p:cNvPr id="7" name="TextBox 6">
            <a:extLst>
              <a:ext uri="{FF2B5EF4-FFF2-40B4-BE49-F238E27FC236}">
                <a16:creationId xmlns:a16="http://schemas.microsoft.com/office/drawing/2014/main" id="{F7E1E158-F832-FCD7-F9F1-AEE26F84A831}"/>
              </a:ext>
            </a:extLst>
          </p:cNvPr>
          <p:cNvSpPr txBox="1"/>
          <p:nvPr/>
        </p:nvSpPr>
        <p:spPr>
          <a:xfrm>
            <a:off x="5448300" y="3820120"/>
            <a:ext cx="6477000" cy="1569660"/>
          </a:xfrm>
          <a:prstGeom prst="rect">
            <a:avLst/>
          </a:prstGeom>
          <a:noFill/>
          <a:ln>
            <a:solidFill>
              <a:schemeClr val="bg1"/>
            </a:solidFill>
          </a:ln>
        </p:spPr>
        <p:txBody>
          <a:bodyPr wrap="square">
            <a:spAutoFit/>
          </a:bodyPr>
          <a:lstStyle/>
          <a:p>
            <a:pPr algn="ctr"/>
            <a:r>
              <a:rPr lang="en-GB" sz="2400" i="1" dirty="0">
                <a:solidFill>
                  <a:schemeClr val="bg1"/>
                </a:solidFill>
              </a:rPr>
              <a:t>“A new command I give you: Love one another. As I have loved you, so you must love one another. By this everyone will know that you are my disciples...”</a:t>
            </a:r>
            <a:r>
              <a:rPr lang="en-GB" sz="2400" dirty="0">
                <a:solidFill>
                  <a:schemeClr val="bg1"/>
                </a:solidFill>
              </a:rPr>
              <a:t> (John 13:34-35)</a:t>
            </a:r>
          </a:p>
        </p:txBody>
      </p:sp>
      <p:sp>
        <p:nvSpPr>
          <p:cNvPr id="9" name="TextBox 8">
            <a:extLst>
              <a:ext uri="{FF2B5EF4-FFF2-40B4-BE49-F238E27FC236}">
                <a16:creationId xmlns:a16="http://schemas.microsoft.com/office/drawing/2014/main" id="{EDDB7C02-9B84-874F-7D43-13EEE916DFFC}"/>
              </a:ext>
            </a:extLst>
          </p:cNvPr>
          <p:cNvSpPr txBox="1"/>
          <p:nvPr/>
        </p:nvSpPr>
        <p:spPr>
          <a:xfrm>
            <a:off x="5562600" y="5776099"/>
            <a:ext cx="627380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b="1" dirty="0">
                <a:solidFill>
                  <a:sysClr val="windowText" lastClr="000000"/>
                </a:solidFill>
              </a:rPr>
              <a:t>God is glorified (made famous) by the way you shine</a:t>
            </a:r>
          </a:p>
        </p:txBody>
      </p:sp>
    </p:spTree>
    <p:extLst>
      <p:ext uri="{BB962C8B-B14F-4D97-AF65-F5344CB8AC3E}">
        <p14:creationId xmlns:p14="http://schemas.microsoft.com/office/powerpoint/2010/main" val="374692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arn Where Heaven and Earth Overlap">
            <a:hlinkClick r:id="" action="ppaction://media"/>
            <a:extLst>
              <a:ext uri="{FF2B5EF4-FFF2-40B4-BE49-F238E27FC236}">
                <a16:creationId xmlns:a16="http://schemas.microsoft.com/office/drawing/2014/main" id="{60546CB7-7D31-01A5-C765-B2CE148ED2EE}"/>
              </a:ext>
            </a:extLst>
          </p:cNvPr>
          <p:cNvPicPr>
            <a:picLocks noChangeAspect="1"/>
          </p:cNvPicPr>
          <p:nvPr>
            <a:videoFile r:link="rId1"/>
            <p:extLst>
              <p:ext uri="{DAA4B4D4-6D71-4841-9C94-3DE7FCFB9230}">
                <p14:media xmlns:p14="http://schemas.microsoft.com/office/powerpoint/2010/main" r:embed="rId2">
                  <p14:trim end="49861"/>
                </p14:media>
              </p:ext>
            </p:extLst>
          </p:nvPr>
        </p:nvPicPr>
        <p:blipFill>
          <a:blip r:embed="rId5"/>
          <a:stretch>
            <a:fillRect/>
          </a:stretch>
        </p:blipFill>
        <p:spPr>
          <a:xfrm>
            <a:off x="1143940" y="643466"/>
            <a:ext cx="9904120" cy="5571067"/>
          </a:xfrm>
          <a:prstGeom prst="rect">
            <a:avLst/>
          </a:prstGeom>
        </p:spPr>
      </p:pic>
    </p:spTree>
    <p:extLst>
      <p:ext uri="{BB962C8B-B14F-4D97-AF65-F5344CB8AC3E}">
        <p14:creationId xmlns:p14="http://schemas.microsoft.com/office/powerpoint/2010/main" val="316808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0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wing of a landscape and a road&#10;&#10;AI-generated content may be incorrect.">
            <a:extLst>
              <a:ext uri="{FF2B5EF4-FFF2-40B4-BE49-F238E27FC236}">
                <a16:creationId xmlns:a16="http://schemas.microsoft.com/office/drawing/2014/main" id="{6B4BB1E9-C0A1-C4E8-CD19-C259C22AD807}"/>
              </a:ext>
            </a:extLst>
          </p:cNvPr>
          <p:cNvPicPr>
            <a:picLocks noChangeAspect="1"/>
          </p:cNvPicPr>
          <p:nvPr/>
        </p:nvPicPr>
        <p:blipFill>
          <a:blip r:embed="rId3" cstate="print">
            <a:extLst>
              <a:ext uri="{28A0092B-C50C-407E-A947-70E740481C1C}">
                <a14:useLocalDpi xmlns:a14="http://schemas.microsoft.com/office/drawing/2010/main" val="0"/>
              </a:ext>
            </a:extLst>
          </a:blip>
          <a:srcRect l="13217" t="5195" r="16445" b="9254"/>
          <a:stretch>
            <a:fillRect/>
          </a:stretch>
        </p:blipFill>
        <p:spPr>
          <a:xfrm>
            <a:off x="984251" y="2184399"/>
            <a:ext cx="4832350" cy="3289301"/>
          </a:xfrm>
          <a:prstGeom prst="rect">
            <a:avLst/>
          </a:prstGeom>
        </p:spPr>
      </p:pic>
      <p:sp>
        <p:nvSpPr>
          <p:cNvPr id="4" name="TextBox 3">
            <a:extLst>
              <a:ext uri="{FF2B5EF4-FFF2-40B4-BE49-F238E27FC236}">
                <a16:creationId xmlns:a16="http://schemas.microsoft.com/office/drawing/2014/main" id="{E09A4B0F-9F51-E806-6BD1-B08613AD6506}"/>
              </a:ext>
            </a:extLst>
          </p:cNvPr>
          <p:cNvSpPr txBox="1"/>
          <p:nvPr/>
        </p:nvSpPr>
        <p:spPr>
          <a:xfrm>
            <a:off x="6235700" y="1939321"/>
            <a:ext cx="5346700" cy="1200329"/>
          </a:xfrm>
          <a:prstGeom prst="rect">
            <a:avLst/>
          </a:prstGeom>
          <a:noFill/>
        </p:spPr>
        <p:txBody>
          <a:bodyPr wrap="square">
            <a:spAutoFit/>
          </a:bodyPr>
          <a:lstStyle/>
          <a:p>
            <a:pPr algn="ctr"/>
            <a:r>
              <a:rPr lang="en-GB" sz="2400" b="0" i="0" dirty="0">
                <a:solidFill>
                  <a:srgbClr val="001320"/>
                </a:solidFill>
                <a:effectLst/>
              </a:rPr>
              <a:t>‘Your kingdom come. Your will be done, On earth as it is in heaven.</a:t>
            </a:r>
          </a:p>
          <a:p>
            <a:pPr algn="ctr"/>
            <a:r>
              <a:rPr lang="en-GB" sz="2400" dirty="0">
                <a:solidFill>
                  <a:srgbClr val="001320"/>
                </a:solidFill>
              </a:rPr>
              <a:t>(Matt 6:10)</a:t>
            </a:r>
            <a:endParaRPr lang="en-GB" sz="2400" dirty="0"/>
          </a:p>
        </p:txBody>
      </p:sp>
      <p:sp>
        <p:nvSpPr>
          <p:cNvPr id="6" name="TextBox 5">
            <a:extLst>
              <a:ext uri="{FF2B5EF4-FFF2-40B4-BE49-F238E27FC236}">
                <a16:creationId xmlns:a16="http://schemas.microsoft.com/office/drawing/2014/main" id="{4A4D8ED0-9AC6-A63B-BA86-8F37E132BF3A}"/>
              </a:ext>
            </a:extLst>
          </p:cNvPr>
          <p:cNvSpPr txBox="1"/>
          <p:nvPr/>
        </p:nvSpPr>
        <p:spPr>
          <a:xfrm>
            <a:off x="6305550" y="3542437"/>
            <a:ext cx="5422900" cy="3046988"/>
          </a:xfrm>
          <a:prstGeom prst="rect">
            <a:avLst/>
          </a:prstGeom>
          <a:noFill/>
        </p:spPr>
        <p:txBody>
          <a:bodyPr wrap="square">
            <a:spAutoFit/>
          </a:bodyPr>
          <a:lstStyle/>
          <a:p>
            <a:pPr algn="ctr"/>
            <a:r>
              <a:rPr lang="en-GB" sz="2400" dirty="0"/>
              <a:t>“Then I saw a new heaven and a new earth... And I saw the holy city, new Jerusalem, coming down out of heaven from God... And I heard a loud voice from the throne saying, ‘Behold, the </a:t>
            </a:r>
            <a:r>
              <a:rPr lang="en-GB" sz="2400" b="1" dirty="0"/>
              <a:t>dwelling place of God is with man</a:t>
            </a:r>
            <a:r>
              <a:rPr lang="en-GB" sz="2400" dirty="0"/>
              <a:t>. He will dwell with them.’”</a:t>
            </a:r>
          </a:p>
          <a:p>
            <a:pPr algn="ctr"/>
            <a:r>
              <a:rPr lang="en-GB" sz="2400" dirty="0"/>
              <a:t>(Rev 21:1-3)</a:t>
            </a:r>
          </a:p>
        </p:txBody>
      </p:sp>
      <p:sp>
        <p:nvSpPr>
          <p:cNvPr id="8" name="TextBox 7">
            <a:extLst>
              <a:ext uri="{FF2B5EF4-FFF2-40B4-BE49-F238E27FC236}">
                <a16:creationId xmlns:a16="http://schemas.microsoft.com/office/drawing/2014/main" id="{BF126F20-86FB-C157-2D72-2C289C260DFC}"/>
              </a:ext>
            </a:extLst>
          </p:cNvPr>
          <p:cNvSpPr txBox="1"/>
          <p:nvPr/>
        </p:nvSpPr>
        <p:spPr>
          <a:xfrm>
            <a:off x="1962151" y="364005"/>
            <a:ext cx="3390900" cy="1191816"/>
          </a:xfrm>
          <a:prstGeom prst="roundRect">
            <a:avLst/>
          </a:prstGeom>
          <a:solidFill>
            <a:schemeClr val="tx1"/>
          </a:solidFill>
        </p:spPr>
        <p:txBody>
          <a:bodyPr wrap="square">
            <a:spAutoFit/>
          </a:bodyPr>
          <a:lstStyle/>
          <a:p>
            <a:pPr algn="ctr"/>
            <a:r>
              <a:rPr lang="en-GB" sz="3200" dirty="0">
                <a:solidFill>
                  <a:schemeClr val="bg1"/>
                </a:solidFill>
              </a:rPr>
              <a:t>The Union of Heaven &amp; Earth </a:t>
            </a:r>
          </a:p>
        </p:txBody>
      </p:sp>
      <p:sp>
        <p:nvSpPr>
          <p:cNvPr id="10" name="TextBox 9">
            <a:extLst>
              <a:ext uri="{FF2B5EF4-FFF2-40B4-BE49-F238E27FC236}">
                <a16:creationId xmlns:a16="http://schemas.microsoft.com/office/drawing/2014/main" id="{36EB3B6A-6536-6A8D-2097-930BCCBCE15A}"/>
              </a:ext>
            </a:extLst>
          </p:cNvPr>
          <p:cNvSpPr txBox="1"/>
          <p:nvPr/>
        </p:nvSpPr>
        <p:spPr>
          <a:xfrm>
            <a:off x="7365999" y="364005"/>
            <a:ext cx="3162301" cy="1191816"/>
          </a:xfrm>
          <a:prstGeom prst="roundRect">
            <a:avLst/>
          </a:prstGeom>
          <a:solidFill>
            <a:schemeClr val="tx1"/>
          </a:solidFill>
        </p:spPr>
        <p:txBody>
          <a:bodyPr wrap="square">
            <a:spAutoFit/>
          </a:bodyPr>
          <a:lstStyle/>
          <a:p>
            <a:pPr algn="ctr"/>
            <a:r>
              <a:rPr lang="en-GB" sz="3200" dirty="0">
                <a:solidFill>
                  <a:schemeClr val="bg1"/>
                </a:solidFill>
              </a:rPr>
              <a:t>God’s Glory filling the earth</a:t>
            </a:r>
          </a:p>
        </p:txBody>
      </p:sp>
      <p:sp>
        <p:nvSpPr>
          <p:cNvPr id="11" name="TextBox 10">
            <a:extLst>
              <a:ext uri="{FF2B5EF4-FFF2-40B4-BE49-F238E27FC236}">
                <a16:creationId xmlns:a16="http://schemas.microsoft.com/office/drawing/2014/main" id="{4631AA8B-7957-BC76-BA90-F55FBD4ECFDC}"/>
              </a:ext>
            </a:extLst>
          </p:cNvPr>
          <p:cNvSpPr txBox="1"/>
          <p:nvPr/>
        </p:nvSpPr>
        <p:spPr>
          <a:xfrm>
            <a:off x="5965824" y="421155"/>
            <a:ext cx="666751" cy="923330"/>
          </a:xfrm>
          <a:prstGeom prst="rect">
            <a:avLst/>
          </a:prstGeom>
          <a:noFill/>
        </p:spPr>
        <p:txBody>
          <a:bodyPr wrap="square">
            <a:spAutoFit/>
          </a:bodyPr>
          <a:lstStyle/>
          <a:p>
            <a:pPr algn="ctr"/>
            <a:r>
              <a:rPr lang="en-GB" sz="5400" dirty="0"/>
              <a:t>=</a:t>
            </a:r>
          </a:p>
        </p:txBody>
      </p:sp>
    </p:spTree>
    <p:extLst>
      <p:ext uri="{BB962C8B-B14F-4D97-AF65-F5344CB8AC3E}">
        <p14:creationId xmlns:p14="http://schemas.microsoft.com/office/powerpoint/2010/main" val="208621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animBg="1"/>
      <p:bldP spid="10"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0BF8754C-E5A4-E33B-BB04-A326C002F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7A84B-7CD9-A251-F087-3C6528B8AEF7}"/>
              </a:ext>
            </a:extLst>
          </p:cNvPr>
          <p:cNvSpPr>
            <a:spLocks noGrp="1"/>
          </p:cNvSpPr>
          <p:nvPr>
            <p:ph type="title"/>
          </p:nvPr>
        </p:nvSpPr>
        <p:spPr>
          <a:xfrm>
            <a:off x="838200" y="2599782"/>
            <a:ext cx="10515600" cy="1325563"/>
          </a:xfrm>
        </p:spPr>
        <p:txBody>
          <a:bodyPr/>
          <a:lstStyle/>
          <a:p>
            <a:pPr algn="ctr"/>
            <a:r>
              <a:rPr lang="en-GB" dirty="0"/>
              <a:t>How do we glorify God?</a:t>
            </a:r>
          </a:p>
        </p:txBody>
      </p:sp>
    </p:spTree>
    <p:extLst>
      <p:ext uri="{BB962C8B-B14F-4D97-AF65-F5344CB8AC3E}">
        <p14:creationId xmlns:p14="http://schemas.microsoft.com/office/powerpoint/2010/main" val="2529534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656DBD-2094-C2A6-A9DF-7ECD2EB5F0B0}"/>
              </a:ext>
            </a:extLst>
          </p:cNvPr>
          <p:cNvSpPr txBox="1"/>
          <p:nvPr/>
        </p:nvSpPr>
        <p:spPr>
          <a:xfrm>
            <a:off x="1590675" y="3622586"/>
            <a:ext cx="9131300" cy="1938992"/>
          </a:xfrm>
          <a:prstGeom prst="rect">
            <a:avLst/>
          </a:prstGeom>
          <a:noFill/>
        </p:spPr>
        <p:txBody>
          <a:bodyPr wrap="square">
            <a:spAutoFit/>
          </a:bodyPr>
          <a:lstStyle/>
          <a:p>
            <a:pPr algn="ctr"/>
            <a:r>
              <a:rPr lang="en-GB" sz="2400" b="0" i="0" kern="1200" dirty="0">
                <a:solidFill>
                  <a:schemeClr val="tx1"/>
                </a:solidFill>
                <a:effectLst/>
                <a:latin typeface="+mn-lt"/>
                <a:ea typeface="+mn-ea"/>
                <a:cs typeface="+mn-cs"/>
              </a:rPr>
              <a:t>So all of us who have had that veil removed can </a:t>
            </a:r>
            <a:r>
              <a:rPr lang="en-GB" sz="2400" b="0" i="0" kern="1200" dirty="0">
                <a:solidFill>
                  <a:schemeClr val="tx1"/>
                </a:solidFill>
                <a:effectLst/>
                <a:highlight>
                  <a:srgbClr val="FFFF00"/>
                </a:highlight>
                <a:latin typeface="+mn-lt"/>
                <a:ea typeface="+mn-ea"/>
                <a:cs typeface="+mn-cs"/>
              </a:rPr>
              <a:t>see</a:t>
            </a:r>
            <a:r>
              <a:rPr lang="en-GB" sz="2400" b="0" i="0" kern="1200" dirty="0">
                <a:solidFill>
                  <a:schemeClr val="tx1"/>
                </a:solidFill>
                <a:effectLst/>
                <a:latin typeface="+mn-lt"/>
                <a:ea typeface="+mn-ea"/>
                <a:cs typeface="+mn-cs"/>
              </a:rPr>
              <a:t> and </a:t>
            </a:r>
            <a:r>
              <a:rPr lang="en-GB" sz="2400" b="0" i="0" kern="1200" dirty="0">
                <a:solidFill>
                  <a:schemeClr val="tx1"/>
                </a:solidFill>
                <a:effectLst/>
                <a:highlight>
                  <a:srgbClr val="FFFF00"/>
                </a:highlight>
                <a:latin typeface="+mn-lt"/>
                <a:ea typeface="+mn-ea"/>
                <a:cs typeface="+mn-cs"/>
              </a:rPr>
              <a:t>reflect</a:t>
            </a:r>
            <a:r>
              <a:rPr lang="en-GB" sz="2400" b="0" i="0" kern="1200" dirty="0">
                <a:solidFill>
                  <a:schemeClr val="tx1"/>
                </a:solidFill>
                <a:effectLst/>
                <a:latin typeface="+mn-lt"/>
                <a:ea typeface="+mn-ea"/>
                <a:cs typeface="+mn-cs"/>
              </a:rPr>
              <a:t> the glory of the Lord. And the Lord—who is the Spirit—makes us more and more like him as we are </a:t>
            </a:r>
            <a:r>
              <a:rPr lang="en-GB" sz="2400" b="0" i="0" kern="1200" dirty="0">
                <a:solidFill>
                  <a:schemeClr val="tx1"/>
                </a:solidFill>
                <a:effectLst/>
                <a:highlight>
                  <a:srgbClr val="FFFF00"/>
                </a:highlight>
                <a:latin typeface="+mn-lt"/>
                <a:ea typeface="+mn-ea"/>
                <a:cs typeface="+mn-cs"/>
              </a:rPr>
              <a:t>changed into his glorious image</a:t>
            </a:r>
            <a:r>
              <a:rPr lang="en-GB" sz="2400" b="0" i="0" kern="1200" dirty="0">
                <a:solidFill>
                  <a:schemeClr val="tx1"/>
                </a:solidFill>
                <a:effectLst/>
                <a:latin typeface="+mn-lt"/>
                <a:ea typeface="+mn-ea"/>
                <a:cs typeface="+mn-cs"/>
              </a:rPr>
              <a:t>. </a:t>
            </a:r>
          </a:p>
          <a:p>
            <a:pPr algn="ctr"/>
            <a:endParaRPr lang="en-GB" sz="2400" b="0" i="0" kern="1200" dirty="0">
              <a:solidFill>
                <a:schemeClr val="tx1"/>
              </a:solidFill>
              <a:effectLst/>
              <a:latin typeface="+mn-lt"/>
              <a:ea typeface="+mn-ea"/>
              <a:cs typeface="+mn-cs"/>
            </a:endParaRPr>
          </a:p>
          <a:p>
            <a:pPr algn="ctr"/>
            <a:r>
              <a:rPr lang="en-GB" sz="2400" b="0" i="0" kern="1200" dirty="0">
                <a:solidFill>
                  <a:schemeClr val="tx1"/>
                </a:solidFill>
                <a:effectLst/>
                <a:latin typeface="+mn-lt"/>
                <a:ea typeface="+mn-ea"/>
                <a:cs typeface="+mn-cs"/>
              </a:rPr>
              <a:t>(2 Cor 3:18)</a:t>
            </a:r>
            <a:endParaRPr lang="en-GB" sz="2400" dirty="0"/>
          </a:p>
        </p:txBody>
      </p:sp>
      <p:sp>
        <p:nvSpPr>
          <p:cNvPr id="6" name="TextBox 5">
            <a:extLst>
              <a:ext uri="{FF2B5EF4-FFF2-40B4-BE49-F238E27FC236}">
                <a16:creationId xmlns:a16="http://schemas.microsoft.com/office/drawing/2014/main" id="{AD4AFBCD-45E9-5A34-CFC1-CA80D15CCBEA}"/>
              </a:ext>
            </a:extLst>
          </p:cNvPr>
          <p:cNvSpPr txBox="1"/>
          <p:nvPr/>
        </p:nvSpPr>
        <p:spPr>
          <a:xfrm>
            <a:off x="539750" y="834935"/>
            <a:ext cx="11233150" cy="1569660"/>
          </a:xfrm>
          <a:prstGeom prst="rect">
            <a:avLst/>
          </a:prstGeom>
          <a:noFill/>
        </p:spPr>
        <p:txBody>
          <a:bodyPr wrap="square">
            <a:spAutoFit/>
          </a:bodyPr>
          <a:lstStyle/>
          <a:p>
            <a:pPr algn="ctr"/>
            <a:r>
              <a:rPr lang="en-GB" sz="3200" i="1" dirty="0"/>
              <a:t>“God is most glorified in us when we are most satisfied in Him”</a:t>
            </a:r>
          </a:p>
          <a:p>
            <a:pPr algn="ctr"/>
            <a:endParaRPr lang="en-GB" sz="3200" i="1" dirty="0"/>
          </a:p>
          <a:p>
            <a:pPr algn="ctr"/>
            <a:r>
              <a:rPr lang="en-GB" sz="3200" dirty="0"/>
              <a:t>- John Piper</a:t>
            </a:r>
          </a:p>
        </p:txBody>
      </p:sp>
    </p:spTree>
    <p:extLst>
      <p:ext uri="{BB962C8B-B14F-4D97-AF65-F5344CB8AC3E}">
        <p14:creationId xmlns:p14="http://schemas.microsoft.com/office/powerpoint/2010/main" val="165338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8"/>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0" name="Google Shape;130;p8" descr="Grand Canyon National Park | Utah.com"/>
          <p:cNvPicPr preferRelativeResize="0"/>
          <p:nvPr/>
        </p:nvPicPr>
        <p:blipFill rotWithShape="1">
          <a:blip r:embed="rId3">
            <a:alphaModFix/>
          </a:blip>
          <a:srcRect t="15745"/>
          <a:stretch/>
        </p:blipFill>
        <p:spPr>
          <a:xfrm>
            <a:off x="20" y="1282"/>
            <a:ext cx="12191980" cy="685671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5B02FE-EAEC-8766-0065-D985312B13FA}"/>
              </a:ext>
            </a:extLst>
          </p:cNvPr>
          <p:cNvSpPr txBox="1"/>
          <p:nvPr/>
        </p:nvSpPr>
        <p:spPr>
          <a:xfrm>
            <a:off x="603250" y="189264"/>
            <a:ext cx="10826750" cy="2062103"/>
          </a:xfrm>
          <a:prstGeom prst="rect">
            <a:avLst/>
          </a:prstGeom>
          <a:noFill/>
        </p:spPr>
        <p:txBody>
          <a:bodyPr wrap="square">
            <a:spAutoFit/>
          </a:bodyPr>
          <a:lstStyle/>
          <a:p>
            <a:r>
              <a:rPr lang="en-GB" sz="3200" dirty="0">
                <a:solidFill>
                  <a:schemeClr val="bg1"/>
                </a:solidFill>
              </a:rPr>
              <a:t>Did you know… </a:t>
            </a:r>
          </a:p>
          <a:p>
            <a:endParaRPr lang="en-GB" sz="3200" dirty="0">
              <a:solidFill>
                <a:schemeClr val="bg1"/>
              </a:solidFill>
            </a:endParaRPr>
          </a:p>
          <a:p>
            <a:r>
              <a:rPr lang="en-GB" sz="3200" dirty="0">
                <a:solidFill>
                  <a:schemeClr val="bg1"/>
                </a:solidFill>
              </a:rPr>
              <a:t>…that God cares more about making us like Him than about making us happy?</a:t>
            </a:r>
          </a:p>
        </p:txBody>
      </p:sp>
      <p:sp>
        <p:nvSpPr>
          <p:cNvPr id="5" name="TextBox 4">
            <a:extLst>
              <a:ext uri="{FF2B5EF4-FFF2-40B4-BE49-F238E27FC236}">
                <a16:creationId xmlns:a16="http://schemas.microsoft.com/office/drawing/2014/main" id="{15388D27-BA60-8EBB-5F1C-634AA22407F5}"/>
              </a:ext>
            </a:extLst>
          </p:cNvPr>
          <p:cNvSpPr txBox="1"/>
          <p:nvPr/>
        </p:nvSpPr>
        <p:spPr>
          <a:xfrm>
            <a:off x="5835651" y="2296567"/>
            <a:ext cx="2273300" cy="584775"/>
          </a:xfrm>
          <a:prstGeom prst="rect">
            <a:avLst/>
          </a:prstGeom>
          <a:noFill/>
        </p:spPr>
        <p:txBody>
          <a:bodyPr wrap="square">
            <a:spAutoFit/>
          </a:bodyPr>
          <a:lstStyle/>
          <a:p>
            <a:r>
              <a:rPr lang="en-GB" sz="3200" kern="1200" dirty="0">
                <a:solidFill>
                  <a:schemeClr val="bg1"/>
                </a:solidFill>
                <a:effectLst/>
                <a:latin typeface="+mn-lt"/>
                <a:ea typeface="+mn-ea"/>
                <a:cs typeface="+mn-cs"/>
              </a:rPr>
              <a:t>happiness</a:t>
            </a:r>
          </a:p>
        </p:txBody>
      </p:sp>
      <p:sp>
        <p:nvSpPr>
          <p:cNvPr id="7" name="TextBox 6">
            <a:extLst>
              <a:ext uri="{FF2B5EF4-FFF2-40B4-BE49-F238E27FC236}">
                <a16:creationId xmlns:a16="http://schemas.microsoft.com/office/drawing/2014/main" id="{B1ABD4CA-A0AE-0001-84B4-121FC74B1B7D}"/>
              </a:ext>
            </a:extLst>
          </p:cNvPr>
          <p:cNvSpPr txBox="1"/>
          <p:nvPr/>
        </p:nvSpPr>
        <p:spPr>
          <a:xfrm>
            <a:off x="10509250" y="2377559"/>
            <a:ext cx="1219200" cy="584775"/>
          </a:xfrm>
          <a:prstGeom prst="rect">
            <a:avLst/>
          </a:prstGeom>
          <a:noFill/>
        </p:spPr>
        <p:txBody>
          <a:bodyPr wrap="square">
            <a:spAutoFit/>
          </a:bodyPr>
          <a:lstStyle/>
          <a:p>
            <a:r>
              <a:rPr lang="en-GB" sz="3200" kern="1200" dirty="0">
                <a:solidFill>
                  <a:schemeClr val="bg1"/>
                </a:solidFill>
                <a:effectLst/>
                <a:latin typeface="+mn-lt"/>
                <a:ea typeface="+mn-ea"/>
                <a:cs typeface="+mn-cs"/>
              </a:rPr>
              <a:t>God </a:t>
            </a:r>
            <a:endParaRPr lang="en-GB" sz="3200" dirty="0">
              <a:solidFill>
                <a:schemeClr val="bg1"/>
              </a:solidFill>
            </a:endParaRPr>
          </a:p>
        </p:txBody>
      </p:sp>
      <p:pic>
        <p:nvPicPr>
          <p:cNvPr id="13318" name="Picture 6" descr="fork in the road logo 14717961 Vector Art at Vecteezy">
            <a:extLst>
              <a:ext uri="{FF2B5EF4-FFF2-40B4-BE49-F238E27FC236}">
                <a16:creationId xmlns:a16="http://schemas.microsoft.com/office/drawing/2014/main" id="{C88F6348-153E-6EC0-A347-99E7D7FB717A}"/>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25714" b="74490" l="30102" r="70000">
                        <a14:foregroundMark x1="30510" y1="27551" x2="42041" y2="37041"/>
                        <a14:foregroundMark x1="42041" y1="37041" x2="49490" y2="68469"/>
                        <a14:foregroundMark x1="49490" y1="68469" x2="52857" y2="50510"/>
                        <a14:foregroundMark x1="52857" y1="50510" x2="58367" y2="42143"/>
                        <a14:foregroundMark x1="58367" y1="42143" x2="60510" y2="33265"/>
                        <a14:foregroundMark x1="60510" y1="33265" x2="66531" y2="29082"/>
                        <a14:foregroundMark x1="66531" y1="29082" x2="67347" y2="27449"/>
                        <a14:foregroundMark x1="68469" y1="26939" x2="68469" y2="26939"/>
                        <a14:foregroundMark x1="70204" y1="25918" x2="70204" y2="25918"/>
                        <a14:foregroundMark x1="50918" y1="70306" x2="50918" y2="73878"/>
                        <a14:foregroundMark x1="50612" y1="74490" x2="50612" y2="74490"/>
                      </a14:backgroundRemoval>
                    </a14:imgEffect>
                  </a14:imgLayer>
                </a14:imgProps>
              </a:ext>
              <a:ext uri="{28A0092B-C50C-407E-A947-70E740481C1C}">
                <a14:useLocalDpi xmlns:a14="http://schemas.microsoft.com/office/drawing/2010/main" val="0"/>
              </a:ext>
            </a:extLst>
          </a:blip>
          <a:srcRect l="26852" t="21759" r="27129" b="22315"/>
          <a:stretch>
            <a:fillRect/>
          </a:stretch>
        </p:blipFill>
        <p:spPr bwMode="auto">
          <a:xfrm>
            <a:off x="7435850" y="2800350"/>
            <a:ext cx="3155950" cy="3835400"/>
          </a:xfrm>
          <a:prstGeom prst="rect">
            <a:avLst/>
          </a:prstGeom>
          <a:noFill/>
          <a:extLst>
            <a:ext uri="{909E8E84-426E-40DD-AFC4-6F175D3DCCD1}">
              <a14:hiddenFill xmlns:a14="http://schemas.microsoft.com/office/drawing/2010/main">
                <a:solidFill>
                  <a:srgbClr val="FFFFFF"/>
                </a:solidFill>
              </a14:hiddenFill>
            </a:ext>
          </a:extLst>
        </p:spPr>
      </p:pic>
      <p:pic>
        <p:nvPicPr>
          <p:cNvPr id="8" name="Dan Mohler - on earth for His image_0">
            <a:hlinkClick r:id="" action="ppaction://media"/>
            <a:extLst>
              <a:ext uri="{FF2B5EF4-FFF2-40B4-BE49-F238E27FC236}">
                <a16:creationId xmlns:a16="http://schemas.microsoft.com/office/drawing/2014/main" id="{39DA7776-3064-0FB0-B6BE-19005A51D6F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84175" y="3133725"/>
            <a:ext cx="6096000" cy="3429000"/>
          </a:xfrm>
          <a:prstGeom prst="rect">
            <a:avLst/>
          </a:prstGeom>
        </p:spPr>
      </p:pic>
    </p:spTree>
    <p:extLst>
      <p:ext uri="{BB962C8B-B14F-4D97-AF65-F5344CB8AC3E}">
        <p14:creationId xmlns:p14="http://schemas.microsoft.com/office/powerpoint/2010/main" val="293636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49369"/>
                                  </p:iterate>
                                  <p:childTnLst>
                                    <p:set>
                                      <p:cBhvr>
                                        <p:cTn id="6" dur="1" fill="hold">
                                          <p:stCondLst>
                                            <p:cond delay="0"/>
                                          </p:stCondLst>
                                        </p:cTn>
                                        <p:tgtEl>
                                          <p:spTgt spid="3">
                                            <p:txEl>
                                              <p:pRg st="2" end="2"/>
                                            </p:txEl>
                                          </p:spTgt>
                                        </p:tgtEl>
                                        <p:attrNameLst>
                                          <p:attrName>style.visibility</p:attrName>
                                        </p:attrNameLst>
                                      </p:cBhvr>
                                      <p:to>
                                        <p:strVal val="visible"/>
                                      </p:to>
                                    </p:set>
                                    <p:set>
                                      <p:cBhvr>
                                        <p:cTn id="7" dur="32" fill="hold">
                                          <p:stCondLst>
                                            <p:cond delay="0"/>
                                          </p:stCondLst>
                                        </p:cTn>
                                        <p:tgtEl>
                                          <p:spTgt spid="3">
                                            <p:txEl>
                                              <p:pRg st="2" end="2"/>
                                            </p:txEl>
                                          </p:spTgt>
                                        </p:tgtEl>
                                        <p:attrNameLst>
                                          <p:attrName>style.rotation</p:attrName>
                                        </p:attrNameLst>
                                      </p:cBhvr>
                                      <p:to>
                                        <p:strVal val="-45.0"/>
                                      </p:to>
                                    </p:set>
                                    <p:anim calcmode="lin" valueType="num">
                                      <p:cBhvr>
                                        <p:cTn id="8" dur="32" fill="hold">
                                          <p:stCondLst>
                                            <p:cond delay="32"/>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32"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10" dur="2" decel="50000" autoRev="1" fill="hold">
                                          <p:stCondLst>
                                            <p:cond delay="32"/>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 fill="hold">
                                          <p:stCondLst>
                                            <p:cond delay="69"/>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10211" fill="hold"/>
                                        <p:tgtEl>
                                          <p:spTgt spid="8"/>
                                        </p:tgtEl>
                                      </p:cBhvr>
                                    </p:cmd>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3318"/>
                                        </p:tgtEl>
                                        <p:attrNameLst>
                                          <p:attrName>style.visibility</p:attrName>
                                        </p:attrNameLst>
                                      </p:cBhvr>
                                      <p:to>
                                        <p:strVal val="visible"/>
                                      </p:to>
                                    </p:set>
                                    <p:animEffect transition="in" filter="wipe(down)">
                                      <p:cBhvr>
                                        <p:cTn id="24" dur="500"/>
                                        <p:tgtEl>
                                          <p:spTgt spid="1331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8"/>
                </p:tgtEl>
              </p:cMediaNode>
            </p:video>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8"/>
                                        </p:tgtEl>
                                      </p:cBhvr>
                                    </p:cmd>
                                  </p:childTnLst>
                                </p:cTn>
                              </p:par>
                            </p:childTnLst>
                          </p:cTn>
                        </p:par>
                      </p:childTnLst>
                    </p:cTn>
                  </p:par>
                </p:childTnLst>
              </p:cTn>
              <p:nextCondLst>
                <p:cond evt="onClick" delay="0">
                  <p:tgtEl>
                    <p:spTgt spid="8"/>
                  </p:tgtEl>
                </p:cond>
              </p:nextCondLst>
            </p:seq>
          </p:childTnLst>
        </p:cTn>
      </p:par>
    </p:tnLst>
    <p:bldLst>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88B6F9B0-2D1E-6E48-61ED-313FC38C0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1A3EBD-7B8C-8589-2FD7-6338D8CCC5D7}"/>
              </a:ext>
            </a:extLst>
          </p:cNvPr>
          <p:cNvSpPr>
            <a:spLocks noGrp="1"/>
          </p:cNvSpPr>
          <p:nvPr>
            <p:ph type="title"/>
          </p:nvPr>
        </p:nvSpPr>
        <p:spPr>
          <a:xfrm>
            <a:off x="838200" y="2599782"/>
            <a:ext cx="10515600" cy="1325563"/>
          </a:xfrm>
        </p:spPr>
        <p:txBody>
          <a:bodyPr/>
          <a:lstStyle/>
          <a:p>
            <a:pPr algn="ctr"/>
            <a:r>
              <a:rPr lang="en-GB" dirty="0"/>
              <a:t>Are you using God to help you </a:t>
            </a:r>
            <a:r>
              <a:rPr lang="en-GB"/>
              <a:t>pursue happiness?</a:t>
            </a:r>
            <a:endParaRPr lang="en-GB" dirty="0"/>
          </a:p>
        </p:txBody>
      </p:sp>
    </p:spTree>
    <p:extLst>
      <p:ext uri="{BB962C8B-B14F-4D97-AF65-F5344CB8AC3E}">
        <p14:creationId xmlns:p14="http://schemas.microsoft.com/office/powerpoint/2010/main" val="1619334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25642-4BE7-5AAF-3D46-E74B82218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8DA5E-E548-5784-8575-B5179F12E729}"/>
              </a:ext>
            </a:extLst>
          </p:cNvPr>
          <p:cNvSpPr>
            <a:spLocks noGrp="1"/>
          </p:cNvSpPr>
          <p:nvPr>
            <p:ph type="title"/>
          </p:nvPr>
        </p:nvSpPr>
        <p:spPr/>
        <p:txBody>
          <a:bodyPr/>
          <a:lstStyle/>
          <a:p>
            <a:pPr algn="ctr"/>
            <a:r>
              <a:rPr lang="en-GB" dirty="0"/>
              <a:t>Conclusion</a:t>
            </a:r>
          </a:p>
        </p:txBody>
      </p:sp>
      <p:sp>
        <p:nvSpPr>
          <p:cNvPr id="4" name="TextBox 3">
            <a:extLst>
              <a:ext uri="{FF2B5EF4-FFF2-40B4-BE49-F238E27FC236}">
                <a16:creationId xmlns:a16="http://schemas.microsoft.com/office/drawing/2014/main" id="{E7BAF167-B36A-D686-9AAD-121EEC3426AA}"/>
              </a:ext>
            </a:extLst>
          </p:cNvPr>
          <p:cNvSpPr txBox="1"/>
          <p:nvPr/>
        </p:nvSpPr>
        <p:spPr>
          <a:xfrm>
            <a:off x="646772" y="2091514"/>
            <a:ext cx="10707028" cy="2246769"/>
          </a:xfrm>
          <a:prstGeom prst="rect">
            <a:avLst/>
          </a:prstGeom>
          <a:noFill/>
        </p:spPr>
        <p:txBody>
          <a:bodyPr wrap="square">
            <a:spAutoFit/>
          </a:bodyPr>
          <a:lstStyle/>
          <a:p>
            <a:pPr algn="ctr"/>
            <a:r>
              <a:rPr lang="en-GB" sz="2800" i="1" dirty="0"/>
              <a:t>“God’s Grand Plan is to fill the earth with His glory (His attributes), and He plans to do this through you”</a:t>
            </a:r>
          </a:p>
          <a:p>
            <a:pPr algn="ctr"/>
            <a:endParaRPr lang="en-GB" sz="2800" kern="1200" dirty="0">
              <a:solidFill>
                <a:schemeClr val="tx1"/>
              </a:solidFill>
              <a:effectLst/>
              <a:latin typeface="+mn-lt"/>
              <a:ea typeface="+mn-ea"/>
              <a:cs typeface="+mn-cs"/>
            </a:endParaRPr>
          </a:p>
          <a:p>
            <a:pPr algn="ctr"/>
            <a:r>
              <a:rPr lang="en-GB" sz="2800" kern="1200" dirty="0">
                <a:solidFill>
                  <a:schemeClr val="tx1"/>
                </a:solidFill>
                <a:effectLst/>
                <a:latin typeface="+mn-lt"/>
                <a:ea typeface="+mn-ea"/>
                <a:cs typeface="+mn-cs"/>
              </a:rPr>
              <a:t>- Is there something on your priority list which you need to bump down so God can take top spot?</a:t>
            </a:r>
          </a:p>
        </p:txBody>
      </p:sp>
    </p:spTree>
    <p:extLst>
      <p:ext uri="{BB962C8B-B14F-4D97-AF65-F5344CB8AC3E}">
        <p14:creationId xmlns:p14="http://schemas.microsoft.com/office/powerpoint/2010/main" val="393648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21641</TotalTime>
  <Words>1799</Words>
  <Application>Microsoft Macintosh PowerPoint</Application>
  <PresentationFormat>Widescreen</PresentationFormat>
  <Paragraphs>184</Paragraphs>
  <Slides>29</Slides>
  <Notes>28</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Aptos Display</vt:lpstr>
      <vt:lpstr>Aptos Narrow</vt:lpstr>
      <vt:lpstr>Arial</vt:lpstr>
      <vt:lpstr>Calibri</vt:lpstr>
      <vt:lpstr>system-ui</vt:lpstr>
      <vt:lpstr>Wingdings</vt:lpstr>
      <vt:lpstr>Office Theme</vt:lpstr>
      <vt:lpstr>You gotta have faith</vt:lpstr>
      <vt:lpstr>PowerPoint Presentation</vt:lpstr>
      <vt:lpstr>Why did God make you?</vt:lpstr>
      <vt:lpstr>PowerPoint Presentation</vt:lpstr>
      <vt:lpstr>God’s Grand Plan</vt:lpstr>
      <vt:lpstr>What do you think God’s Grand Plan is?</vt:lpstr>
      <vt:lpstr>PowerPoint Presentation</vt:lpstr>
      <vt:lpstr>God’s Grand Plan  =  Fill the earth with His glory</vt:lpstr>
      <vt:lpstr>What do you think ‘glory’ means?</vt:lpstr>
      <vt:lpstr>Glory</vt:lpstr>
      <vt:lpstr>PowerPoint Presentation</vt:lpstr>
      <vt:lpstr>PowerPoint Presentation</vt:lpstr>
      <vt:lpstr>PowerPoint Presentation</vt:lpstr>
      <vt:lpstr>PowerPoint Presentation</vt:lpstr>
      <vt:lpstr>How is God going to deliver His Grand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we glorify God?</vt:lpstr>
      <vt:lpstr>PowerPoint Presentation</vt:lpstr>
      <vt:lpstr>PowerPoint Presentation</vt:lpstr>
      <vt:lpstr>PowerPoint Presentation</vt:lpstr>
      <vt:lpstr>Are you using God to help you pursue happiness?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Elspeth Paisley</cp:lastModifiedBy>
  <cp:revision>6</cp:revision>
  <cp:lastPrinted>2025-07-17T05:35:22Z</cp:lastPrinted>
  <dcterms:created xsi:type="dcterms:W3CDTF">2025-07-14T10:07:15Z</dcterms:created>
  <dcterms:modified xsi:type="dcterms:W3CDTF">2025-11-03T13:23:20Z</dcterms:modified>
</cp:coreProperties>
</file>