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ppt/slideLayouts/slideLayout4.xml" ContentType="application/vnd.openxmlformats-officedocument.presentationml.slideLayout+xml"/>
  <Override PartName="/docProps/app.xml" ContentType="application/vnd.openxmlformats-officedocument.extended-properties+xml"/>
  <Override PartName="/ppt/slides/slide25.xml" ContentType="application/vnd.openxmlformats-officedocument.presentationml.slide+xml"/>
  <Override PartName="/ppt/slides/slide18.xml" ContentType="application/vnd.openxmlformats-officedocument.presentationml.slide+xml"/>
  <Override PartName="/docProps/core.xml" ContentType="application/vnd.openxmlformats-package.core-properties+xml"/>
  <Override PartName="/ppt/notesSlides/notesSlide18.xml" ContentType="application/vnd.openxmlformats-officedocument.presentationml.notesSlide+xml"/>
  <Override PartName="/ppt/notesSlides/notesSlide3.xml" ContentType="application/vnd.openxmlformats-officedocument.presentationml.notesSlide+xml"/>
  <Override PartName="/ppt/slides/slide5.xml" ContentType="application/vnd.openxmlformats-officedocument.presentationml.slide+xml"/>
  <Override PartName="/ppt/viewProps.xml" ContentType="application/vnd.openxmlformats-officedocument.presentationml.viewProps+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0.xml" ContentType="application/vnd.openxmlformats-officedocument.presentationml.notesSlide+xml"/>
  <Override PartName="/ppt/slideLayouts/slideLayout11.xml" ContentType="application/vnd.openxmlformats-officedocument.presentationml.slideLayout+xml"/>
  <Override PartName="/ppt/slides/slide15.xml" ContentType="application/vnd.openxmlformats-officedocument.presentationml.slide+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Slides/notesSlide13.xml" ContentType="application/vnd.openxmlformats-officedocument.presentationml.notesSlide+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20.xml" ContentType="application/vnd.openxmlformats-officedocument.presentationml.notes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8.xml" ContentType="application/vnd.openxmlformats-officedocument.presentationml.slideLayout+xml"/>
  <Override PartName="/ppt/presProps.xml" ContentType="application/vnd.openxmlformats-officedocument.presentationml.presProp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changesInfos/changesInfo1.xml" ContentType="application/vnd.ms-powerpoint.changesinfo+xml"/>
  <Override PartName="/ppt/notesSlides/notesSlide21.xml" ContentType="application/vnd.openxmlformats-officedocument.presentationml.notesSlide+xml"/>
  <Override PartName="/ppt/slides/slide26.xml" ContentType="application/vnd.openxmlformats-officedocument.presentationml.slide+xml"/>
  <Override PartName="/ppt/notesSlides/notesSlide22.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slides/slide30.xml" ContentType="application/vnd.openxmlformats-officedocument.presentationml.slide+xml"/>
  <Override PartName="/ppt/notesSlides/notesSlide25.xml" ContentType="application/vnd.openxmlformats-officedocument.presentationml.notesSlide+xml"/>
  <Override PartName="/ppt/slides/slide31.xml" ContentType="application/vnd.openxmlformats-officedocument.presentationml.slide+xml"/>
  <Override PartName="/ppt/notesSlides/notesSlide26.xml" ContentType="application/vnd.openxmlformats-officedocument.presentationml.notesSlide+xml"/>
  <Override PartName="/ppt/slides/slide32.xml" ContentType="application/vnd.openxmlformats-officedocument.presentationml.slide+xml"/>
  <Override PartName="/ppt/notesSlides/notesSlide27.xml" ContentType="application/vnd.openxmlformats-officedocument.presentationml.notesSlide+xml"/>
  <Override PartName="/ppt/slides/slide33.xml" ContentType="application/vnd.openxmlformats-officedocument.presentationml.slide+xml"/>
  <Override PartName="/ppt/notesSlides/notesSlide28.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slides/slide37.xml" ContentType="application/vnd.openxmlformats-officedocument.presentationml.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39"/>
  </p:notesMasterIdLst>
  <p:sldIdLst>
    <p:sldId id="256" r:id="rId2"/>
    <p:sldId id="258" r:id="rId3"/>
    <p:sldId id="257" r:id="rId4"/>
    <p:sldId id="259" r:id="rId5"/>
    <p:sldId id="260" r:id="rId6"/>
    <p:sldId id="261" r:id="rId7"/>
    <p:sldId id="262" r:id="rId8"/>
    <p:sldId id="263" r:id="rId9"/>
    <p:sldId id="265" r:id="rId10"/>
    <p:sldId id="264" r:id="rId11"/>
    <p:sldId id="267" r:id="rId12"/>
    <p:sldId id="266" r:id="rId13"/>
    <p:sldId id="269" r:id="rId14"/>
    <p:sldId id="277" r:id="rId15"/>
    <p:sldId id="276" r:id="rId16"/>
    <p:sldId id="270" r:id="rId17"/>
    <p:sldId id="271" r:id="rId18"/>
    <p:sldId id="272" r:id="rId19"/>
    <p:sldId id="273" r:id="rId20"/>
    <p:sldId id="274" r:id="rId21"/>
    <p:sldId id="275" r:id="rId22"/>
    <p:sldId id="268" r:id="rId23"/>
    <p:sldId id="278" r:id="rId24"/>
    <p:sldId id="279" r:id="rId25"/>
    <p:sldId id="281" r:id="rId26"/>
    <p:sldId id="280" r:id="rId27"/>
    <p:sldId id="282" r:id="rId28"/>
    <p:sldId id="284" r:id="rId29"/>
    <p:sldId id="283" r:id="rId30"/>
    <p:sldId id="286" r:id="rId31"/>
    <p:sldId id="289" r:id="rId32"/>
    <p:sldId id="294" r:id="rId33"/>
    <p:sldId id="295" r:id="rId34"/>
    <p:sldId id="293" r:id="rId35"/>
    <p:sldId id="285" r:id="rId36"/>
    <p:sldId id="287" r:id="rId37"/>
    <p:sldId id="29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7BA6"/>
    <a:srgbClr val="1E8B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52545" autoAdjust="0"/>
  </p:normalViewPr>
  <p:slideViewPr>
    <p:cSldViewPr snapToGrid="0">
      <p:cViewPr varScale="1">
        <p:scale>
          <a:sx n="39" d="100"/>
          <a:sy n="39" d="100"/>
        </p:scale>
        <p:origin x="171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Singleton" userId="0b6ce37d-5088-4232-abfc-761fb63dec8f" providerId="ADAL" clId="{656FA35A-F455-4691-A353-A9D8C37FE2FA}"/>
    <pc:docChg chg="undo custSel addSld delSld modSld sldOrd">
      <pc:chgData name="Jamie Singleton" userId="0b6ce37d-5088-4232-abfc-761fb63dec8f" providerId="ADAL" clId="{656FA35A-F455-4691-A353-A9D8C37FE2FA}" dt="2026-04-12T06:49:05.408" v="2903" actId="404"/>
      <pc:docMkLst>
        <pc:docMk/>
      </pc:docMkLst>
      <pc:sldChg chg="addSp delSp delDesignElem">
        <pc:chgData name="Jamie Singleton" userId="0b6ce37d-5088-4232-abfc-761fb63dec8f" providerId="ADAL" clId="{656FA35A-F455-4691-A353-A9D8C37FE2FA}" dt="2026-04-09T19:42:07.296" v="1808"/>
        <pc:sldMkLst>
          <pc:docMk/>
          <pc:sldMk cId="138520720" sldId="256"/>
        </pc:sldMkLst>
        <pc:spChg chg="add del">
          <ac:chgData name="Jamie Singleton" userId="0b6ce37d-5088-4232-abfc-761fb63dec8f" providerId="ADAL" clId="{656FA35A-F455-4691-A353-A9D8C37FE2FA}" dt="2026-04-09T19:42:07.296" v="1808"/>
          <ac:spMkLst>
            <pc:docMk/>
            <pc:sldMk cId="138520720" sldId="256"/>
            <ac:spMk id="1028" creationId="{71B2258F-86CA-4D4D-8270-BC05FCDEBFB3}"/>
          </ac:spMkLst>
        </pc:spChg>
      </pc:sldChg>
      <pc:sldChg chg="delSp modSp mod">
        <pc:chgData name="Jamie Singleton" userId="0b6ce37d-5088-4232-abfc-761fb63dec8f" providerId="ADAL" clId="{656FA35A-F455-4691-A353-A9D8C37FE2FA}" dt="2026-04-09T20:23:26.631" v="2832" actId="12789"/>
        <pc:sldMkLst>
          <pc:docMk/>
          <pc:sldMk cId="1269123551" sldId="257"/>
        </pc:sldMkLst>
        <pc:spChg chg="mod">
          <ac:chgData name="Jamie Singleton" userId="0b6ce37d-5088-4232-abfc-761fb63dec8f" providerId="ADAL" clId="{656FA35A-F455-4691-A353-A9D8C37FE2FA}" dt="2026-04-09T20:23:26.631" v="2832" actId="12789"/>
          <ac:spMkLst>
            <pc:docMk/>
            <pc:sldMk cId="1269123551" sldId="257"/>
            <ac:spMk id="2" creationId="{4FC59965-8636-D7C1-630E-0CD12BDAEBF8}"/>
          </ac:spMkLst>
        </pc:spChg>
      </pc:sldChg>
      <pc:sldChg chg="modSp addAnim delAnim modAnim modNotesTx">
        <pc:chgData name="Jamie Singleton" userId="0b6ce37d-5088-4232-abfc-761fb63dec8f" providerId="ADAL" clId="{656FA35A-F455-4691-A353-A9D8C37FE2FA}" dt="2026-04-09T20:23:43.698" v="2834"/>
        <pc:sldMkLst>
          <pc:docMk/>
          <pc:sldMk cId="371429235" sldId="259"/>
        </pc:sldMkLst>
        <pc:spChg chg="mod">
          <ac:chgData name="Jamie Singleton" userId="0b6ce37d-5088-4232-abfc-761fb63dec8f" providerId="ADAL" clId="{656FA35A-F455-4691-A353-A9D8C37FE2FA}" dt="2026-04-09T19:42:07.296" v="1808"/>
          <ac:spMkLst>
            <pc:docMk/>
            <pc:sldMk cId="371429235" sldId="259"/>
            <ac:spMk id="2" creationId="{498B31DB-876D-0598-B657-EDEE38F9C8E6}"/>
          </ac:spMkLst>
        </pc:spChg>
        <pc:spChg chg="mod">
          <ac:chgData name="Jamie Singleton" userId="0b6ce37d-5088-4232-abfc-761fb63dec8f" providerId="ADAL" clId="{656FA35A-F455-4691-A353-A9D8C37FE2FA}" dt="2026-04-09T19:42:07.296" v="1808"/>
          <ac:spMkLst>
            <pc:docMk/>
            <pc:sldMk cId="371429235" sldId="259"/>
            <ac:spMk id="3" creationId="{CF823FF5-34AE-A365-77DC-63A5D9D15EF5}"/>
          </ac:spMkLst>
        </pc:spChg>
      </pc:sldChg>
      <pc:sldChg chg="modSp addAnim delAnim modAnim">
        <pc:chgData name="Jamie Singleton" userId="0b6ce37d-5088-4232-abfc-761fb63dec8f" providerId="ADAL" clId="{656FA35A-F455-4691-A353-A9D8C37FE2FA}" dt="2026-04-09T20:23:56.929" v="2836"/>
        <pc:sldMkLst>
          <pc:docMk/>
          <pc:sldMk cId="927872955" sldId="260"/>
        </pc:sldMkLst>
        <pc:spChg chg="mod">
          <ac:chgData name="Jamie Singleton" userId="0b6ce37d-5088-4232-abfc-761fb63dec8f" providerId="ADAL" clId="{656FA35A-F455-4691-A353-A9D8C37FE2FA}" dt="2026-04-09T19:42:07.296" v="1808"/>
          <ac:spMkLst>
            <pc:docMk/>
            <pc:sldMk cId="927872955" sldId="260"/>
            <ac:spMk id="2" creationId="{E5945AF1-4C84-E663-2B69-0A698400AB52}"/>
          </ac:spMkLst>
        </pc:spChg>
        <pc:spChg chg="mod">
          <ac:chgData name="Jamie Singleton" userId="0b6ce37d-5088-4232-abfc-761fb63dec8f" providerId="ADAL" clId="{656FA35A-F455-4691-A353-A9D8C37FE2FA}" dt="2026-04-09T19:42:07.296" v="1808"/>
          <ac:spMkLst>
            <pc:docMk/>
            <pc:sldMk cId="927872955" sldId="260"/>
            <ac:spMk id="3" creationId="{17B59191-4137-B94D-4087-700FA9D204D6}"/>
          </ac:spMkLst>
        </pc:spChg>
      </pc:sldChg>
      <pc:sldChg chg="addSp modSp mod modAnim">
        <pc:chgData name="Jamie Singleton" userId="0b6ce37d-5088-4232-abfc-761fb63dec8f" providerId="ADAL" clId="{656FA35A-F455-4691-A353-A9D8C37FE2FA}" dt="2026-04-09T20:27:39.680" v="2852" actId="14100"/>
        <pc:sldMkLst>
          <pc:docMk/>
          <pc:sldMk cId="2230525325" sldId="261"/>
        </pc:sldMkLst>
        <pc:spChg chg="add mod">
          <ac:chgData name="Jamie Singleton" userId="0b6ce37d-5088-4232-abfc-761fb63dec8f" providerId="ADAL" clId="{656FA35A-F455-4691-A353-A9D8C37FE2FA}" dt="2026-04-09T20:27:39.680" v="2852" actId="14100"/>
          <ac:spMkLst>
            <pc:docMk/>
            <pc:sldMk cId="2230525325" sldId="261"/>
            <ac:spMk id="5" creationId="{9199C779-3F34-325A-9C5C-444988FAF183}"/>
          </ac:spMkLst>
        </pc:spChg>
      </pc:sldChg>
      <pc:sldChg chg="addSp modSp">
        <pc:chgData name="Jamie Singleton" userId="0b6ce37d-5088-4232-abfc-761fb63dec8f" providerId="ADAL" clId="{656FA35A-F455-4691-A353-A9D8C37FE2FA}" dt="2026-04-09T20:27:57.364" v="2853"/>
        <pc:sldMkLst>
          <pc:docMk/>
          <pc:sldMk cId="323210079" sldId="262"/>
        </pc:sldMkLst>
        <pc:spChg chg="add mod">
          <ac:chgData name="Jamie Singleton" userId="0b6ce37d-5088-4232-abfc-761fb63dec8f" providerId="ADAL" clId="{656FA35A-F455-4691-A353-A9D8C37FE2FA}" dt="2026-04-09T20:27:57.364" v="2853"/>
          <ac:spMkLst>
            <pc:docMk/>
            <pc:sldMk cId="323210079" sldId="262"/>
            <ac:spMk id="5" creationId="{42658E48-4DE2-6020-582A-B27692797942}"/>
          </ac:spMkLst>
        </pc:spChg>
      </pc:sldChg>
      <pc:sldChg chg="addSp modSp mod">
        <pc:chgData name="Jamie Singleton" userId="0b6ce37d-5088-4232-abfc-761fb63dec8f" providerId="ADAL" clId="{656FA35A-F455-4691-A353-A9D8C37FE2FA}" dt="2026-04-09T20:28:24.173" v="2874" actId="14100"/>
        <pc:sldMkLst>
          <pc:docMk/>
          <pc:sldMk cId="1058734685" sldId="263"/>
        </pc:sldMkLst>
        <pc:spChg chg="add mod">
          <ac:chgData name="Jamie Singleton" userId="0b6ce37d-5088-4232-abfc-761fb63dec8f" providerId="ADAL" clId="{656FA35A-F455-4691-A353-A9D8C37FE2FA}" dt="2026-04-09T20:28:24.173" v="2874" actId="14100"/>
          <ac:spMkLst>
            <pc:docMk/>
            <pc:sldMk cId="1058734685" sldId="263"/>
            <ac:spMk id="5" creationId="{14A97733-3E25-2378-AF86-2093A6E7B74E}"/>
          </ac:spMkLst>
        </pc:spChg>
      </pc:sldChg>
      <pc:sldChg chg="addSp delSp modSp modAnim delDesignElem">
        <pc:chgData name="Jamie Singleton" userId="0b6ce37d-5088-4232-abfc-761fb63dec8f" providerId="ADAL" clId="{656FA35A-F455-4691-A353-A9D8C37FE2FA}" dt="2026-04-09T20:28:55.102" v="2876"/>
        <pc:sldMkLst>
          <pc:docMk/>
          <pc:sldMk cId="310210971" sldId="264"/>
        </pc:sldMkLst>
        <pc:spChg chg="add mod">
          <ac:chgData name="Jamie Singleton" userId="0b6ce37d-5088-4232-abfc-761fb63dec8f" providerId="ADAL" clId="{656FA35A-F455-4691-A353-A9D8C37FE2FA}" dt="2026-04-09T20:28:55.102" v="2876"/>
          <ac:spMkLst>
            <pc:docMk/>
            <pc:sldMk cId="310210971" sldId="264"/>
            <ac:spMk id="2" creationId="{1BBA04E8-7415-B237-4A91-F031ED0A4B8F}"/>
          </ac:spMkLst>
        </pc:spChg>
        <pc:spChg chg="add del">
          <ac:chgData name="Jamie Singleton" userId="0b6ce37d-5088-4232-abfc-761fb63dec8f" providerId="ADAL" clId="{656FA35A-F455-4691-A353-A9D8C37FE2FA}" dt="2026-04-09T19:42:07.296" v="1808"/>
          <ac:spMkLst>
            <pc:docMk/>
            <pc:sldMk cId="310210971" sldId="264"/>
            <ac:spMk id="3085" creationId="{D2B82E2D-5822-450E-85CC-AE5EDD01ECD9}"/>
          </ac:spMkLst>
        </pc:spChg>
      </pc:sldChg>
      <pc:sldChg chg="addSp modSp">
        <pc:chgData name="Jamie Singleton" userId="0b6ce37d-5088-4232-abfc-761fb63dec8f" providerId="ADAL" clId="{656FA35A-F455-4691-A353-A9D8C37FE2FA}" dt="2026-04-09T20:28:49.277" v="2875"/>
        <pc:sldMkLst>
          <pc:docMk/>
          <pc:sldMk cId="2316058565" sldId="265"/>
        </pc:sldMkLst>
        <pc:spChg chg="add mod">
          <ac:chgData name="Jamie Singleton" userId="0b6ce37d-5088-4232-abfc-761fb63dec8f" providerId="ADAL" clId="{656FA35A-F455-4691-A353-A9D8C37FE2FA}" dt="2026-04-09T20:28:49.277" v="2875"/>
          <ac:spMkLst>
            <pc:docMk/>
            <pc:sldMk cId="2316058565" sldId="265"/>
            <ac:spMk id="2" creationId="{15AE02F2-8235-3CD6-6CBA-12EC466AA03D}"/>
          </ac:spMkLst>
        </pc:spChg>
      </pc:sldChg>
      <pc:sldChg chg="addSp modSp">
        <pc:chgData name="Jamie Singleton" userId="0b6ce37d-5088-4232-abfc-761fb63dec8f" providerId="ADAL" clId="{656FA35A-F455-4691-A353-A9D8C37FE2FA}" dt="2026-04-09T20:29:03.986" v="2878"/>
        <pc:sldMkLst>
          <pc:docMk/>
          <pc:sldMk cId="2548890823" sldId="266"/>
        </pc:sldMkLst>
        <pc:spChg chg="add mod">
          <ac:chgData name="Jamie Singleton" userId="0b6ce37d-5088-4232-abfc-761fb63dec8f" providerId="ADAL" clId="{656FA35A-F455-4691-A353-A9D8C37FE2FA}" dt="2026-04-09T20:29:03.986" v="2878"/>
          <ac:spMkLst>
            <pc:docMk/>
            <pc:sldMk cId="2548890823" sldId="266"/>
            <ac:spMk id="4" creationId="{5D7EE727-4053-06EB-006D-860B7A5E954D}"/>
          </ac:spMkLst>
        </pc:spChg>
      </pc:sldChg>
      <pc:sldChg chg="addSp delSp modSp delDesignElem">
        <pc:chgData name="Jamie Singleton" userId="0b6ce37d-5088-4232-abfc-761fb63dec8f" providerId="ADAL" clId="{656FA35A-F455-4691-A353-A9D8C37FE2FA}" dt="2026-04-09T20:29:01.205" v="2877"/>
        <pc:sldMkLst>
          <pc:docMk/>
          <pc:sldMk cId="2272695432" sldId="267"/>
        </pc:sldMkLst>
        <pc:spChg chg="add mod">
          <ac:chgData name="Jamie Singleton" userId="0b6ce37d-5088-4232-abfc-761fb63dec8f" providerId="ADAL" clId="{656FA35A-F455-4691-A353-A9D8C37FE2FA}" dt="2026-04-09T20:29:01.205" v="2877"/>
          <ac:spMkLst>
            <pc:docMk/>
            <pc:sldMk cId="2272695432" sldId="267"/>
            <ac:spMk id="2" creationId="{3D704ECD-72E1-377D-F801-D7F9936FD6A1}"/>
          </ac:spMkLst>
        </pc:spChg>
        <pc:spChg chg="add del">
          <ac:chgData name="Jamie Singleton" userId="0b6ce37d-5088-4232-abfc-761fb63dec8f" providerId="ADAL" clId="{656FA35A-F455-4691-A353-A9D8C37FE2FA}" dt="2026-04-09T19:42:07.296" v="1808"/>
          <ac:spMkLst>
            <pc:docMk/>
            <pc:sldMk cId="2272695432" sldId="267"/>
            <ac:spMk id="6151" creationId="{42A4FC2C-047E-45A5-965D-8E1E3BF09BC6}"/>
          </ac:spMkLst>
        </pc:spChg>
      </pc:sldChg>
      <pc:sldChg chg="addSp delSp modSp mod delDesignElem">
        <pc:chgData name="Jamie Singleton" userId="0b6ce37d-5088-4232-abfc-761fb63dec8f" providerId="ADAL" clId="{656FA35A-F455-4691-A353-A9D8C37FE2FA}" dt="2026-04-09T20:29:46.421" v="2893" actId="207"/>
        <pc:sldMkLst>
          <pc:docMk/>
          <pc:sldMk cId="1524339633" sldId="268"/>
        </pc:sldMkLst>
        <pc:spChg chg="add mod">
          <ac:chgData name="Jamie Singleton" userId="0b6ce37d-5088-4232-abfc-761fb63dec8f" providerId="ADAL" clId="{656FA35A-F455-4691-A353-A9D8C37FE2FA}" dt="2026-04-09T20:29:46.421" v="2893" actId="207"/>
          <ac:spMkLst>
            <pc:docMk/>
            <pc:sldMk cId="1524339633" sldId="268"/>
            <ac:spMk id="3" creationId="{85F45FE0-D655-F6F5-EDFE-65F946E95C14}"/>
          </ac:spMkLst>
        </pc:spChg>
        <pc:spChg chg="add del">
          <ac:chgData name="Jamie Singleton" userId="0b6ce37d-5088-4232-abfc-761fb63dec8f" providerId="ADAL" clId="{656FA35A-F455-4691-A353-A9D8C37FE2FA}" dt="2026-04-09T19:42:07.296" v="1808"/>
          <ac:spMkLst>
            <pc:docMk/>
            <pc:sldMk cId="1524339633" sldId="268"/>
            <ac:spMk id="7" creationId="{42A4FC2C-047E-45A5-965D-8E1E3BF09BC6}"/>
          </ac:spMkLst>
        </pc:spChg>
      </pc:sldChg>
      <pc:sldChg chg="addSp delSp modSp mod delDesignElem">
        <pc:chgData name="Jamie Singleton" userId="0b6ce37d-5088-4232-abfc-761fb63dec8f" providerId="ADAL" clId="{656FA35A-F455-4691-A353-A9D8C37FE2FA}" dt="2026-04-09T20:29:17.246" v="2888" actId="14100"/>
        <pc:sldMkLst>
          <pc:docMk/>
          <pc:sldMk cId="939968560" sldId="269"/>
        </pc:sldMkLst>
        <pc:spChg chg="add mod">
          <ac:chgData name="Jamie Singleton" userId="0b6ce37d-5088-4232-abfc-761fb63dec8f" providerId="ADAL" clId="{656FA35A-F455-4691-A353-A9D8C37FE2FA}" dt="2026-04-09T20:29:17.246" v="2888" actId="14100"/>
          <ac:spMkLst>
            <pc:docMk/>
            <pc:sldMk cId="939968560" sldId="269"/>
            <ac:spMk id="2" creationId="{E111F05A-F964-7049-A9BC-3203DC9D6F43}"/>
          </ac:spMkLst>
        </pc:spChg>
        <pc:spChg chg="add del">
          <ac:chgData name="Jamie Singleton" userId="0b6ce37d-5088-4232-abfc-761fb63dec8f" providerId="ADAL" clId="{656FA35A-F455-4691-A353-A9D8C37FE2FA}" dt="2026-04-09T19:42:07.296" v="1808"/>
          <ac:spMkLst>
            <pc:docMk/>
            <pc:sldMk cId="939968560" sldId="269"/>
            <ac:spMk id="7175" creationId="{42A4FC2C-047E-45A5-965D-8E1E3BF09BC6}"/>
          </ac:spMkLst>
        </pc:spChg>
      </pc:sldChg>
      <pc:sldChg chg="addSp delSp delDesignElem">
        <pc:chgData name="Jamie Singleton" userId="0b6ce37d-5088-4232-abfc-761fb63dec8f" providerId="ADAL" clId="{656FA35A-F455-4691-A353-A9D8C37FE2FA}" dt="2026-04-09T19:42:07.296" v="1808"/>
        <pc:sldMkLst>
          <pc:docMk/>
          <pc:sldMk cId="3725725849" sldId="270"/>
        </pc:sldMkLst>
        <pc:spChg chg="add del">
          <ac:chgData name="Jamie Singleton" userId="0b6ce37d-5088-4232-abfc-761fb63dec8f" providerId="ADAL" clId="{656FA35A-F455-4691-A353-A9D8C37FE2FA}" dt="2026-04-09T19:42:07.296" v="1808"/>
          <ac:spMkLst>
            <pc:docMk/>
            <pc:sldMk cId="3725725849" sldId="270"/>
            <ac:spMk id="8204" creationId="{42A4FC2C-047E-45A5-965D-8E1E3BF09BC6}"/>
          </ac:spMkLst>
        </pc:spChg>
      </pc:sldChg>
      <pc:sldChg chg="addSp delSp delDesignElem">
        <pc:chgData name="Jamie Singleton" userId="0b6ce37d-5088-4232-abfc-761fb63dec8f" providerId="ADAL" clId="{656FA35A-F455-4691-A353-A9D8C37FE2FA}" dt="2026-04-09T19:42:07.296" v="1808"/>
        <pc:sldMkLst>
          <pc:docMk/>
          <pc:sldMk cId="4280399285" sldId="271"/>
        </pc:sldMkLst>
        <pc:spChg chg="add del">
          <ac:chgData name="Jamie Singleton" userId="0b6ce37d-5088-4232-abfc-761fb63dec8f" providerId="ADAL" clId="{656FA35A-F455-4691-A353-A9D8C37FE2FA}" dt="2026-04-09T19:42:07.296" v="1808"/>
          <ac:spMkLst>
            <pc:docMk/>
            <pc:sldMk cId="4280399285" sldId="271"/>
            <ac:spMk id="9223" creationId="{42A4FC2C-047E-45A5-965D-8E1E3BF09BC6}"/>
          </ac:spMkLst>
        </pc:spChg>
      </pc:sldChg>
      <pc:sldChg chg="addSp delSp delDesignElem">
        <pc:chgData name="Jamie Singleton" userId="0b6ce37d-5088-4232-abfc-761fb63dec8f" providerId="ADAL" clId="{656FA35A-F455-4691-A353-A9D8C37FE2FA}" dt="2026-04-09T19:42:07.296" v="1808"/>
        <pc:sldMkLst>
          <pc:docMk/>
          <pc:sldMk cId="1223956395" sldId="274"/>
        </pc:sldMkLst>
        <pc:spChg chg="add del">
          <ac:chgData name="Jamie Singleton" userId="0b6ce37d-5088-4232-abfc-761fb63dec8f" providerId="ADAL" clId="{656FA35A-F455-4691-A353-A9D8C37FE2FA}" dt="2026-04-09T19:42:07.296" v="1808"/>
          <ac:spMkLst>
            <pc:docMk/>
            <pc:sldMk cId="1223956395" sldId="274"/>
            <ac:spMk id="12295" creationId="{42A4FC2C-047E-45A5-965D-8E1E3BF09BC6}"/>
          </ac:spMkLst>
        </pc:spChg>
      </pc:sldChg>
      <pc:sldChg chg="addSp modSp">
        <pc:chgData name="Jamie Singleton" userId="0b6ce37d-5088-4232-abfc-761fb63dec8f" providerId="ADAL" clId="{656FA35A-F455-4691-A353-A9D8C37FE2FA}" dt="2026-04-09T20:29:24.971" v="2890"/>
        <pc:sldMkLst>
          <pc:docMk/>
          <pc:sldMk cId="462484471" sldId="276"/>
        </pc:sldMkLst>
        <pc:spChg chg="add mod">
          <ac:chgData name="Jamie Singleton" userId="0b6ce37d-5088-4232-abfc-761fb63dec8f" providerId="ADAL" clId="{656FA35A-F455-4691-A353-A9D8C37FE2FA}" dt="2026-04-09T20:29:24.971" v="2890"/>
          <ac:spMkLst>
            <pc:docMk/>
            <pc:sldMk cId="462484471" sldId="276"/>
            <ac:spMk id="4" creationId="{2A2A77EE-B1F8-A4AF-D65D-D0973897D333}"/>
          </ac:spMkLst>
        </pc:spChg>
      </pc:sldChg>
      <pc:sldChg chg="addSp delSp modSp delDesignElem">
        <pc:chgData name="Jamie Singleton" userId="0b6ce37d-5088-4232-abfc-761fb63dec8f" providerId="ADAL" clId="{656FA35A-F455-4691-A353-A9D8C37FE2FA}" dt="2026-04-09T20:29:22.136" v="2889"/>
        <pc:sldMkLst>
          <pc:docMk/>
          <pc:sldMk cId="2876574805" sldId="277"/>
        </pc:sldMkLst>
        <pc:spChg chg="add mod">
          <ac:chgData name="Jamie Singleton" userId="0b6ce37d-5088-4232-abfc-761fb63dec8f" providerId="ADAL" clId="{656FA35A-F455-4691-A353-A9D8C37FE2FA}" dt="2026-04-09T20:29:22.136" v="2889"/>
          <ac:spMkLst>
            <pc:docMk/>
            <pc:sldMk cId="2876574805" sldId="277"/>
            <ac:spMk id="2" creationId="{A46767EA-7FDA-B3B7-6F7A-D800A4A931EE}"/>
          </ac:spMkLst>
        </pc:spChg>
        <pc:spChg chg="add del">
          <ac:chgData name="Jamie Singleton" userId="0b6ce37d-5088-4232-abfc-761fb63dec8f" providerId="ADAL" clId="{656FA35A-F455-4691-A353-A9D8C37FE2FA}" dt="2026-04-09T19:42:07.296" v="1808"/>
          <ac:spMkLst>
            <pc:docMk/>
            <pc:sldMk cId="2876574805" sldId="277"/>
            <ac:spMk id="13319" creationId="{42A4FC2C-047E-45A5-965D-8E1E3BF09BC6}"/>
          </ac:spMkLst>
        </pc:spChg>
      </pc:sldChg>
      <pc:sldChg chg="addSp delSp modSp mod modNotesTx">
        <pc:chgData name="Jamie Singleton" userId="0b6ce37d-5088-4232-abfc-761fb63dec8f" providerId="ADAL" clId="{656FA35A-F455-4691-A353-A9D8C37FE2FA}" dt="2026-04-09T20:22:22.973" v="2824" actId="1076"/>
        <pc:sldMkLst>
          <pc:docMk/>
          <pc:sldMk cId="4294113007" sldId="280"/>
        </pc:sldMkLst>
        <pc:spChg chg="add mod">
          <ac:chgData name="Jamie Singleton" userId="0b6ce37d-5088-4232-abfc-761fb63dec8f" providerId="ADAL" clId="{656FA35A-F455-4691-A353-A9D8C37FE2FA}" dt="2026-04-09T05:37:37.178" v="624" actId="1038"/>
          <ac:spMkLst>
            <pc:docMk/>
            <pc:sldMk cId="4294113007" sldId="280"/>
            <ac:spMk id="2" creationId="{11AC04C6-4DFA-C36D-1019-9BD5812C20D7}"/>
          </ac:spMkLst>
        </pc:spChg>
        <pc:spChg chg="add mod">
          <ac:chgData name="Jamie Singleton" userId="0b6ce37d-5088-4232-abfc-761fb63dec8f" providerId="ADAL" clId="{656FA35A-F455-4691-A353-A9D8C37FE2FA}" dt="2026-04-09T05:37:37.178" v="624" actId="1038"/>
          <ac:spMkLst>
            <pc:docMk/>
            <pc:sldMk cId="4294113007" sldId="280"/>
            <ac:spMk id="4" creationId="{2B186682-2C80-D7DC-507A-1A5A85D511E6}"/>
          </ac:spMkLst>
        </pc:spChg>
        <pc:spChg chg="add mod">
          <ac:chgData name="Jamie Singleton" userId="0b6ce37d-5088-4232-abfc-761fb63dec8f" providerId="ADAL" clId="{656FA35A-F455-4691-A353-A9D8C37FE2FA}" dt="2026-04-09T05:37:37.178" v="624" actId="1038"/>
          <ac:spMkLst>
            <pc:docMk/>
            <pc:sldMk cId="4294113007" sldId="280"/>
            <ac:spMk id="5" creationId="{AFAF4A4E-E0E9-1222-DF46-397EE09BD240}"/>
          </ac:spMkLst>
        </pc:spChg>
        <pc:spChg chg="add mod">
          <ac:chgData name="Jamie Singleton" userId="0b6ce37d-5088-4232-abfc-761fb63dec8f" providerId="ADAL" clId="{656FA35A-F455-4691-A353-A9D8C37FE2FA}" dt="2026-04-09T05:37:37.178" v="624" actId="1038"/>
          <ac:spMkLst>
            <pc:docMk/>
            <pc:sldMk cId="4294113007" sldId="280"/>
            <ac:spMk id="6" creationId="{AC1BFC8B-2697-0F0C-C3AD-E7DE4E22F109}"/>
          </ac:spMkLst>
        </pc:spChg>
        <pc:spChg chg="mod">
          <ac:chgData name="Jamie Singleton" userId="0b6ce37d-5088-4232-abfc-761fb63dec8f" providerId="ADAL" clId="{656FA35A-F455-4691-A353-A9D8C37FE2FA}" dt="2026-04-09T05:37:37.178" v="624" actId="1038"/>
          <ac:spMkLst>
            <pc:docMk/>
            <pc:sldMk cId="4294113007" sldId="280"/>
            <ac:spMk id="10" creationId="{22D26A77-5371-85F1-D60D-451420B2558E}"/>
          </ac:spMkLst>
        </pc:spChg>
        <pc:spChg chg="add mod">
          <ac:chgData name="Jamie Singleton" userId="0b6ce37d-5088-4232-abfc-761fb63dec8f" providerId="ADAL" clId="{656FA35A-F455-4691-A353-A9D8C37FE2FA}" dt="2026-04-09T05:37:37.178" v="624" actId="1038"/>
          <ac:spMkLst>
            <pc:docMk/>
            <pc:sldMk cId="4294113007" sldId="280"/>
            <ac:spMk id="11" creationId="{E4899E2E-2E08-E314-5C0D-937734B2D25B}"/>
          </ac:spMkLst>
        </pc:spChg>
        <pc:spChg chg="add mod">
          <ac:chgData name="Jamie Singleton" userId="0b6ce37d-5088-4232-abfc-761fb63dec8f" providerId="ADAL" clId="{656FA35A-F455-4691-A353-A9D8C37FE2FA}" dt="2026-04-09T05:37:37.178" v="624" actId="1038"/>
          <ac:spMkLst>
            <pc:docMk/>
            <pc:sldMk cId="4294113007" sldId="280"/>
            <ac:spMk id="12" creationId="{014C09B6-99D8-BB69-34BB-B1FAB1E62F32}"/>
          </ac:spMkLst>
        </pc:spChg>
        <pc:spChg chg="add mod">
          <ac:chgData name="Jamie Singleton" userId="0b6ce37d-5088-4232-abfc-761fb63dec8f" providerId="ADAL" clId="{656FA35A-F455-4691-A353-A9D8C37FE2FA}" dt="2026-04-09T05:37:37.178" v="624" actId="1038"/>
          <ac:spMkLst>
            <pc:docMk/>
            <pc:sldMk cId="4294113007" sldId="280"/>
            <ac:spMk id="15" creationId="{CCAC7E47-D8D0-A811-8028-60614E3E55FE}"/>
          </ac:spMkLst>
        </pc:spChg>
        <pc:spChg chg="mod">
          <ac:chgData name="Jamie Singleton" userId="0b6ce37d-5088-4232-abfc-761fb63dec8f" providerId="ADAL" clId="{656FA35A-F455-4691-A353-A9D8C37FE2FA}" dt="2026-04-09T05:37:37.178" v="624" actId="1038"/>
          <ac:spMkLst>
            <pc:docMk/>
            <pc:sldMk cId="4294113007" sldId="280"/>
            <ac:spMk id="21" creationId="{49E23EFF-6984-9886-2DDB-328D21F3CBB9}"/>
          </ac:spMkLst>
        </pc:spChg>
        <pc:spChg chg="add mod">
          <ac:chgData name="Jamie Singleton" userId="0b6ce37d-5088-4232-abfc-761fb63dec8f" providerId="ADAL" clId="{656FA35A-F455-4691-A353-A9D8C37FE2FA}" dt="2026-04-09T05:53:13.501" v="836" actId="1076"/>
          <ac:spMkLst>
            <pc:docMk/>
            <pc:sldMk cId="4294113007" sldId="280"/>
            <ac:spMk id="23" creationId="{B439D9B4-DE58-91BF-52C2-4AA281129F72}"/>
          </ac:spMkLst>
        </pc:spChg>
        <pc:spChg chg="add mod">
          <ac:chgData name="Jamie Singleton" userId="0b6ce37d-5088-4232-abfc-761fb63dec8f" providerId="ADAL" clId="{656FA35A-F455-4691-A353-A9D8C37FE2FA}" dt="2026-04-09T20:22:22.973" v="2824" actId="1076"/>
          <ac:spMkLst>
            <pc:docMk/>
            <pc:sldMk cId="4294113007" sldId="280"/>
            <ac:spMk id="25" creationId="{F87CBEC2-301B-529D-CED5-58DA58C05C60}"/>
          </ac:spMkLst>
        </pc:spChg>
        <pc:picChg chg="add mod">
          <ac:chgData name="Jamie Singleton" userId="0b6ce37d-5088-4232-abfc-761fb63dec8f" providerId="ADAL" clId="{656FA35A-F455-4691-A353-A9D8C37FE2FA}" dt="2026-04-09T05:53:25.134" v="839" actId="1076"/>
          <ac:picMkLst>
            <pc:docMk/>
            <pc:sldMk cId="4294113007" sldId="280"/>
            <ac:picMk id="17410" creationId="{F892AC58-02A0-C99F-DFD1-566CF31B83B1}"/>
          </ac:picMkLst>
        </pc:picChg>
      </pc:sldChg>
      <pc:sldChg chg="modSp add mod ord modNotesTx">
        <pc:chgData name="Jamie Singleton" userId="0b6ce37d-5088-4232-abfc-761fb63dec8f" providerId="ADAL" clId="{656FA35A-F455-4691-A353-A9D8C37FE2FA}" dt="2026-04-09T20:16:35.821" v="2576" actId="14100"/>
        <pc:sldMkLst>
          <pc:docMk/>
          <pc:sldMk cId="140073597" sldId="281"/>
        </pc:sldMkLst>
        <pc:spChg chg="mod">
          <ac:chgData name="Jamie Singleton" userId="0b6ce37d-5088-4232-abfc-761fb63dec8f" providerId="ADAL" clId="{656FA35A-F455-4691-A353-A9D8C37FE2FA}" dt="2026-04-09T19:42:07.296" v="1808"/>
          <ac:spMkLst>
            <pc:docMk/>
            <pc:sldMk cId="140073597" sldId="281"/>
            <ac:spMk id="2" creationId="{D89ECF0F-CD8F-043E-DFAF-0FA06F2C8BAF}"/>
          </ac:spMkLst>
        </pc:spChg>
        <pc:spChg chg="mod">
          <ac:chgData name="Jamie Singleton" userId="0b6ce37d-5088-4232-abfc-761fb63dec8f" providerId="ADAL" clId="{656FA35A-F455-4691-A353-A9D8C37FE2FA}" dt="2026-04-09T20:16:35.821" v="2576" actId="14100"/>
          <ac:spMkLst>
            <pc:docMk/>
            <pc:sldMk cId="140073597" sldId="281"/>
            <ac:spMk id="3" creationId="{59B140EA-0969-6AF0-2088-0E630EC8029F}"/>
          </ac:spMkLst>
        </pc:spChg>
      </pc:sldChg>
      <pc:sldChg chg="addSp modSp new mod ord setBg modNotesTx">
        <pc:chgData name="Jamie Singleton" userId="0b6ce37d-5088-4232-abfc-761fb63dec8f" providerId="ADAL" clId="{656FA35A-F455-4691-A353-A9D8C37FE2FA}" dt="2026-04-09T05:36:13.590" v="464" actId="20577"/>
        <pc:sldMkLst>
          <pc:docMk/>
          <pc:sldMk cId="3443857175" sldId="282"/>
        </pc:sldMkLst>
        <pc:picChg chg="add mod">
          <ac:chgData name="Jamie Singleton" userId="0b6ce37d-5088-4232-abfc-761fb63dec8f" providerId="ADAL" clId="{656FA35A-F455-4691-A353-A9D8C37FE2FA}" dt="2026-04-09T05:35:30.431" v="375" actId="14100"/>
          <ac:picMkLst>
            <pc:docMk/>
            <pc:sldMk cId="3443857175" sldId="282"/>
            <ac:picMk id="2" creationId="{3412344F-054E-C18F-8FE7-6B07DA19EBEE}"/>
          </ac:picMkLst>
        </pc:picChg>
      </pc:sldChg>
      <pc:sldChg chg="addSp modSp new mod">
        <pc:chgData name="Jamie Singleton" userId="0b6ce37d-5088-4232-abfc-761fb63dec8f" providerId="ADAL" clId="{656FA35A-F455-4691-A353-A9D8C37FE2FA}" dt="2026-04-09T05:56:46.997" v="857" actId="1076"/>
        <pc:sldMkLst>
          <pc:docMk/>
          <pc:sldMk cId="2075536928" sldId="283"/>
        </pc:sldMkLst>
        <pc:picChg chg="add mod">
          <ac:chgData name="Jamie Singleton" userId="0b6ce37d-5088-4232-abfc-761fb63dec8f" providerId="ADAL" clId="{656FA35A-F455-4691-A353-A9D8C37FE2FA}" dt="2026-04-09T05:56:46.997" v="857" actId="1076"/>
          <ac:picMkLst>
            <pc:docMk/>
            <pc:sldMk cId="2075536928" sldId="283"/>
            <ac:picMk id="2" creationId="{CDAD32B0-8439-C105-B635-3989FF3FA8FE}"/>
          </ac:picMkLst>
        </pc:picChg>
        <pc:picChg chg="add mod">
          <ac:chgData name="Jamie Singleton" userId="0b6ce37d-5088-4232-abfc-761fb63dec8f" providerId="ADAL" clId="{656FA35A-F455-4691-A353-A9D8C37FE2FA}" dt="2026-04-09T05:56:37.062" v="854" actId="1076"/>
          <ac:picMkLst>
            <pc:docMk/>
            <pc:sldMk cId="2075536928" sldId="283"/>
            <ac:picMk id="18434" creationId="{E19F5FC7-8B08-02F7-2097-0517B5C88D10}"/>
          </ac:picMkLst>
        </pc:picChg>
      </pc:sldChg>
      <pc:sldChg chg="addSp modSp new mod modNotesTx">
        <pc:chgData name="Jamie Singleton" userId="0b6ce37d-5088-4232-abfc-761fb63dec8f" providerId="ADAL" clId="{656FA35A-F455-4691-A353-A9D8C37FE2FA}" dt="2026-04-12T06:49:05.408" v="2903" actId="404"/>
        <pc:sldMkLst>
          <pc:docMk/>
          <pc:sldMk cId="2296532147" sldId="284"/>
        </pc:sldMkLst>
        <pc:spChg chg="add mod">
          <ac:chgData name="Jamie Singleton" userId="0b6ce37d-5088-4232-abfc-761fb63dec8f" providerId="ADAL" clId="{656FA35A-F455-4691-A353-A9D8C37FE2FA}" dt="2026-04-09T05:46:19.009" v="717" actId="20577"/>
          <ac:spMkLst>
            <pc:docMk/>
            <pc:sldMk cId="2296532147" sldId="284"/>
            <ac:spMk id="3" creationId="{BA96413B-BB62-6B37-D1C9-ED606E2650F1}"/>
          </ac:spMkLst>
        </pc:spChg>
        <pc:picChg chg="add mod">
          <ac:chgData name="Jamie Singleton" userId="0b6ce37d-5088-4232-abfc-761fb63dec8f" providerId="ADAL" clId="{656FA35A-F455-4691-A353-A9D8C37FE2FA}" dt="2026-04-09T05:45:03.584" v="689" actId="1076"/>
          <ac:picMkLst>
            <pc:docMk/>
            <pc:sldMk cId="2296532147" sldId="284"/>
            <ac:picMk id="16386" creationId="{4CF19BDD-75C1-8E8F-2071-D1E7C20B6086}"/>
          </ac:picMkLst>
        </pc:picChg>
      </pc:sldChg>
      <pc:sldChg chg="addSp delSp modSp new mod ord modAnim modNotesTx">
        <pc:chgData name="Jamie Singleton" userId="0b6ce37d-5088-4232-abfc-761fb63dec8f" providerId="ADAL" clId="{656FA35A-F455-4691-A353-A9D8C37FE2FA}" dt="2026-04-09T20:19:48.505" v="2706"/>
        <pc:sldMkLst>
          <pc:docMk/>
          <pc:sldMk cId="2446083563" sldId="285"/>
        </pc:sldMkLst>
        <pc:spChg chg="add mod">
          <ac:chgData name="Jamie Singleton" userId="0b6ce37d-5088-4232-abfc-761fb63dec8f" providerId="ADAL" clId="{656FA35A-F455-4691-A353-A9D8C37FE2FA}" dt="2026-04-09T06:41:13.596" v="1319" actId="14100"/>
          <ac:spMkLst>
            <pc:docMk/>
            <pc:sldMk cId="2446083563" sldId="285"/>
            <ac:spMk id="2" creationId="{FDD431FC-BE15-AFBC-DF41-0004711CFF48}"/>
          </ac:spMkLst>
        </pc:spChg>
        <pc:picChg chg="add mod">
          <ac:chgData name="Jamie Singleton" userId="0b6ce37d-5088-4232-abfc-761fb63dec8f" providerId="ADAL" clId="{656FA35A-F455-4691-A353-A9D8C37FE2FA}" dt="2026-04-09T20:19:41.967" v="2705" actId="1076"/>
          <ac:picMkLst>
            <pc:docMk/>
            <pc:sldMk cId="2446083563" sldId="285"/>
            <ac:picMk id="17412" creationId="{35552550-D6BD-BBB1-0CBB-34FCE0955C54}"/>
          </ac:picMkLst>
        </pc:picChg>
      </pc:sldChg>
      <pc:sldChg chg="addSp modSp new mod modNotesTx">
        <pc:chgData name="Jamie Singleton" userId="0b6ce37d-5088-4232-abfc-761fb63dec8f" providerId="ADAL" clId="{656FA35A-F455-4691-A353-A9D8C37FE2FA}" dt="2026-04-09T20:13:58.484" v="2343" actId="1076"/>
        <pc:sldMkLst>
          <pc:docMk/>
          <pc:sldMk cId="3347183727" sldId="286"/>
        </pc:sldMkLst>
        <pc:spChg chg="add mod">
          <ac:chgData name="Jamie Singleton" userId="0b6ce37d-5088-4232-abfc-761fb63dec8f" providerId="ADAL" clId="{656FA35A-F455-4691-A353-A9D8C37FE2FA}" dt="2026-04-09T06:40:03.757" v="1298" actId="14100"/>
          <ac:spMkLst>
            <pc:docMk/>
            <pc:sldMk cId="3347183727" sldId="286"/>
            <ac:spMk id="2" creationId="{44D62887-A578-4857-017B-1143FE4D2BAD}"/>
          </ac:spMkLst>
        </pc:spChg>
        <pc:picChg chg="add mod">
          <ac:chgData name="Jamie Singleton" userId="0b6ce37d-5088-4232-abfc-761fb63dec8f" providerId="ADAL" clId="{656FA35A-F455-4691-A353-A9D8C37FE2FA}" dt="2026-04-09T20:13:58.484" v="2343" actId="1076"/>
          <ac:picMkLst>
            <pc:docMk/>
            <pc:sldMk cId="3347183727" sldId="286"/>
            <ac:picMk id="4" creationId="{64AA18BA-6070-A593-B13D-EDA5A686B986}"/>
          </ac:picMkLst>
        </pc:picChg>
      </pc:sldChg>
      <pc:sldChg chg="addSp modSp new mod modAnim modNotesTx">
        <pc:chgData name="Jamie Singleton" userId="0b6ce37d-5088-4232-abfc-761fb63dec8f" providerId="ADAL" clId="{656FA35A-F455-4691-A353-A9D8C37FE2FA}" dt="2026-04-09T20:21:53.312" v="2822"/>
        <pc:sldMkLst>
          <pc:docMk/>
          <pc:sldMk cId="1590247749" sldId="287"/>
        </pc:sldMkLst>
        <pc:spChg chg="add mod">
          <ac:chgData name="Jamie Singleton" userId="0b6ce37d-5088-4232-abfc-761fb63dec8f" providerId="ADAL" clId="{656FA35A-F455-4691-A353-A9D8C37FE2FA}" dt="2026-04-09T20:20:20.012" v="2807" actId="1037"/>
          <ac:spMkLst>
            <pc:docMk/>
            <pc:sldMk cId="1590247749" sldId="287"/>
            <ac:spMk id="3" creationId="{4264BAC5-D70C-2AC3-D4F5-C48E031CAA5E}"/>
          </ac:spMkLst>
        </pc:spChg>
        <pc:spChg chg="add mod">
          <ac:chgData name="Jamie Singleton" userId="0b6ce37d-5088-4232-abfc-761fb63dec8f" providerId="ADAL" clId="{656FA35A-F455-4691-A353-A9D8C37FE2FA}" dt="2026-04-09T20:21:08.790" v="2815" actId="1076"/>
          <ac:spMkLst>
            <pc:docMk/>
            <pc:sldMk cId="1590247749" sldId="287"/>
            <ac:spMk id="5" creationId="{095ED967-9D58-30C2-7418-8365B5CF9E4F}"/>
          </ac:spMkLst>
        </pc:spChg>
        <pc:spChg chg="add mod">
          <ac:chgData name="Jamie Singleton" userId="0b6ce37d-5088-4232-abfc-761fb63dec8f" providerId="ADAL" clId="{656FA35A-F455-4691-A353-A9D8C37FE2FA}" dt="2026-04-09T20:21:20.546" v="2817" actId="13822"/>
          <ac:spMkLst>
            <pc:docMk/>
            <pc:sldMk cId="1590247749" sldId="287"/>
            <ac:spMk id="7" creationId="{A74BB77F-3400-EEE2-7D90-2C65FBDB0D51}"/>
          </ac:spMkLst>
        </pc:spChg>
        <pc:spChg chg="add mod">
          <ac:chgData name="Jamie Singleton" userId="0b6ce37d-5088-4232-abfc-761fb63dec8f" providerId="ADAL" clId="{656FA35A-F455-4691-A353-A9D8C37FE2FA}" dt="2026-04-09T20:20:54.075" v="2812" actId="14100"/>
          <ac:spMkLst>
            <pc:docMk/>
            <pc:sldMk cId="1590247749" sldId="287"/>
            <ac:spMk id="9" creationId="{2E21AFDB-CFB4-D47E-F7DE-F9325D6DE2C0}"/>
          </ac:spMkLst>
        </pc:spChg>
        <pc:picChg chg="add mod">
          <ac:chgData name="Jamie Singleton" userId="0b6ce37d-5088-4232-abfc-761fb63dec8f" providerId="ADAL" clId="{656FA35A-F455-4691-A353-A9D8C37FE2FA}" dt="2026-04-09T20:20:20.012" v="2807" actId="1037"/>
          <ac:picMkLst>
            <pc:docMk/>
            <pc:sldMk cId="1590247749" sldId="287"/>
            <ac:picMk id="20482" creationId="{F27FC27F-A0B6-2389-A210-71A5743311BB}"/>
          </ac:picMkLst>
        </pc:picChg>
      </pc:sldChg>
      <pc:sldChg chg="addSp delSp modSp add mod setBg modClrScheme chgLayout modNotesTx">
        <pc:chgData name="Jamie Singleton" userId="0b6ce37d-5088-4232-abfc-761fb63dec8f" providerId="ADAL" clId="{656FA35A-F455-4691-A353-A9D8C37FE2FA}" dt="2026-04-09T19:27:53.403" v="1710" actId="14100"/>
        <pc:sldMkLst>
          <pc:docMk/>
          <pc:sldMk cId="0" sldId="289"/>
        </pc:sldMkLst>
        <pc:spChg chg="add mod">
          <ac:chgData name="Jamie Singleton" userId="0b6ce37d-5088-4232-abfc-761fb63dec8f" providerId="ADAL" clId="{656FA35A-F455-4691-A353-A9D8C37FE2FA}" dt="2026-04-09T19:27:53.403" v="1710" actId="14100"/>
          <ac:spMkLst>
            <pc:docMk/>
            <pc:sldMk cId="0" sldId="289"/>
            <ac:spMk id="2" creationId="{3978EE94-177F-CE9A-378F-B8CC58CC0F0E}"/>
          </ac:spMkLst>
        </pc:spChg>
        <pc:picChg chg="add mod">
          <ac:chgData name="Jamie Singleton" userId="0b6ce37d-5088-4232-abfc-761fb63dec8f" providerId="ADAL" clId="{656FA35A-F455-4691-A353-A9D8C37FE2FA}" dt="2026-04-09T19:27:26.636" v="1704" actId="732"/>
          <ac:picMkLst>
            <pc:docMk/>
            <pc:sldMk cId="0" sldId="289"/>
            <ac:picMk id="26626" creationId="{A25AE1E4-F5A5-C0E5-B4BA-FEC94B6BF53C}"/>
          </ac:picMkLst>
        </pc:picChg>
        <pc:picChg chg="add mod">
          <ac:chgData name="Jamie Singleton" userId="0b6ce37d-5088-4232-abfc-761fb63dec8f" providerId="ADAL" clId="{656FA35A-F455-4691-A353-A9D8C37FE2FA}" dt="2026-04-09T19:27:43.353" v="1708" actId="732"/>
          <ac:picMkLst>
            <pc:docMk/>
            <pc:sldMk cId="0" sldId="289"/>
            <ac:picMk id="26628" creationId="{D1A8FB1D-3C23-F775-FED8-42D99F23CE30}"/>
          </ac:picMkLst>
        </pc:picChg>
      </pc:sldChg>
      <pc:sldChg chg="addSp delSp modSp add mod setBg addAnim delAnim setClrOvrMap modNotesTx">
        <pc:chgData name="Jamie Singleton" userId="0b6ce37d-5088-4232-abfc-761fb63dec8f" providerId="ADAL" clId="{656FA35A-F455-4691-A353-A9D8C37FE2FA}" dt="2026-04-09T20:15:09.121" v="2430" actId="20577"/>
        <pc:sldMkLst>
          <pc:docMk/>
          <pc:sldMk cId="0" sldId="293"/>
        </pc:sldMkLst>
        <pc:spChg chg="add del mod">
          <ac:chgData name="Jamie Singleton" userId="0b6ce37d-5088-4232-abfc-761fb63dec8f" providerId="ADAL" clId="{656FA35A-F455-4691-A353-A9D8C37FE2FA}" dt="2026-04-09T19:45:46.552" v="1828" actId="6549"/>
          <ac:spMkLst>
            <pc:docMk/>
            <pc:sldMk cId="0" sldId="293"/>
            <ac:spMk id="16386" creationId="{602125C8-09B4-9DDC-FA09-EF0C555A6B34}"/>
          </ac:spMkLst>
        </pc:spChg>
        <pc:spChg chg="mod">
          <ac:chgData name="Jamie Singleton" userId="0b6ce37d-5088-4232-abfc-761fb63dec8f" providerId="ADAL" clId="{656FA35A-F455-4691-A353-A9D8C37FE2FA}" dt="2026-04-09T19:45:52.056" v="1832" actId="20577"/>
          <ac:spMkLst>
            <pc:docMk/>
            <pc:sldMk cId="0" sldId="293"/>
            <ac:spMk id="16387" creationId="{7543BD40-851F-0C9D-9AB6-0D4C0F1DB342}"/>
          </ac:spMkLst>
        </pc:spChg>
        <pc:spChg chg="add">
          <ac:chgData name="Jamie Singleton" userId="0b6ce37d-5088-4232-abfc-761fb63dec8f" providerId="ADAL" clId="{656FA35A-F455-4691-A353-A9D8C37FE2FA}" dt="2026-04-09T19:45:16.846" v="1817" actId="26606"/>
          <ac:spMkLst>
            <pc:docMk/>
            <pc:sldMk cId="0" sldId="293"/>
            <ac:spMk id="22539" creationId="{9B7AD9F6-8CE7-4299-8FC6-328F4DCD3FF9}"/>
          </ac:spMkLst>
        </pc:spChg>
        <pc:spChg chg="add">
          <ac:chgData name="Jamie Singleton" userId="0b6ce37d-5088-4232-abfc-761fb63dec8f" providerId="ADAL" clId="{656FA35A-F455-4691-A353-A9D8C37FE2FA}" dt="2026-04-09T19:45:16.846" v="1817" actId="26606"/>
          <ac:spMkLst>
            <pc:docMk/>
            <pc:sldMk cId="0" sldId="293"/>
            <ac:spMk id="22541" creationId="{F49775AF-8896-43EE-92C6-83497D6DC56F}"/>
          </ac:spMkLst>
        </pc:spChg>
        <pc:picChg chg="add mod">
          <ac:chgData name="Jamie Singleton" userId="0b6ce37d-5088-4232-abfc-761fb63dec8f" providerId="ADAL" clId="{656FA35A-F455-4691-A353-A9D8C37FE2FA}" dt="2026-04-09T19:45:16.846" v="1817" actId="26606"/>
          <ac:picMkLst>
            <pc:docMk/>
            <pc:sldMk cId="0" sldId="293"/>
            <ac:picMk id="4" creationId="{1C245E4D-806D-14CF-16FD-667ABF5ECB4C}"/>
          </ac:picMkLst>
        </pc:picChg>
      </pc:sldChg>
      <pc:sldChg chg="addSp delSp modSp add mod modNotesTx">
        <pc:chgData name="Jamie Singleton" userId="0b6ce37d-5088-4232-abfc-761fb63dec8f" providerId="ADAL" clId="{656FA35A-F455-4691-A353-A9D8C37FE2FA}" dt="2026-04-09T19:33:07.983" v="1740" actId="20577"/>
        <pc:sldMkLst>
          <pc:docMk/>
          <pc:sldMk cId="2205152142" sldId="294"/>
        </pc:sldMkLst>
        <pc:spChg chg="mod">
          <ac:chgData name="Jamie Singleton" userId="0b6ce37d-5088-4232-abfc-761fb63dec8f" providerId="ADAL" clId="{656FA35A-F455-4691-A353-A9D8C37FE2FA}" dt="2026-04-09T19:31:07.177" v="1719" actId="14100"/>
          <ac:spMkLst>
            <pc:docMk/>
            <pc:sldMk cId="2205152142" sldId="294"/>
            <ac:spMk id="2" creationId="{B6773CA8-7025-6FEA-DEE5-D8488F04A2E2}"/>
          </ac:spMkLst>
        </pc:spChg>
        <pc:picChg chg="add mod">
          <ac:chgData name="Jamie Singleton" userId="0b6ce37d-5088-4232-abfc-761fb63dec8f" providerId="ADAL" clId="{656FA35A-F455-4691-A353-A9D8C37FE2FA}" dt="2026-04-09T19:27:00.964" v="1700" actId="167"/>
          <ac:picMkLst>
            <pc:docMk/>
            <pc:sldMk cId="2205152142" sldId="294"/>
            <ac:picMk id="3" creationId="{46A71A57-0A21-5739-0FAE-AEA9078DC9C6}"/>
          </ac:picMkLst>
        </pc:picChg>
        <pc:picChg chg="mod">
          <ac:chgData name="Jamie Singleton" userId="0b6ce37d-5088-4232-abfc-761fb63dec8f" providerId="ADAL" clId="{656FA35A-F455-4691-A353-A9D8C37FE2FA}" dt="2026-04-09T19:30:57.602" v="1718" actId="732"/>
          <ac:picMkLst>
            <pc:docMk/>
            <pc:sldMk cId="2205152142" sldId="294"/>
            <ac:picMk id="26628" creationId="{3F3E20E7-165A-B2D9-E708-F9E223AEF23D}"/>
          </ac:picMkLst>
        </pc:picChg>
      </pc:sldChg>
      <pc:sldChg chg="addSp modSp new mod setBg modNotesTx">
        <pc:chgData name="Jamie Singleton" userId="0b6ce37d-5088-4232-abfc-761fb63dec8f" providerId="ADAL" clId="{656FA35A-F455-4691-A353-A9D8C37FE2FA}" dt="2026-04-09T19:38:04.342" v="1757" actId="20577"/>
        <pc:sldMkLst>
          <pc:docMk/>
          <pc:sldMk cId="1917022671" sldId="295"/>
        </pc:sldMkLst>
        <pc:spChg chg="add mod">
          <ac:chgData name="Jamie Singleton" userId="0b6ce37d-5088-4232-abfc-761fb63dec8f" providerId="ADAL" clId="{656FA35A-F455-4691-A353-A9D8C37FE2FA}" dt="2026-04-09T19:35:31.823" v="1747" actId="14100"/>
          <ac:spMkLst>
            <pc:docMk/>
            <pc:sldMk cId="1917022671" sldId="295"/>
            <ac:spMk id="2" creationId="{B30900E5-C5A5-7DB9-8770-6D442899327F}"/>
          </ac:spMkLst>
        </pc:spChg>
        <pc:picChg chg="add">
          <ac:chgData name="Jamie Singleton" userId="0b6ce37d-5088-4232-abfc-761fb63dec8f" providerId="ADAL" clId="{656FA35A-F455-4691-A353-A9D8C37FE2FA}" dt="2026-04-09T19:34:53.134" v="1742"/>
          <ac:picMkLst>
            <pc:docMk/>
            <pc:sldMk cId="1917022671" sldId="295"/>
            <ac:picMk id="27650" creationId="{98059436-551B-31B6-7423-92BFA90D282C}"/>
          </ac:picMkLst>
        </pc:picChg>
      </pc:sldChg>
      <pc:sldChg chg="addSp modSp new mod modNotesTx">
        <pc:chgData name="Jamie Singleton" userId="0b6ce37d-5088-4232-abfc-761fb63dec8f" providerId="ADAL" clId="{656FA35A-F455-4691-A353-A9D8C37FE2FA}" dt="2026-04-12T06:48:21.664" v="2900" actId="6549"/>
        <pc:sldMkLst>
          <pc:docMk/>
          <pc:sldMk cId="188601709" sldId="296"/>
        </pc:sldMkLst>
        <pc:spChg chg="add mod">
          <ac:chgData name="Jamie Singleton" userId="0b6ce37d-5088-4232-abfc-761fb63dec8f" providerId="ADAL" clId="{656FA35A-F455-4691-A353-A9D8C37FE2FA}" dt="2026-04-09T20:19:13.162" v="2704" actId="12789"/>
          <ac:spMkLst>
            <pc:docMk/>
            <pc:sldMk cId="188601709" sldId="296"/>
            <ac:spMk id="3" creationId="{BD17F5EA-6173-F2A4-894B-DE1D8EFF2E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81FC8-5495-411F-894C-822CE6F9078F}" type="datetimeFigureOut">
              <a:rPr lang="en-GB" smtClean="0"/>
              <a:t>12/04/2026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92377D-15FF-48BA-9440-36D076788FEC}" type="slidenum">
              <a:rPr lang="en-GB" smtClean="0"/>
              <a:t>‹#›</a:t>
            </a:fld>
            <a:endParaRPr lang="en-GB"/>
          </a:p>
        </p:txBody>
      </p:sp>
    </p:spTree>
    <p:extLst>
      <p:ext uri="{BB962C8B-B14F-4D97-AF65-F5344CB8AC3E}">
        <p14:creationId xmlns:p14="http://schemas.microsoft.com/office/powerpoint/2010/main" val="855645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biblehub.com/job/42-5.ht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biblehub.com/matthew/17-5.htm" TargetMode="External"/><Relationship Id="rId5" Type="http://schemas.openxmlformats.org/officeDocument/2006/relationships/hyperlink" Target="https://biblehub.com/revelation/1-17.htm" TargetMode="External"/><Relationship Id="rId4" Type="http://schemas.openxmlformats.org/officeDocument/2006/relationships/hyperlink" Target="https://biblehub.com/luke/5-8.htm"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iblegateway.com/passage/?search=Psalm%2018&amp;version=NIV#fen-NIV-14132d"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92377D-15FF-48BA-9440-36D076788FEC}" type="slidenum">
              <a:rPr lang="en-GB" smtClean="0"/>
              <a:t>1</a:t>
            </a:fld>
            <a:endParaRPr lang="en-GB"/>
          </a:p>
        </p:txBody>
      </p:sp>
    </p:spTree>
    <p:extLst>
      <p:ext uri="{BB962C8B-B14F-4D97-AF65-F5344CB8AC3E}">
        <p14:creationId xmlns:p14="http://schemas.microsoft.com/office/powerpoint/2010/main" val="2421509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92377D-15FF-48BA-9440-36D076788FEC}" type="slidenum">
              <a:rPr lang="en-GB" smtClean="0"/>
              <a:t>2</a:t>
            </a:fld>
            <a:endParaRPr lang="en-GB"/>
          </a:p>
        </p:txBody>
      </p:sp>
    </p:spTree>
    <p:extLst>
      <p:ext uri="{BB962C8B-B14F-4D97-AF65-F5344CB8AC3E}">
        <p14:creationId xmlns:p14="http://schemas.microsoft.com/office/powerpoint/2010/main" val="1923538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92377D-15FF-48BA-9440-36D076788FEC}" type="slidenum">
              <a:rPr lang="en-GB" smtClean="0"/>
              <a:t>3</a:t>
            </a:fld>
            <a:endParaRPr lang="en-GB"/>
          </a:p>
        </p:txBody>
      </p:sp>
    </p:spTree>
    <p:extLst>
      <p:ext uri="{BB962C8B-B14F-4D97-AF65-F5344CB8AC3E}">
        <p14:creationId xmlns:p14="http://schemas.microsoft.com/office/powerpoint/2010/main" val="2598255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Isaiah 53:5</a:t>
            </a:r>
          </a:p>
          <a:p>
            <a:r>
              <a:rPr lang="en-GB" sz="1200" b="0" i="0" kern="1200" dirty="0">
                <a:solidFill>
                  <a:schemeClr val="tx1"/>
                </a:solidFill>
                <a:effectLst/>
                <a:latin typeface="+mn-lt"/>
                <a:ea typeface="+mn-ea"/>
                <a:cs typeface="+mn-cs"/>
              </a:rPr>
              <a:t>But he was pierced for our transgressions,</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he was crushed for our iniquities;</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the punishment that brought us peace was on him,</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and by his wounds we are healed.</a:t>
            </a:r>
          </a:p>
          <a:p>
            <a:endParaRPr lang="en-GB" dirty="0"/>
          </a:p>
          <a:p>
            <a:r>
              <a:rPr lang="en-GB" dirty="0"/>
              <a:t>1 John 4:18</a:t>
            </a:r>
          </a:p>
          <a:p>
            <a:r>
              <a:rPr lang="en-GB" sz="1200" b="0" i="0" kern="1200" dirty="0">
                <a:solidFill>
                  <a:schemeClr val="tx1"/>
                </a:solidFill>
                <a:effectLst/>
                <a:latin typeface="+mn-lt"/>
                <a:ea typeface="+mn-ea"/>
                <a:cs typeface="+mn-cs"/>
              </a:rPr>
              <a:t>There is no fear in love. But perfect love drives out fear, because fear has to do with punishment. The one who fears is not made perfect in love.</a:t>
            </a:r>
          </a:p>
          <a:p>
            <a:endParaRPr lang="en-GB" sz="1200" b="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Fear of the Lord is not being scared of God</a:t>
            </a:r>
          </a:p>
          <a:p>
            <a:r>
              <a:rPr lang="en-GB" sz="1200" kern="1200" dirty="0">
                <a:solidFill>
                  <a:schemeClr val="tx1"/>
                </a:solidFill>
                <a:effectLst/>
                <a:latin typeface="+mn-lt"/>
                <a:ea typeface="+mn-ea"/>
                <a:cs typeface="+mn-cs"/>
              </a:rPr>
              <a:t>Deu 10:12 And now, Israel, what does the LORD your God ask of you but to fear the LORD your God, to walk in obedience to him, to love him, to serve the LORD your God with all your heart and with all your soul, - </a:t>
            </a:r>
            <a:r>
              <a:rPr lang="en-GB" sz="1200" i="1" kern="1200" dirty="0">
                <a:solidFill>
                  <a:schemeClr val="tx1"/>
                </a:solidFill>
                <a:effectLst/>
                <a:latin typeface="+mn-lt"/>
                <a:ea typeface="+mn-ea"/>
                <a:cs typeface="+mn-cs"/>
              </a:rPr>
              <a:t>Not fear or love, fear &amp; love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Ps 130:4 But with you there is forgiveness, that you may be feared. – </a:t>
            </a:r>
            <a:r>
              <a:rPr lang="en-GB" sz="1200" i="1" kern="1200" dirty="0">
                <a:solidFill>
                  <a:schemeClr val="tx1"/>
                </a:solidFill>
                <a:effectLst/>
                <a:latin typeface="+mn-lt"/>
                <a:ea typeface="+mn-ea"/>
                <a:cs typeface="+mn-cs"/>
              </a:rPr>
              <a:t>More forgive, more I fear</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4</a:t>
            </a:fld>
            <a:endParaRPr lang="en-GB"/>
          </a:p>
        </p:txBody>
      </p:sp>
    </p:spTree>
    <p:extLst>
      <p:ext uri="{BB962C8B-B14F-4D97-AF65-F5344CB8AC3E}">
        <p14:creationId xmlns:p14="http://schemas.microsoft.com/office/powerpoint/2010/main" val="1843002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18B5F-D68A-4B7F-2AC1-90D0130E2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BCC73-7045-E1F3-7D8F-D528B1BE30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906BC-7918-5A46-EBE6-98D54DE44C9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B61181-5F85-501C-27E9-6A53311FBFEA}"/>
              </a:ext>
            </a:extLst>
          </p:cNvPr>
          <p:cNvSpPr>
            <a:spLocks noGrp="1"/>
          </p:cNvSpPr>
          <p:nvPr>
            <p:ph type="sldNum" sz="quarter" idx="5"/>
          </p:nvPr>
        </p:nvSpPr>
        <p:spPr/>
        <p:txBody>
          <a:bodyPr/>
          <a:lstStyle/>
          <a:p>
            <a:fld id="{D792377D-15FF-48BA-9440-36D076788FEC}" type="slidenum">
              <a:rPr lang="en-GB" smtClean="0"/>
              <a:t>5</a:t>
            </a:fld>
            <a:endParaRPr lang="en-GB"/>
          </a:p>
        </p:txBody>
      </p:sp>
    </p:spTree>
    <p:extLst>
      <p:ext uri="{BB962C8B-B14F-4D97-AF65-F5344CB8AC3E}">
        <p14:creationId xmlns:p14="http://schemas.microsoft.com/office/powerpoint/2010/main" val="639555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His presence is dangerous to you, not because its bad but because it is so good</a:t>
            </a:r>
          </a:p>
        </p:txBody>
      </p:sp>
      <p:sp>
        <p:nvSpPr>
          <p:cNvPr id="4" name="Slide Number Placeholder 3"/>
          <p:cNvSpPr>
            <a:spLocks noGrp="1"/>
          </p:cNvSpPr>
          <p:nvPr>
            <p:ph type="sldNum" sz="quarter" idx="5"/>
          </p:nvPr>
        </p:nvSpPr>
        <p:spPr/>
        <p:txBody>
          <a:bodyPr/>
          <a:lstStyle/>
          <a:p>
            <a:fld id="{D792377D-15FF-48BA-9440-36D076788FEC}" type="slidenum">
              <a:rPr lang="en-GB" smtClean="0"/>
              <a:t>6</a:t>
            </a:fld>
            <a:endParaRPr lang="en-GB"/>
          </a:p>
        </p:txBody>
      </p:sp>
    </p:spTree>
    <p:extLst>
      <p:ext uri="{BB962C8B-B14F-4D97-AF65-F5344CB8AC3E}">
        <p14:creationId xmlns:p14="http://schemas.microsoft.com/office/powerpoint/2010/main" val="3798926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92377D-15FF-48BA-9440-36D076788FEC}" type="slidenum">
              <a:rPr lang="en-GB" smtClean="0"/>
              <a:t>7</a:t>
            </a:fld>
            <a:endParaRPr lang="en-GB"/>
          </a:p>
        </p:txBody>
      </p:sp>
    </p:spTree>
    <p:extLst>
      <p:ext uri="{BB962C8B-B14F-4D97-AF65-F5344CB8AC3E}">
        <p14:creationId xmlns:p14="http://schemas.microsoft.com/office/powerpoint/2010/main" val="2962367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Fear of God is a befitting treasuring of who He is</a:t>
            </a:r>
          </a:p>
          <a:p>
            <a:r>
              <a:rPr lang="en-GB" dirty="0"/>
              <a:t>Appropriate appreciation </a:t>
            </a:r>
          </a:p>
          <a:p>
            <a:r>
              <a:rPr lang="en-GB" sz="1200" b="0" i="0" kern="1200" dirty="0">
                <a:solidFill>
                  <a:schemeClr val="tx1"/>
                </a:solidFill>
                <a:effectLst/>
                <a:latin typeface="+mn-lt"/>
                <a:ea typeface="+mn-ea"/>
                <a:cs typeface="+mn-cs"/>
              </a:rPr>
              <a:t>Relevant reverence</a:t>
            </a:r>
          </a:p>
          <a:p>
            <a:r>
              <a:rPr lang="en-GB" sz="1200" b="0" i="0" kern="1200" dirty="0">
                <a:solidFill>
                  <a:schemeClr val="tx1"/>
                </a:solidFill>
                <a:effectLst/>
                <a:latin typeface="+mn-lt"/>
                <a:ea typeface="+mn-ea"/>
                <a:cs typeface="+mn-cs"/>
              </a:rPr>
              <a:t>Grasping of His grandeur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This is bigger than me. I couldn’t stop it even if I tried. It’s only by mercy I am not destroyed by this force. </a:t>
            </a:r>
          </a:p>
          <a:p>
            <a:r>
              <a:rPr lang="en-GB" sz="1200" b="0" i="0" kern="1200" dirty="0">
                <a:solidFill>
                  <a:schemeClr val="tx1"/>
                </a:solidFill>
                <a:effectLst/>
                <a:latin typeface="+mn-lt"/>
                <a:ea typeface="+mn-ea"/>
                <a:cs typeface="+mn-cs"/>
              </a:rPr>
              <a:t>Respect, awe and wonder – not approach casually </a:t>
            </a:r>
          </a:p>
        </p:txBody>
      </p:sp>
      <p:sp>
        <p:nvSpPr>
          <p:cNvPr id="4" name="Slide Number Placeholder 3"/>
          <p:cNvSpPr>
            <a:spLocks noGrp="1"/>
          </p:cNvSpPr>
          <p:nvPr>
            <p:ph type="sldNum" sz="quarter" idx="5"/>
          </p:nvPr>
        </p:nvSpPr>
        <p:spPr/>
        <p:txBody>
          <a:bodyPr/>
          <a:lstStyle/>
          <a:p>
            <a:fld id="{D792377D-15FF-48BA-9440-36D076788FEC}" type="slidenum">
              <a:rPr lang="en-GB" smtClean="0"/>
              <a:t>8</a:t>
            </a:fld>
            <a:endParaRPr lang="en-GB"/>
          </a:p>
        </p:txBody>
      </p:sp>
    </p:spTree>
    <p:extLst>
      <p:ext uri="{BB962C8B-B14F-4D97-AF65-F5344CB8AC3E}">
        <p14:creationId xmlns:p14="http://schemas.microsoft.com/office/powerpoint/2010/main" val="1305841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t>Job</a:t>
            </a:r>
            <a:r>
              <a:rPr lang="en-GB" sz="1200" dirty="0"/>
              <a:t> said “</a:t>
            </a:r>
            <a:r>
              <a:rPr lang="en-GB" sz="1200" b="0" i="0" kern="1200" dirty="0">
                <a:solidFill>
                  <a:schemeClr val="tx1"/>
                </a:solidFill>
                <a:effectLst/>
                <a:latin typeface="+mn-lt"/>
                <a:ea typeface="+mn-ea"/>
                <a:cs typeface="+mn-cs"/>
              </a:rPr>
              <a:t>My ears had heard of You, but now my eyes have seen You. / Therefore I despise myself, and I repent in dust and ashes.” (</a:t>
            </a:r>
            <a:r>
              <a:rPr lang="en-GB" sz="1200" b="1" i="0" u="none" strike="noStrike" kern="1200" dirty="0">
                <a:solidFill>
                  <a:schemeClr val="tx1"/>
                </a:solidFill>
                <a:effectLst/>
                <a:latin typeface="+mn-lt"/>
                <a:ea typeface="+mn-ea"/>
                <a:cs typeface="+mn-cs"/>
                <a:hlinkClick r:id="rId3"/>
              </a:rPr>
              <a:t>Job 42:5-6</a:t>
            </a:r>
            <a:r>
              <a:rPr lang="en-GB" sz="1200" b="1" i="0" u="none" strike="noStrike" kern="1200" dirty="0">
                <a:solidFill>
                  <a:schemeClr val="tx1"/>
                </a:solidFill>
                <a:effectLst/>
                <a:latin typeface="+mn-lt"/>
                <a:ea typeface="+mn-ea"/>
                <a:cs typeface="+mn-cs"/>
              </a:rPr>
              <a:t>)</a:t>
            </a:r>
          </a:p>
          <a:p>
            <a:r>
              <a:rPr lang="en-GB" sz="1200" b="1" i="0" u="none" strike="noStrike"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God confronts friends &amp; restores Job’s losses </a:t>
            </a: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Peter </a:t>
            </a:r>
            <a:r>
              <a:rPr lang="en-GB" sz="1200" b="0" i="0" kern="1200" dirty="0">
                <a:solidFill>
                  <a:schemeClr val="tx1"/>
                </a:solidFill>
                <a:effectLst/>
                <a:latin typeface="+mn-lt"/>
                <a:ea typeface="+mn-ea"/>
                <a:cs typeface="+mn-cs"/>
              </a:rPr>
              <a:t>fell at Jesus’ knees. “Go away from me, Lord,” he said, “for I am a sinful man.” (</a:t>
            </a:r>
            <a:r>
              <a:rPr lang="en-GB" sz="1200" b="1" i="0" u="none" strike="noStrike" kern="1200" dirty="0">
                <a:solidFill>
                  <a:schemeClr val="tx1"/>
                </a:solidFill>
                <a:effectLst/>
                <a:latin typeface="+mn-lt"/>
                <a:ea typeface="+mn-ea"/>
                <a:cs typeface="+mn-cs"/>
                <a:hlinkClick r:id="rId4"/>
              </a:rPr>
              <a:t>Luke 5:8</a:t>
            </a:r>
            <a:r>
              <a:rPr lang="en-GB" sz="1200" b="1" i="0" u="none" strike="noStrike" kern="1200" dirty="0">
                <a:solidFill>
                  <a:schemeClr val="tx1"/>
                </a:solidFill>
                <a:effectLst/>
                <a:latin typeface="+mn-lt"/>
                <a:ea typeface="+mn-ea"/>
                <a:cs typeface="+mn-cs"/>
              </a:rPr>
              <a:t>)</a:t>
            </a:r>
          </a:p>
          <a:p>
            <a:pPr marL="171450" indent="-171450">
              <a:buFontTx/>
              <a:buChar char="-"/>
            </a:pPr>
            <a:r>
              <a:rPr lang="en-GB" sz="1200" b="0" i="0" kern="1200" dirty="0">
                <a:solidFill>
                  <a:schemeClr val="tx1"/>
                </a:solidFill>
                <a:effectLst/>
                <a:latin typeface="+mn-lt"/>
                <a:ea typeface="+mn-ea"/>
                <a:cs typeface="+mn-cs"/>
              </a:rPr>
              <a:t>Then Jesus said to Simon, “Don’t be afraid; from now on you will fish for people.”</a:t>
            </a:r>
            <a:br>
              <a:rPr lang="en-GB" sz="1200" b="0" i="0" kern="1200" dirty="0">
                <a:solidFill>
                  <a:schemeClr val="tx1"/>
                </a:solidFill>
                <a:effectLst/>
                <a:latin typeface="+mn-lt"/>
                <a:ea typeface="+mn-ea"/>
                <a:cs typeface="+mn-cs"/>
              </a:rPr>
            </a:br>
            <a:r>
              <a:rPr lang="en-GB" sz="1200" b="1" dirty="0"/>
              <a:t>John</a:t>
            </a:r>
            <a:r>
              <a:rPr lang="en-GB" sz="1200" dirty="0"/>
              <a:t> describes “</a:t>
            </a:r>
            <a:r>
              <a:rPr lang="en-GB" sz="1200" b="0" i="0" kern="1200" dirty="0">
                <a:solidFill>
                  <a:schemeClr val="tx1"/>
                </a:solidFill>
                <a:effectLst/>
                <a:latin typeface="+mn-lt"/>
                <a:ea typeface="+mn-ea"/>
                <a:cs typeface="+mn-cs"/>
              </a:rPr>
              <a:t>When I saw Him, I fell at His feet like a dead man. But He placed His right hand on me (</a:t>
            </a:r>
            <a:r>
              <a:rPr lang="en-GB" sz="1200" b="1" i="0" u="none" strike="noStrike" kern="1200" dirty="0">
                <a:solidFill>
                  <a:schemeClr val="tx1"/>
                </a:solidFill>
                <a:effectLst/>
                <a:latin typeface="+mn-lt"/>
                <a:ea typeface="+mn-ea"/>
                <a:cs typeface="+mn-cs"/>
                <a:hlinkClick r:id="rId5"/>
              </a:rPr>
              <a:t>Revelation 1:17</a:t>
            </a:r>
            <a:r>
              <a:rPr lang="en-GB" sz="1200" b="1" i="0" u="none" strike="noStrike" kern="1200" dirty="0">
                <a:solidFill>
                  <a:schemeClr val="tx1"/>
                </a:solidFill>
                <a:effectLst/>
                <a:latin typeface="+mn-lt"/>
                <a:ea typeface="+mn-ea"/>
                <a:cs typeface="+mn-cs"/>
              </a:rPr>
              <a:t>)</a:t>
            </a:r>
            <a:endParaRPr lang="en-GB"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and said, “Do not be afraid. I am the First and the Last,</a:t>
            </a:r>
          </a:p>
          <a:p>
            <a:r>
              <a:rPr lang="en-GB" sz="1200" b="0" i="0" kern="1200" dirty="0">
                <a:solidFill>
                  <a:schemeClr val="tx1"/>
                </a:solidFill>
                <a:effectLst/>
                <a:latin typeface="+mn-lt"/>
                <a:ea typeface="+mn-ea"/>
                <a:cs typeface="+mn-cs"/>
              </a:rPr>
              <a:t>At transfiguration </a:t>
            </a:r>
            <a:r>
              <a:rPr lang="en-GB" sz="1200" b="1" i="0" u="none" strike="noStrike" kern="1200" dirty="0">
                <a:solidFill>
                  <a:schemeClr val="tx1"/>
                </a:solidFill>
                <a:effectLst/>
                <a:latin typeface="+mn-lt"/>
                <a:ea typeface="+mn-ea"/>
                <a:cs typeface="+mn-cs"/>
                <a:hlinkClick r:id="rId6"/>
              </a:rPr>
              <a:t>5</a:t>
            </a:r>
            <a:r>
              <a:rPr lang="en-GB" sz="1200" b="0" i="0" kern="1200" dirty="0">
                <a:solidFill>
                  <a:schemeClr val="tx1"/>
                </a:solidFill>
                <a:effectLst/>
                <a:latin typeface="+mn-lt"/>
                <a:ea typeface="+mn-ea"/>
                <a:cs typeface="+mn-cs"/>
              </a:rPr>
              <a:t>While he was still speaking, a bright cloud covered them, and a voice from the cloud said, “This is my Son, whom I love; with him I am well pleased. Listen to him!”</a:t>
            </a:r>
          </a:p>
          <a:p>
            <a:r>
              <a:rPr lang="en-GB" sz="1200" b="0" i="0" kern="1200" dirty="0">
                <a:solidFill>
                  <a:schemeClr val="tx1"/>
                </a:solidFill>
                <a:effectLst/>
                <a:latin typeface="+mn-lt"/>
                <a:ea typeface="+mn-ea"/>
                <a:cs typeface="+mn-cs"/>
              </a:rPr>
              <a:t>When the </a:t>
            </a:r>
            <a:r>
              <a:rPr lang="en-GB" sz="1200" b="1" i="0" kern="1200" dirty="0">
                <a:solidFill>
                  <a:schemeClr val="tx1"/>
                </a:solidFill>
                <a:effectLst/>
                <a:latin typeface="+mn-lt"/>
                <a:ea typeface="+mn-ea"/>
                <a:cs typeface="+mn-cs"/>
              </a:rPr>
              <a:t>disciples</a:t>
            </a:r>
            <a:r>
              <a:rPr lang="en-GB" sz="1200" b="0" i="0" kern="1200" dirty="0">
                <a:solidFill>
                  <a:schemeClr val="tx1"/>
                </a:solidFill>
                <a:effectLst/>
                <a:latin typeface="+mn-lt"/>
                <a:ea typeface="+mn-ea"/>
                <a:cs typeface="+mn-cs"/>
              </a:rPr>
              <a:t> heard this, they fell facedown to the ground, terrified.</a:t>
            </a:r>
            <a:endParaRPr lang="en-GB" sz="1200" b="1" i="0" u="none" strike="noStrike" kern="1200" dirty="0">
              <a:solidFill>
                <a:schemeClr val="tx1"/>
              </a:solidFill>
              <a:effectLst/>
              <a:latin typeface="+mn-lt"/>
              <a:ea typeface="+mn-ea"/>
              <a:cs typeface="+mn-cs"/>
            </a:endParaRPr>
          </a:p>
          <a:p>
            <a:pPr marL="171450" indent="-171450">
              <a:buFontTx/>
              <a:buChar char="-"/>
            </a:pPr>
            <a:r>
              <a:rPr lang="en-GB" sz="1200" b="0" i="0" kern="1200" dirty="0">
                <a:solidFill>
                  <a:schemeClr val="tx1"/>
                </a:solidFill>
                <a:effectLst/>
                <a:latin typeface="+mn-lt"/>
                <a:ea typeface="+mn-ea"/>
                <a:cs typeface="+mn-cs"/>
              </a:rPr>
              <a:t>But Jesus came and touched them. “Get up,” he said. “Don’t be afraid.” </a:t>
            </a: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9</a:t>
            </a:fld>
            <a:endParaRPr lang="en-GB"/>
          </a:p>
        </p:txBody>
      </p:sp>
    </p:spTree>
    <p:extLst>
      <p:ext uri="{BB962C8B-B14F-4D97-AF65-F5344CB8AC3E}">
        <p14:creationId xmlns:p14="http://schemas.microsoft.com/office/powerpoint/2010/main" val="2027273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Fear of God means seeing Him not as genie granting wishes, father Christmas delivering gifts or concept you grasp at but has no substance</a:t>
            </a:r>
          </a:p>
          <a:p>
            <a:endParaRPr lang="en-GB" dirty="0"/>
          </a:p>
          <a:p>
            <a:r>
              <a:rPr lang="en-GB" dirty="0"/>
              <a:t>He is real, He is here, He is awesome </a:t>
            </a:r>
          </a:p>
        </p:txBody>
      </p:sp>
      <p:sp>
        <p:nvSpPr>
          <p:cNvPr id="4" name="Slide Number Placeholder 3"/>
          <p:cNvSpPr>
            <a:spLocks noGrp="1"/>
          </p:cNvSpPr>
          <p:nvPr>
            <p:ph type="sldNum" sz="quarter" idx="5"/>
          </p:nvPr>
        </p:nvSpPr>
        <p:spPr/>
        <p:txBody>
          <a:bodyPr/>
          <a:lstStyle/>
          <a:p>
            <a:fld id="{D792377D-15FF-48BA-9440-36D076788FEC}" type="slidenum">
              <a:rPr lang="en-GB" smtClean="0"/>
              <a:t>10</a:t>
            </a:fld>
            <a:endParaRPr lang="en-GB"/>
          </a:p>
        </p:txBody>
      </p:sp>
    </p:spTree>
    <p:extLst>
      <p:ext uri="{BB962C8B-B14F-4D97-AF65-F5344CB8AC3E}">
        <p14:creationId xmlns:p14="http://schemas.microsoft.com/office/powerpoint/2010/main" val="1132339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Mark 4</a:t>
            </a:r>
          </a:p>
          <a:p>
            <a:r>
              <a:rPr lang="en-GB" sz="1200" b="1" i="0" kern="1200" baseline="30000" dirty="0">
                <a:solidFill>
                  <a:schemeClr val="tx1"/>
                </a:solidFill>
                <a:effectLst/>
                <a:latin typeface="+mn-lt"/>
                <a:ea typeface="+mn-ea"/>
                <a:cs typeface="+mn-cs"/>
              </a:rPr>
              <a:t>40 </a:t>
            </a:r>
            <a:r>
              <a:rPr lang="en-GB" sz="1200" b="0" i="0" kern="1200" dirty="0">
                <a:solidFill>
                  <a:schemeClr val="tx1"/>
                </a:solidFill>
                <a:effectLst/>
                <a:latin typeface="+mn-lt"/>
                <a:ea typeface="+mn-ea"/>
                <a:cs typeface="+mn-cs"/>
              </a:rPr>
              <a:t>He said to his disciples, “Why are you so </a:t>
            </a:r>
            <a:r>
              <a:rPr lang="en-GB" sz="1200" b="1" i="0" kern="1200" dirty="0">
                <a:solidFill>
                  <a:srgbClr val="FF0000"/>
                </a:solidFill>
                <a:effectLst/>
                <a:latin typeface="+mn-lt"/>
                <a:ea typeface="+mn-ea"/>
                <a:cs typeface="+mn-cs"/>
              </a:rPr>
              <a:t>afraid</a:t>
            </a:r>
            <a:r>
              <a:rPr lang="en-GB" sz="1200" b="0" i="0" kern="1200" dirty="0">
                <a:solidFill>
                  <a:schemeClr val="tx1"/>
                </a:solidFill>
                <a:effectLst/>
                <a:latin typeface="+mn-lt"/>
                <a:ea typeface="+mn-ea"/>
                <a:cs typeface="+mn-cs"/>
              </a:rPr>
              <a:t>? Do you still have no faith?”</a:t>
            </a:r>
          </a:p>
          <a:p>
            <a:r>
              <a:rPr lang="en-GB" sz="1200" b="1" i="0" kern="1200" baseline="30000" dirty="0">
                <a:solidFill>
                  <a:schemeClr val="tx1"/>
                </a:solidFill>
                <a:effectLst/>
                <a:latin typeface="+mn-lt"/>
                <a:ea typeface="+mn-ea"/>
                <a:cs typeface="+mn-cs"/>
              </a:rPr>
              <a:t>41 </a:t>
            </a:r>
            <a:r>
              <a:rPr lang="en-GB" sz="1200" b="0" i="0" kern="1200" dirty="0">
                <a:solidFill>
                  <a:schemeClr val="tx1"/>
                </a:solidFill>
                <a:effectLst/>
                <a:latin typeface="+mn-lt"/>
                <a:ea typeface="+mn-ea"/>
                <a:cs typeface="+mn-cs"/>
              </a:rPr>
              <a:t>They were </a:t>
            </a:r>
            <a:r>
              <a:rPr lang="en-GB" sz="1200" b="1" i="0" kern="1200" dirty="0">
                <a:solidFill>
                  <a:srgbClr val="FF0000"/>
                </a:solidFill>
                <a:effectLst/>
                <a:latin typeface="+mn-lt"/>
                <a:ea typeface="+mn-ea"/>
                <a:cs typeface="+mn-cs"/>
              </a:rPr>
              <a:t>terrified</a:t>
            </a:r>
            <a:r>
              <a:rPr lang="en-GB" sz="1200" b="0" i="0" kern="1200" dirty="0">
                <a:solidFill>
                  <a:schemeClr val="tx1"/>
                </a:solidFill>
                <a:effectLst/>
                <a:latin typeface="+mn-lt"/>
                <a:ea typeface="+mn-ea"/>
                <a:cs typeface="+mn-cs"/>
              </a:rPr>
              <a:t> and asked each other, “Who is this? Even the wind and the waves obey him!”</a:t>
            </a:r>
          </a:p>
          <a:p>
            <a:endParaRPr lang="en-GB" dirty="0"/>
          </a:p>
          <a:p>
            <a:r>
              <a:rPr lang="en-GB" dirty="0"/>
              <a:t>Jesus is less controllable than the storm</a:t>
            </a:r>
          </a:p>
          <a:p>
            <a:endParaRPr lang="en-GB" dirty="0"/>
          </a:p>
          <a:p>
            <a:r>
              <a:rPr lang="en-GB" dirty="0"/>
              <a:t>(Now I’m in the presence of Almighty God!) Woe is me</a:t>
            </a:r>
          </a:p>
        </p:txBody>
      </p:sp>
      <p:sp>
        <p:nvSpPr>
          <p:cNvPr id="4" name="Slide Number Placeholder 3"/>
          <p:cNvSpPr>
            <a:spLocks noGrp="1"/>
          </p:cNvSpPr>
          <p:nvPr>
            <p:ph type="sldNum" sz="quarter" idx="5"/>
          </p:nvPr>
        </p:nvSpPr>
        <p:spPr/>
        <p:txBody>
          <a:bodyPr/>
          <a:lstStyle/>
          <a:p>
            <a:fld id="{D792377D-15FF-48BA-9440-36D076788FEC}" type="slidenum">
              <a:rPr lang="en-GB" smtClean="0"/>
              <a:t>11</a:t>
            </a:fld>
            <a:endParaRPr lang="en-GB"/>
          </a:p>
        </p:txBody>
      </p:sp>
    </p:spTree>
    <p:extLst>
      <p:ext uri="{BB962C8B-B14F-4D97-AF65-F5344CB8AC3E}">
        <p14:creationId xmlns:p14="http://schemas.microsoft.com/office/powerpoint/2010/main" val="2257171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Uncontrollable </a:t>
            </a:r>
          </a:p>
        </p:txBody>
      </p:sp>
      <p:sp>
        <p:nvSpPr>
          <p:cNvPr id="4" name="Slide Number Placeholder 3"/>
          <p:cNvSpPr>
            <a:spLocks noGrp="1"/>
          </p:cNvSpPr>
          <p:nvPr>
            <p:ph type="sldNum" sz="quarter" idx="5"/>
          </p:nvPr>
        </p:nvSpPr>
        <p:spPr/>
        <p:txBody>
          <a:bodyPr/>
          <a:lstStyle/>
          <a:p>
            <a:fld id="{D792377D-15FF-48BA-9440-36D076788FEC}" type="slidenum">
              <a:rPr lang="en-GB" smtClean="0"/>
              <a:t>12</a:t>
            </a:fld>
            <a:endParaRPr lang="en-GB"/>
          </a:p>
        </p:txBody>
      </p:sp>
    </p:spTree>
    <p:extLst>
      <p:ext uri="{BB962C8B-B14F-4D97-AF65-F5344CB8AC3E}">
        <p14:creationId xmlns:p14="http://schemas.microsoft.com/office/powerpoint/2010/main" val="2995339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no wall He won’t kick down</a:t>
            </a:r>
          </a:p>
          <a:p>
            <a:r>
              <a:rPr lang="en-GB" dirty="0"/>
              <a:t>Lie you won’t tear down, coming after me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 is no one like the God of Jeshurun,</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    who rides across the heavens to help you</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    and on the clouds in his majesty.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Deu 33:26</a:t>
            </a: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13</a:t>
            </a:fld>
            <a:endParaRPr lang="en-GB"/>
          </a:p>
        </p:txBody>
      </p:sp>
    </p:spTree>
    <p:extLst>
      <p:ext uri="{BB962C8B-B14F-4D97-AF65-F5344CB8AC3E}">
        <p14:creationId xmlns:p14="http://schemas.microsoft.com/office/powerpoint/2010/main" val="910361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ultimate images of relentless, ruthless pursuit</a:t>
            </a:r>
          </a:p>
        </p:txBody>
      </p:sp>
      <p:sp>
        <p:nvSpPr>
          <p:cNvPr id="4" name="Slide Number Placeholder 3"/>
          <p:cNvSpPr>
            <a:spLocks noGrp="1"/>
          </p:cNvSpPr>
          <p:nvPr>
            <p:ph type="sldNum" sz="quarter" idx="5"/>
          </p:nvPr>
        </p:nvSpPr>
        <p:spPr/>
        <p:txBody>
          <a:bodyPr/>
          <a:lstStyle/>
          <a:p>
            <a:fld id="{D792377D-15FF-48BA-9440-36D076788FEC}" type="slidenum">
              <a:rPr lang="en-GB" smtClean="0"/>
              <a:t>14</a:t>
            </a:fld>
            <a:endParaRPr lang="en-GB"/>
          </a:p>
        </p:txBody>
      </p:sp>
    </p:spTree>
    <p:extLst>
      <p:ext uri="{BB962C8B-B14F-4D97-AF65-F5344CB8AC3E}">
        <p14:creationId xmlns:p14="http://schemas.microsoft.com/office/powerpoint/2010/main" val="2870046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Psalm 18:6-16</a:t>
            </a:r>
          </a:p>
        </p:txBody>
      </p:sp>
      <p:sp>
        <p:nvSpPr>
          <p:cNvPr id="4" name="Slide Number Placeholder 3"/>
          <p:cNvSpPr>
            <a:spLocks noGrp="1"/>
          </p:cNvSpPr>
          <p:nvPr>
            <p:ph type="sldNum" sz="quarter" idx="5"/>
          </p:nvPr>
        </p:nvSpPr>
        <p:spPr/>
        <p:txBody>
          <a:bodyPr/>
          <a:lstStyle/>
          <a:p>
            <a:fld id="{D792377D-15FF-48BA-9440-36D076788FEC}" type="slidenum">
              <a:rPr lang="en-GB" smtClean="0"/>
              <a:t>15</a:t>
            </a:fld>
            <a:endParaRPr lang="en-GB"/>
          </a:p>
        </p:txBody>
      </p:sp>
    </p:spTree>
    <p:extLst>
      <p:ext uri="{BB962C8B-B14F-4D97-AF65-F5344CB8AC3E}">
        <p14:creationId xmlns:p14="http://schemas.microsoft.com/office/powerpoint/2010/main" val="89334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 18:6-15</a:t>
            </a:r>
          </a:p>
          <a:p>
            <a:r>
              <a:rPr lang="en-GB" sz="1200" b="0" i="0" kern="1200" dirty="0">
                <a:solidFill>
                  <a:schemeClr val="tx1"/>
                </a:solidFill>
                <a:effectLst/>
                <a:latin typeface="+mn-lt"/>
                <a:ea typeface="+mn-ea"/>
                <a:cs typeface="+mn-cs"/>
              </a:rPr>
              <a:t>In my distress I called to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a:t>
            </a:r>
            <a:br>
              <a:rPr lang="en-GB" dirty="0"/>
            </a:br>
            <a:r>
              <a:rPr lang="en-GB" sz="1200" b="0" i="0" kern="1200" dirty="0">
                <a:solidFill>
                  <a:schemeClr val="tx1"/>
                </a:solidFill>
                <a:effectLst/>
                <a:latin typeface="+mn-lt"/>
                <a:ea typeface="+mn-ea"/>
                <a:cs typeface="+mn-cs"/>
              </a:rPr>
              <a:t>    I cried to my God for help.</a:t>
            </a:r>
            <a:br>
              <a:rPr lang="en-GB" dirty="0"/>
            </a:br>
            <a:r>
              <a:rPr lang="en-GB" sz="1200" b="0" i="0" kern="1200" dirty="0">
                <a:solidFill>
                  <a:schemeClr val="tx1"/>
                </a:solidFill>
                <a:effectLst/>
                <a:latin typeface="+mn-lt"/>
                <a:ea typeface="+mn-ea"/>
                <a:cs typeface="+mn-cs"/>
              </a:rPr>
              <a:t>From his temple he heard my voice;</a:t>
            </a:r>
            <a:br>
              <a:rPr lang="en-GB" dirty="0"/>
            </a:br>
            <a:r>
              <a:rPr lang="en-GB" sz="1200" b="0" i="0" kern="1200" dirty="0">
                <a:solidFill>
                  <a:schemeClr val="tx1"/>
                </a:solidFill>
                <a:effectLst/>
                <a:latin typeface="+mn-lt"/>
                <a:ea typeface="+mn-ea"/>
                <a:cs typeface="+mn-cs"/>
              </a:rPr>
              <a:t>    my cry came before him, into his ears.</a:t>
            </a:r>
            <a:br>
              <a:rPr lang="en-GB" dirty="0"/>
            </a:br>
            <a:r>
              <a:rPr lang="en-GB" sz="1200" b="1" i="0" kern="1200" baseline="30000" dirty="0">
                <a:solidFill>
                  <a:schemeClr val="tx1"/>
                </a:solidFill>
                <a:effectLst/>
                <a:latin typeface="+mn-lt"/>
                <a:ea typeface="+mn-ea"/>
                <a:cs typeface="+mn-cs"/>
              </a:rPr>
              <a:t>7 </a:t>
            </a:r>
            <a:r>
              <a:rPr lang="en-GB" sz="1200" b="0" i="0" kern="1200" dirty="0">
                <a:solidFill>
                  <a:schemeClr val="tx1"/>
                </a:solidFill>
                <a:effectLst/>
                <a:latin typeface="+mn-lt"/>
                <a:ea typeface="+mn-ea"/>
                <a:cs typeface="+mn-cs"/>
              </a:rPr>
              <a:t>The earth trembled and quaked,</a:t>
            </a:r>
            <a:br>
              <a:rPr lang="en-GB" dirty="0"/>
            </a:br>
            <a:r>
              <a:rPr lang="en-GB" sz="1200" b="0" i="0" kern="1200" dirty="0">
                <a:solidFill>
                  <a:schemeClr val="tx1"/>
                </a:solidFill>
                <a:effectLst/>
                <a:latin typeface="+mn-lt"/>
                <a:ea typeface="+mn-ea"/>
                <a:cs typeface="+mn-cs"/>
              </a:rPr>
              <a:t>    and the foundations of the mountains shook;</a:t>
            </a:r>
            <a:br>
              <a:rPr lang="en-GB" dirty="0"/>
            </a:br>
            <a:r>
              <a:rPr lang="en-GB" sz="1200" b="0" i="0" kern="1200" dirty="0">
                <a:solidFill>
                  <a:schemeClr val="tx1"/>
                </a:solidFill>
                <a:effectLst/>
                <a:latin typeface="+mn-lt"/>
                <a:ea typeface="+mn-ea"/>
                <a:cs typeface="+mn-cs"/>
              </a:rPr>
              <a:t>    they trembled because he was angry.</a:t>
            </a:r>
            <a:br>
              <a:rPr lang="en-GB" dirty="0"/>
            </a:br>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16</a:t>
            </a:fld>
            <a:endParaRPr lang="en-GB"/>
          </a:p>
        </p:txBody>
      </p:sp>
    </p:spTree>
    <p:extLst>
      <p:ext uri="{BB962C8B-B14F-4D97-AF65-F5344CB8AC3E}">
        <p14:creationId xmlns:p14="http://schemas.microsoft.com/office/powerpoint/2010/main" val="3212456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baseline="30000" dirty="0">
                <a:solidFill>
                  <a:schemeClr val="tx1"/>
                </a:solidFill>
                <a:effectLst/>
                <a:latin typeface="+mn-lt"/>
                <a:ea typeface="+mn-ea"/>
                <a:cs typeface="+mn-cs"/>
              </a:rPr>
              <a:t>8 </a:t>
            </a:r>
            <a:r>
              <a:rPr lang="en-GB" sz="1200" b="0" i="0" kern="1200" dirty="0">
                <a:solidFill>
                  <a:schemeClr val="tx1"/>
                </a:solidFill>
                <a:effectLst/>
                <a:latin typeface="+mn-lt"/>
                <a:ea typeface="+mn-ea"/>
                <a:cs typeface="+mn-cs"/>
              </a:rPr>
              <a:t>Smoke rose from his nostrils;</a:t>
            </a:r>
            <a:br>
              <a:rPr lang="en-GB" dirty="0"/>
            </a:br>
            <a:r>
              <a:rPr lang="en-GB" sz="1200" b="0" i="0" kern="1200" dirty="0">
                <a:solidFill>
                  <a:schemeClr val="tx1"/>
                </a:solidFill>
                <a:effectLst/>
                <a:latin typeface="+mn-lt"/>
                <a:ea typeface="+mn-ea"/>
                <a:cs typeface="+mn-cs"/>
              </a:rPr>
              <a:t>    consuming fire came from his mouth,</a:t>
            </a:r>
            <a:br>
              <a:rPr lang="en-GB" dirty="0"/>
            </a:br>
            <a:r>
              <a:rPr lang="en-GB" sz="1200" b="0" i="0" kern="1200" dirty="0">
                <a:solidFill>
                  <a:schemeClr val="tx1"/>
                </a:solidFill>
                <a:effectLst/>
                <a:latin typeface="+mn-lt"/>
                <a:ea typeface="+mn-ea"/>
                <a:cs typeface="+mn-cs"/>
              </a:rPr>
              <a:t>    burning coals blazed out of it.</a:t>
            </a:r>
            <a:br>
              <a:rPr lang="en-GB" dirty="0"/>
            </a:br>
            <a:r>
              <a:rPr lang="en-GB" sz="1200" b="1" i="0" kern="1200" baseline="30000" dirty="0">
                <a:solidFill>
                  <a:schemeClr val="tx1"/>
                </a:solidFill>
                <a:effectLst/>
                <a:latin typeface="+mn-lt"/>
                <a:ea typeface="+mn-ea"/>
                <a:cs typeface="+mn-cs"/>
              </a:rPr>
              <a:t>9 </a:t>
            </a:r>
            <a:r>
              <a:rPr lang="en-GB" sz="1200" b="0" i="0" kern="1200" dirty="0">
                <a:solidFill>
                  <a:schemeClr val="tx1"/>
                </a:solidFill>
                <a:effectLst/>
                <a:latin typeface="+mn-lt"/>
                <a:ea typeface="+mn-ea"/>
                <a:cs typeface="+mn-cs"/>
              </a:rPr>
              <a:t>He parted the heavens and came down;</a:t>
            </a:r>
            <a:br>
              <a:rPr lang="en-GB" dirty="0"/>
            </a:br>
            <a:r>
              <a:rPr lang="en-GB" sz="1200" b="0" i="0" kern="1200" dirty="0">
                <a:solidFill>
                  <a:schemeClr val="tx1"/>
                </a:solidFill>
                <a:effectLst/>
                <a:latin typeface="+mn-lt"/>
                <a:ea typeface="+mn-ea"/>
                <a:cs typeface="+mn-cs"/>
              </a:rPr>
              <a:t>    dark clouds were under his feet.</a:t>
            </a:r>
            <a:br>
              <a:rPr lang="en-GB" dirty="0"/>
            </a:br>
            <a:r>
              <a:rPr lang="en-GB" sz="1200" b="1" i="0" kern="1200" baseline="30000" dirty="0">
                <a:solidFill>
                  <a:schemeClr val="tx1"/>
                </a:solidFill>
                <a:effectLst/>
                <a:latin typeface="+mn-lt"/>
                <a:ea typeface="+mn-ea"/>
                <a:cs typeface="+mn-cs"/>
              </a:rPr>
              <a:t>10 </a:t>
            </a:r>
            <a:r>
              <a:rPr lang="en-GB" sz="1200" b="0" i="0" kern="1200" dirty="0">
                <a:solidFill>
                  <a:schemeClr val="tx1"/>
                </a:solidFill>
                <a:effectLst/>
                <a:latin typeface="+mn-lt"/>
                <a:ea typeface="+mn-ea"/>
                <a:cs typeface="+mn-cs"/>
              </a:rPr>
              <a:t>He mounted the cherubim and flew;</a:t>
            </a:r>
            <a:br>
              <a:rPr lang="en-GB" dirty="0"/>
            </a:br>
            <a:r>
              <a:rPr lang="en-GB" sz="1200" b="0" i="0" kern="1200" dirty="0">
                <a:solidFill>
                  <a:schemeClr val="tx1"/>
                </a:solidFill>
                <a:effectLst/>
                <a:latin typeface="+mn-lt"/>
                <a:ea typeface="+mn-ea"/>
                <a:cs typeface="+mn-cs"/>
              </a:rPr>
              <a:t>    he soared on the wings of the wind.</a:t>
            </a:r>
            <a:br>
              <a:rPr lang="en-GB" dirty="0"/>
            </a:br>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17</a:t>
            </a:fld>
            <a:endParaRPr lang="en-GB"/>
          </a:p>
        </p:txBody>
      </p:sp>
    </p:spTree>
    <p:extLst>
      <p:ext uri="{BB962C8B-B14F-4D97-AF65-F5344CB8AC3E}">
        <p14:creationId xmlns:p14="http://schemas.microsoft.com/office/powerpoint/2010/main" val="2684476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baseline="30000" dirty="0">
                <a:solidFill>
                  <a:schemeClr val="tx1"/>
                </a:solidFill>
                <a:effectLst/>
                <a:latin typeface="+mn-lt"/>
                <a:ea typeface="+mn-ea"/>
                <a:cs typeface="+mn-cs"/>
              </a:rPr>
              <a:t>11 </a:t>
            </a:r>
            <a:r>
              <a:rPr lang="en-GB" sz="1200" b="0" i="0" kern="1200" dirty="0">
                <a:solidFill>
                  <a:schemeClr val="tx1"/>
                </a:solidFill>
                <a:effectLst/>
                <a:latin typeface="+mn-lt"/>
                <a:ea typeface="+mn-ea"/>
                <a:cs typeface="+mn-cs"/>
              </a:rPr>
              <a:t>He made darkness his covering, his canopy around him—</a:t>
            </a:r>
            <a:br>
              <a:rPr lang="en-GB" dirty="0"/>
            </a:br>
            <a:r>
              <a:rPr lang="en-GB" sz="1200" b="0" i="0" kern="1200" dirty="0">
                <a:solidFill>
                  <a:schemeClr val="tx1"/>
                </a:solidFill>
                <a:effectLst/>
                <a:latin typeface="+mn-lt"/>
                <a:ea typeface="+mn-ea"/>
                <a:cs typeface="+mn-cs"/>
              </a:rPr>
              <a:t>    the dark rain clouds of the sky.</a:t>
            </a:r>
            <a:br>
              <a:rPr lang="en-GB" dirty="0"/>
            </a:br>
            <a:r>
              <a:rPr lang="en-GB" sz="1200" b="1" i="0" kern="1200" baseline="30000" dirty="0">
                <a:solidFill>
                  <a:schemeClr val="tx1"/>
                </a:solidFill>
                <a:effectLst/>
                <a:latin typeface="+mn-lt"/>
                <a:ea typeface="+mn-ea"/>
                <a:cs typeface="+mn-cs"/>
              </a:rPr>
              <a:t>12 </a:t>
            </a:r>
            <a:r>
              <a:rPr lang="en-GB" sz="1200" b="0" i="0" kern="1200" dirty="0">
                <a:solidFill>
                  <a:schemeClr val="tx1"/>
                </a:solidFill>
                <a:effectLst/>
                <a:latin typeface="+mn-lt"/>
                <a:ea typeface="+mn-ea"/>
                <a:cs typeface="+mn-cs"/>
              </a:rPr>
              <a:t>Out of the brightness of his presence clouds advanced,</a:t>
            </a:r>
            <a:br>
              <a:rPr lang="en-GB" dirty="0"/>
            </a:br>
            <a:r>
              <a:rPr lang="en-GB" sz="1200" b="0" i="0" kern="1200" dirty="0">
                <a:solidFill>
                  <a:schemeClr val="tx1"/>
                </a:solidFill>
                <a:effectLst/>
                <a:latin typeface="+mn-lt"/>
                <a:ea typeface="+mn-ea"/>
                <a:cs typeface="+mn-cs"/>
              </a:rPr>
              <a:t>    with hailstones and bolts of lightning.</a:t>
            </a:r>
            <a:br>
              <a:rPr lang="en-GB" dirty="0"/>
            </a:br>
            <a:r>
              <a:rPr lang="en-GB" sz="1200" b="1" i="0" kern="1200" baseline="30000" dirty="0">
                <a:solidFill>
                  <a:schemeClr val="tx1"/>
                </a:solidFill>
                <a:effectLst/>
                <a:latin typeface="+mn-lt"/>
                <a:ea typeface="+mn-ea"/>
                <a:cs typeface="+mn-cs"/>
              </a:rPr>
              <a:t>13 </a:t>
            </a:r>
            <a:r>
              <a:rPr lang="en-GB" sz="1200" b="0" i="0" kern="1200" dirty="0">
                <a:solidFill>
                  <a:schemeClr val="tx1"/>
                </a:solidFill>
                <a:effectLst/>
                <a:latin typeface="+mn-lt"/>
                <a:ea typeface="+mn-ea"/>
                <a:cs typeface="+mn-cs"/>
              </a:rPr>
              <a:t>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thundered from heaven;</a:t>
            </a:r>
            <a:br>
              <a:rPr lang="en-GB" dirty="0"/>
            </a:br>
            <a:r>
              <a:rPr lang="en-GB" sz="1200" b="0" i="0" kern="1200" dirty="0">
                <a:solidFill>
                  <a:schemeClr val="tx1"/>
                </a:solidFill>
                <a:effectLst/>
                <a:latin typeface="+mn-lt"/>
                <a:ea typeface="+mn-ea"/>
                <a:cs typeface="+mn-cs"/>
              </a:rPr>
              <a:t>    the voice of the Most High resounded.</a:t>
            </a:r>
            <a:r>
              <a:rPr lang="en-GB" sz="1200" b="0" i="0" kern="1200" baseline="300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hlinkClick r:id="rId3" tooltip="See footnote d"/>
              </a:rPr>
              <a:t>d</a:t>
            </a:r>
            <a:r>
              <a:rPr lang="en-GB" sz="1200" b="0" i="0" kern="1200" baseline="30000" dirty="0">
                <a:solidFill>
                  <a:schemeClr val="tx1"/>
                </a:solidFill>
                <a:effectLst/>
                <a:latin typeface="+mn-lt"/>
                <a:ea typeface="+mn-ea"/>
                <a:cs typeface="+mn-cs"/>
              </a:rPr>
              <a:t>]</a:t>
            </a:r>
            <a:br>
              <a:rPr lang="en-GB" dirty="0"/>
            </a:br>
            <a:r>
              <a:rPr lang="en-GB" sz="1200" b="1" i="0" kern="1200" baseline="30000" dirty="0">
                <a:solidFill>
                  <a:schemeClr val="tx1"/>
                </a:solidFill>
                <a:effectLst/>
                <a:latin typeface="+mn-lt"/>
                <a:ea typeface="+mn-ea"/>
                <a:cs typeface="+mn-cs"/>
              </a:rPr>
              <a:t>14 </a:t>
            </a:r>
            <a:r>
              <a:rPr lang="en-GB" sz="1200" b="0" i="0" kern="1200" dirty="0">
                <a:solidFill>
                  <a:schemeClr val="tx1"/>
                </a:solidFill>
                <a:effectLst/>
                <a:latin typeface="+mn-lt"/>
                <a:ea typeface="+mn-ea"/>
                <a:cs typeface="+mn-cs"/>
              </a:rPr>
              <a:t>He shot his arrows and scattered the enemy,</a:t>
            </a:r>
            <a:br>
              <a:rPr lang="en-GB" dirty="0"/>
            </a:br>
            <a:r>
              <a:rPr lang="en-GB" sz="1200" b="0" i="0" kern="1200" dirty="0">
                <a:solidFill>
                  <a:schemeClr val="tx1"/>
                </a:solidFill>
                <a:effectLst/>
                <a:latin typeface="+mn-lt"/>
                <a:ea typeface="+mn-ea"/>
                <a:cs typeface="+mn-cs"/>
              </a:rPr>
              <a:t>    with great bolts of lightning he routed them.</a:t>
            </a:r>
            <a:br>
              <a:rPr lang="en-GB" dirty="0"/>
            </a:br>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18</a:t>
            </a:fld>
            <a:endParaRPr lang="en-GB"/>
          </a:p>
        </p:txBody>
      </p:sp>
    </p:spTree>
    <p:extLst>
      <p:ext uri="{BB962C8B-B14F-4D97-AF65-F5344CB8AC3E}">
        <p14:creationId xmlns:p14="http://schemas.microsoft.com/office/powerpoint/2010/main" val="954623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baseline="30000" dirty="0">
                <a:solidFill>
                  <a:schemeClr val="tx1"/>
                </a:solidFill>
                <a:effectLst/>
                <a:latin typeface="+mn-lt"/>
                <a:ea typeface="+mn-ea"/>
                <a:cs typeface="+mn-cs"/>
              </a:rPr>
              <a:t>15 </a:t>
            </a:r>
            <a:r>
              <a:rPr lang="en-GB" sz="1200" b="0" i="0" kern="1200" dirty="0">
                <a:solidFill>
                  <a:schemeClr val="tx1"/>
                </a:solidFill>
                <a:effectLst/>
                <a:latin typeface="+mn-lt"/>
                <a:ea typeface="+mn-ea"/>
                <a:cs typeface="+mn-cs"/>
              </a:rPr>
              <a:t>The valleys of the sea were exposed</a:t>
            </a:r>
            <a:br>
              <a:rPr lang="en-GB" dirty="0"/>
            </a:br>
            <a:r>
              <a:rPr lang="en-GB" sz="1200" b="0" i="0" kern="1200" dirty="0">
                <a:solidFill>
                  <a:schemeClr val="tx1"/>
                </a:solidFill>
                <a:effectLst/>
                <a:latin typeface="+mn-lt"/>
                <a:ea typeface="+mn-ea"/>
                <a:cs typeface="+mn-cs"/>
              </a:rPr>
              <a:t>    and the foundations of the earth laid bare</a:t>
            </a:r>
            <a:br>
              <a:rPr lang="en-GB" dirty="0"/>
            </a:br>
            <a:r>
              <a:rPr lang="en-GB" sz="1200" b="0" i="0" kern="1200" dirty="0">
                <a:solidFill>
                  <a:schemeClr val="tx1"/>
                </a:solidFill>
                <a:effectLst/>
                <a:latin typeface="+mn-lt"/>
                <a:ea typeface="+mn-ea"/>
                <a:cs typeface="+mn-cs"/>
              </a:rPr>
              <a:t>at your rebuke,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a:t>
            </a:r>
            <a:br>
              <a:rPr lang="en-GB" dirty="0"/>
            </a:br>
            <a:r>
              <a:rPr lang="en-GB" sz="1200" b="0" i="0" kern="1200" dirty="0">
                <a:solidFill>
                  <a:schemeClr val="tx1"/>
                </a:solidFill>
                <a:effectLst/>
                <a:latin typeface="+mn-lt"/>
                <a:ea typeface="+mn-ea"/>
                <a:cs typeface="+mn-cs"/>
              </a:rPr>
              <a:t>    at the blast of breath from your nostrils.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19</a:t>
            </a:fld>
            <a:endParaRPr lang="en-GB"/>
          </a:p>
        </p:txBody>
      </p:sp>
    </p:spTree>
    <p:extLst>
      <p:ext uri="{BB962C8B-B14F-4D97-AF65-F5344CB8AC3E}">
        <p14:creationId xmlns:p14="http://schemas.microsoft.com/office/powerpoint/2010/main" val="931466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baseline="30000" dirty="0">
                <a:solidFill>
                  <a:schemeClr val="tx1"/>
                </a:solidFill>
                <a:effectLst/>
                <a:latin typeface="+mn-lt"/>
                <a:ea typeface="+mn-ea"/>
                <a:cs typeface="+mn-cs"/>
              </a:rPr>
              <a:t>16 </a:t>
            </a:r>
            <a:r>
              <a:rPr lang="en-GB" sz="1200" b="0" i="0" kern="1200" dirty="0">
                <a:solidFill>
                  <a:schemeClr val="tx1"/>
                </a:solidFill>
                <a:effectLst/>
                <a:latin typeface="+mn-lt"/>
                <a:ea typeface="+mn-ea"/>
                <a:cs typeface="+mn-cs"/>
              </a:rPr>
              <a:t>He reached down from on high and took hold of me;</a:t>
            </a:r>
            <a:br>
              <a:rPr lang="en-GB" dirty="0"/>
            </a:br>
            <a:r>
              <a:rPr lang="en-GB" sz="1200" b="0" i="0" kern="1200" dirty="0">
                <a:solidFill>
                  <a:schemeClr val="tx1"/>
                </a:solidFill>
                <a:effectLst/>
                <a:latin typeface="+mn-lt"/>
                <a:ea typeface="+mn-ea"/>
                <a:cs typeface="+mn-cs"/>
              </a:rPr>
              <a:t>    he drew me out of deep waters.</a:t>
            </a:r>
            <a:br>
              <a:rPr lang="en-GB" dirty="0"/>
            </a:br>
            <a:r>
              <a:rPr lang="en-GB" sz="1200" b="1" i="0" kern="1200" baseline="30000" dirty="0">
                <a:solidFill>
                  <a:schemeClr val="tx1"/>
                </a:solidFill>
                <a:effectLst/>
                <a:latin typeface="+mn-lt"/>
                <a:ea typeface="+mn-ea"/>
                <a:cs typeface="+mn-cs"/>
              </a:rPr>
              <a:t>17 </a:t>
            </a:r>
            <a:r>
              <a:rPr lang="en-GB" sz="1200" b="0" i="0" kern="1200" dirty="0">
                <a:solidFill>
                  <a:schemeClr val="tx1"/>
                </a:solidFill>
                <a:effectLst/>
                <a:latin typeface="+mn-lt"/>
                <a:ea typeface="+mn-ea"/>
                <a:cs typeface="+mn-cs"/>
              </a:rPr>
              <a:t>He rescued me from my powerful enemy,</a:t>
            </a:r>
            <a:br>
              <a:rPr lang="en-GB" dirty="0"/>
            </a:br>
            <a:r>
              <a:rPr lang="en-GB" sz="1200" b="0" i="0" kern="1200" dirty="0">
                <a:solidFill>
                  <a:schemeClr val="tx1"/>
                </a:solidFill>
                <a:effectLst/>
                <a:latin typeface="+mn-lt"/>
                <a:ea typeface="+mn-ea"/>
                <a:cs typeface="+mn-cs"/>
              </a:rPr>
              <a:t>    from my foes, who were too strong for me.</a:t>
            </a:r>
            <a:br>
              <a:rPr lang="en-GB" dirty="0"/>
            </a:br>
            <a:r>
              <a:rPr lang="en-GB" sz="1200" b="1" i="0" kern="1200" baseline="30000" dirty="0">
                <a:solidFill>
                  <a:schemeClr val="tx1"/>
                </a:solidFill>
                <a:effectLst/>
                <a:latin typeface="+mn-lt"/>
                <a:ea typeface="+mn-ea"/>
                <a:cs typeface="+mn-cs"/>
              </a:rPr>
              <a:t>18 </a:t>
            </a:r>
            <a:r>
              <a:rPr lang="en-GB" sz="1200" b="0" i="0" kern="1200" dirty="0">
                <a:solidFill>
                  <a:schemeClr val="tx1"/>
                </a:solidFill>
                <a:effectLst/>
                <a:latin typeface="+mn-lt"/>
                <a:ea typeface="+mn-ea"/>
                <a:cs typeface="+mn-cs"/>
              </a:rPr>
              <a:t>They confronted me in the day of my disaster,</a:t>
            </a:r>
            <a:br>
              <a:rPr lang="en-GB" dirty="0"/>
            </a:br>
            <a:r>
              <a:rPr lang="en-GB" sz="1200" b="0" i="0" kern="1200" dirty="0">
                <a:solidFill>
                  <a:schemeClr val="tx1"/>
                </a:solidFill>
                <a:effectLst/>
                <a:latin typeface="+mn-lt"/>
                <a:ea typeface="+mn-ea"/>
                <a:cs typeface="+mn-cs"/>
              </a:rPr>
              <a:t>    but the </a:t>
            </a:r>
            <a:r>
              <a:rPr lang="en-GB" sz="1200" b="0" i="0" kern="1200" cap="small" dirty="0">
                <a:solidFill>
                  <a:schemeClr val="tx1"/>
                </a:solidFill>
                <a:effectLst/>
                <a:latin typeface="+mn-lt"/>
                <a:ea typeface="+mn-ea"/>
                <a:cs typeface="+mn-cs"/>
              </a:rPr>
              <a:t>Lord</a:t>
            </a:r>
            <a:r>
              <a:rPr lang="en-GB" sz="1200" b="0" i="0" kern="1200" dirty="0">
                <a:solidFill>
                  <a:schemeClr val="tx1"/>
                </a:solidFill>
                <a:effectLst/>
                <a:latin typeface="+mn-lt"/>
                <a:ea typeface="+mn-ea"/>
                <a:cs typeface="+mn-cs"/>
              </a:rPr>
              <a:t> was my support.</a:t>
            </a:r>
            <a:br>
              <a:rPr lang="en-GB" dirty="0"/>
            </a:br>
            <a:r>
              <a:rPr lang="en-GB" sz="1200" b="1" i="0" kern="1200" baseline="30000" dirty="0">
                <a:solidFill>
                  <a:schemeClr val="tx1"/>
                </a:solidFill>
                <a:effectLst/>
                <a:latin typeface="+mn-lt"/>
                <a:ea typeface="+mn-ea"/>
                <a:cs typeface="+mn-cs"/>
              </a:rPr>
              <a:t>19 </a:t>
            </a:r>
            <a:r>
              <a:rPr lang="en-GB" sz="1200" b="0" i="0" kern="1200" dirty="0">
                <a:solidFill>
                  <a:schemeClr val="tx1"/>
                </a:solidFill>
                <a:effectLst/>
                <a:latin typeface="+mn-lt"/>
                <a:ea typeface="+mn-ea"/>
                <a:cs typeface="+mn-cs"/>
              </a:rPr>
              <a:t>He brought me out into a spacious place;</a:t>
            </a:r>
            <a:br>
              <a:rPr lang="en-GB" dirty="0"/>
            </a:br>
            <a:r>
              <a:rPr lang="en-GB" sz="1200" b="0" i="0" kern="1200" dirty="0">
                <a:solidFill>
                  <a:schemeClr val="tx1"/>
                </a:solidFill>
                <a:effectLst/>
                <a:latin typeface="+mn-lt"/>
                <a:ea typeface="+mn-ea"/>
                <a:cs typeface="+mn-cs"/>
              </a:rPr>
              <a:t>    he rescued me because he delighted in me.</a:t>
            </a:r>
            <a:endParaRPr lang="en-GB" dirty="0"/>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20</a:t>
            </a:fld>
            <a:endParaRPr lang="en-GB"/>
          </a:p>
        </p:txBody>
      </p:sp>
    </p:spTree>
    <p:extLst>
      <p:ext uri="{BB962C8B-B14F-4D97-AF65-F5344CB8AC3E}">
        <p14:creationId xmlns:p14="http://schemas.microsoft.com/office/powerpoint/2010/main" val="4020085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 is jealous for me! </a:t>
            </a:r>
          </a:p>
        </p:txBody>
      </p:sp>
      <p:sp>
        <p:nvSpPr>
          <p:cNvPr id="4" name="Slide Number Placeholder 3"/>
          <p:cNvSpPr>
            <a:spLocks noGrp="1"/>
          </p:cNvSpPr>
          <p:nvPr>
            <p:ph type="sldNum" sz="quarter" idx="5"/>
          </p:nvPr>
        </p:nvSpPr>
        <p:spPr/>
        <p:txBody>
          <a:bodyPr/>
          <a:lstStyle/>
          <a:p>
            <a:fld id="{D792377D-15FF-48BA-9440-36D076788FEC}" type="slidenum">
              <a:rPr lang="en-GB" smtClean="0"/>
              <a:t>21</a:t>
            </a:fld>
            <a:endParaRPr lang="en-GB"/>
          </a:p>
        </p:txBody>
      </p:sp>
    </p:spTree>
    <p:extLst>
      <p:ext uri="{BB962C8B-B14F-4D97-AF65-F5344CB8AC3E}">
        <p14:creationId xmlns:p14="http://schemas.microsoft.com/office/powerpoint/2010/main" val="1459604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Isa 48:10</a:t>
            </a:r>
          </a:p>
          <a:p>
            <a:r>
              <a:rPr lang="en-GB" sz="1200" b="0" i="0" kern="1200" dirty="0">
                <a:solidFill>
                  <a:schemeClr val="tx1"/>
                </a:solidFill>
                <a:effectLst/>
                <a:latin typeface="+mn-lt"/>
                <a:ea typeface="+mn-ea"/>
                <a:cs typeface="+mn-cs"/>
              </a:rPr>
              <a:t>See, I have refined you, though not as silver; I have tested you in the furnace of affliction.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He is loves me too much to leave me as I am – He is willing to put me in the hottest part of the fire to purify me, so I can reflect Him – because this is my purpose, it is what I most need for my fulfilment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He is not under my control</a:t>
            </a:r>
          </a:p>
          <a:p>
            <a:r>
              <a:rPr lang="en-GB" sz="1200" b="0" i="0" kern="1200" dirty="0">
                <a:solidFill>
                  <a:schemeClr val="tx1"/>
                </a:solidFill>
                <a:effectLst/>
                <a:latin typeface="+mn-lt"/>
                <a:ea typeface="+mn-ea"/>
                <a:cs typeface="+mn-cs"/>
              </a:rPr>
              <a:t>He doesn’t seamlessly slip into my life – He smashes me into smithereens and then puts me back together in a mosaic with Him in the centre</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22</a:t>
            </a:fld>
            <a:endParaRPr lang="en-GB"/>
          </a:p>
        </p:txBody>
      </p:sp>
    </p:spTree>
    <p:extLst>
      <p:ext uri="{BB962C8B-B14F-4D97-AF65-F5344CB8AC3E}">
        <p14:creationId xmlns:p14="http://schemas.microsoft.com/office/powerpoint/2010/main" val="665854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sz="1200" kern="1200" dirty="0">
                <a:solidFill>
                  <a:schemeClr val="tx1"/>
                </a:solidFill>
                <a:effectLst/>
                <a:latin typeface="+mn-lt"/>
                <a:ea typeface="+mn-ea"/>
                <a:cs typeface="+mn-cs"/>
              </a:rPr>
              <a:t>Fear of breaking relationship </a:t>
            </a:r>
          </a:p>
          <a:p>
            <a:pPr lvl="2"/>
            <a:r>
              <a:rPr lang="en-GB" sz="1200" kern="1200" dirty="0">
                <a:solidFill>
                  <a:schemeClr val="tx1"/>
                </a:solidFill>
                <a:effectLst/>
                <a:latin typeface="+mn-lt"/>
                <a:ea typeface="+mn-ea"/>
                <a:cs typeface="+mn-cs"/>
              </a:rPr>
              <a:t>JWS – fear displeasing God </a:t>
            </a: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23</a:t>
            </a:fld>
            <a:endParaRPr lang="en-GB"/>
          </a:p>
        </p:txBody>
      </p:sp>
    </p:spTree>
    <p:extLst>
      <p:ext uri="{BB962C8B-B14F-4D97-AF65-F5344CB8AC3E}">
        <p14:creationId xmlns:p14="http://schemas.microsoft.com/office/powerpoint/2010/main" val="1647768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Run towards / embrace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Stallard vs Torn </a:t>
            </a: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24</a:t>
            </a:fld>
            <a:endParaRPr lang="en-GB"/>
          </a:p>
        </p:txBody>
      </p:sp>
    </p:spTree>
    <p:extLst>
      <p:ext uri="{BB962C8B-B14F-4D97-AF65-F5344CB8AC3E}">
        <p14:creationId xmlns:p14="http://schemas.microsoft.com/office/powerpoint/2010/main" val="2858694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CDECB-DE3E-237C-E626-F8F420DE3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7579C-E4D0-5A56-016E-619756A0F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5D286-D655-CAA9-0065-C7BF0F9BC83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64FD708-F56D-04FD-59B8-C386FDD9C6D7}"/>
              </a:ext>
            </a:extLst>
          </p:cNvPr>
          <p:cNvSpPr>
            <a:spLocks noGrp="1"/>
          </p:cNvSpPr>
          <p:nvPr>
            <p:ph type="sldNum" sz="quarter" idx="5"/>
          </p:nvPr>
        </p:nvSpPr>
        <p:spPr/>
        <p:txBody>
          <a:bodyPr/>
          <a:lstStyle/>
          <a:p>
            <a:fld id="{D792377D-15FF-48BA-9440-36D076788FEC}" type="slidenum">
              <a:rPr lang="en-GB" smtClean="0"/>
              <a:t>25</a:t>
            </a:fld>
            <a:endParaRPr lang="en-GB"/>
          </a:p>
        </p:txBody>
      </p:sp>
    </p:spTree>
    <p:extLst>
      <p:ext uri="{BB962C8B-B14F-4D97-AF65-F5344CB8AC3E}">
        <p14:creationId xmlns:p14="http://schemas.microsoft.com/office/powerpoint/2010/main" val="4179442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Fear of God Reorders my Priorities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fear of the Lord is a life rearranging, joyful, awe, and wonder before the greatness of who God is and what He's done. </a:t>
            </a:r>
          </a:p>
          <a:p>
            <a:pPr marL="171450" indent="-171450">
              <a:buFontTx/>
              <a:buChar char="-"/>
            </a:pPr>
            <a:r>
              <a:rPr lang="en-GB" dirty="0"/>
              <a:t>Tim Keller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You're living in mortal fear of something, the loss of which would render life meaningless and by understanding your fear, what is your greatest fear? You'll see your greatest love. The thing you most fear losing.</a:t>
            </a:r>
          </a:p>
          <a:p>
            <a:pPr marL="0" indent="0">
              <a:buFontTx/>
              <a:buNone/>
            </a:pPr>
            <a:endParaRPr lang="en-GB" dirty="0"/>
          </a:p>
          <a:p>
            <a:pPr marL="0" indent="0">
              <a:buFontTx/>
              <a:buNone/>
            </a:pPr>
            <a:r>
              <a:rPr lang="en-GB" dirty="0"/>
              <a:t>Encountering Jesus brings a shaking </a:t>
            </a:r>
          </a:p>
          <a:p>
            <a:pPr marL="171450" indent="-171450">
              <a:buFontTx/>
              <a:buChar char="-"/>
            </a:pPr>
            <a:r>
              <a:rPr lang="en-GB" dirty="0"/>
              <a:t>Who you thought you were</a:t>
            </a:r>
          </a:p>
          <a:p>
            <a:pPr marL="171450" indent="-171450">
              <a:buFontTx/>
              <a:buChar char="-"/>
            </a:pPr>
            <a:r>
              <a:rPr lang="en-GB" dirty="0"/>
              <a:t>What you think matters</a:t>
            </a:r>
          </a:p>
        </p:txBody>
      </p:sp>
      <p:sp>
        <p:nvSpPr>
          <p:cNvPr id="4" name="Slide Number Placeholder 3"/>
          <p:cNvSpPr>
            <a:spLocks noGrp="1"/>
          </p:cNvSpPr>
          <p:nvPr>
            <p:ph type="sldNum" sz="quarter" idx="5"/>
          </p:nvPr>
        </p:nvSpPr>
        <p:spPr/>
        <p:txBody>
          <a:bodyPr/>
          <a:lstStyle/>
          <a:p>
            <a:fld id="{D792377D-15FF-48BA-9440-36D076788FEC}" type="slidenum">
              <a:rPr lang="en-GB" smtClean="0"/>
              <a:t>26</a:t>
            </a:fld>
            <a:endParaRPr lang="en-GB"/>
          </a:p>
        </p:txBody>
      </p:sp>
    </p:spTree>
    <p:extLst>
      <p:ext uri="{BB962C8B-B14F-4D97-AF65-F5344CB8AC3E}">
        <p14:creationId xmlns:p14="http://schemas.microsoft.com/office/powerpoint/2010/main" val="2680406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light of what/Who I have discovered the decisions I make require rethinking </a:t>
            </a:r>
          </a:p>
        </p:txBody>
      </p:sp>
      <p:sp>
        <p:nvSpPr>
          <p:cNvPr id="4" name="Slide Number Placeholder 3"/>
          <p:cNvSpPr>
            <a:spLocks noGrp="1"/>
          </p:cNvSpPr>
          <p:nvPr>
            <p:ph type="sldNum" sz="quarter" idx="5"/>
          </p:nvPr>
        </p:nvSpPr>
        <p:spPr/>
        <p:txBody>
          <a:bodyPr/>
          <a:lstStyle/>
          <a:p>
            <a:fld id="{D792377D-15FF-48BA-9440-36D076788FEC}" type="slidenum">
              <a:rPr lang="en-GB" smtClean="0"/>
              <a:t>27</a:t>
            </a:fld>
            <a:endParaRPr lang="en-GB"/>
          </a:p>
        </p:txBody>
      </p:sp>
    </p:spTree>
    <p:extLst>
      <p:ext uri="{BB962C8B-B14F-4D97-AF65-F5344CB8AC3E}">
        <p14:creationId xmlns:p14="http://schemas.microsoft.com/office/powerpoint/2010/main" val="2541452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i="0" kern="1200" dirty="0">
                <a:solidFill>
                  <a:schemeClr val="tx1"/>
                </a:solidFill>
                <a:effectLst/>
                <a:latin typeface="+mn-lt"/>
                <a:ea typeface="+mn-ea"/>
                <a:cs typeface="+mn-cs"/>
              </a:rPr>
              <a:t>28 </a:t>
            </a:r>
            <a:r>
              <a:rPr lang="en-GB" sz="1000" b="0" i="0" kern="1200" dirty="0">
                <a:solidFill>
                  <a:schemeClr val="tx1"/>
                </a:solidFill>
                <a:effectLst/>
                <a:latin typeface="+mn-lt"/>
                <a:ea typeface="+mn-ea"/>
                <a:cs typeface="+mn-cs"/>
              </a:rPr>
              <a:t>After the Sabbath, at dawn on the first day of the week, Mary Magdalene and the other Mary went to look at the tomb.</a:t>
            </a:r>
          </a:p>
          <a:p>
            <a:r>
              <a:rPr lang="en-GB" sz="1000" b="1" i="0" kern="1200" baseline="30000" dirty="0">
                <a:solidFill>
                  <a:schemeClr val="tx1"/>
                </a:solidFill>
                <a:effectLst/>
                <a:latin typeface="+mn-lt"/>
                <a:ea typeface="+mn-ea"/>
                <a:cs typeface="+mn-cs"/>
              </a:rPr>
              <a:t>2 </a:t>
            </a:r>
            <a:r>
              <a:rPr lang="en-GB" sz="1000" b="0" i="0" kern="1200" dirty="0">
                <a:solidFill>
                  <a:schemeClr val="tx1"/>
                </a:solidFill>
                <a:effectLst/>
                <a:latin typeface="+mn-lt"/>
                <a:ea typeface="+mn-ea"/>
                <a:cs typeface="+mn-cs"/>
              </a:rPr>
              <a:t>There was a </a:t>
            </a:r>
            <a:r>
              <a:rPr lang="en-GB" sz="1000" b="1" i="0" kern="1200" dirty="0">
                <a:solidFill>
                  <a:schemeClr val="tx1"/>
                </a:solidFill>
                <a:effectLst/>
                <a:latin typeface="+mn-lt"/>
                <a:ea typeface="+mn-ea"/>
                <a:cs typeface="+mn-cs"/>
              </a:rPr>
              <a:t>violent earthquake</a:t>
            </a:r>
            <a:r>
              <a:rPr lang="en-GB" sz="1000" b="0" i="0" kern="1200" dirty="0">
                <a:solidFill>
                  <a:schemeClr val="tx1"/>
                </a:solidFill>
                <a:effectLst/>
                <a:latin typeface="+mn-lt"/>
                <a:ea typeface="+mn-ea"/>
                <a:cs typeface="+mn-cs"/>
              </a:rPr>
              <a:t>, for an angel of the Lord came down from heaven and, going to the tomb, rolled back the stone and sat on it. </a:t>
            </a:r>
            <a:r>
              <a:rPr lang="en-GB" sz="1000" b="1" i="0" kern="1200" baseline="30000" dirty="0">
                <a:solidFill>
                  <a:schemeClr val="tx1"/>
                </a:solidFill>
                <a:effectLst/>
                <a:latin typeface="+mn-lt"/>
                <a:ea typeface="+mn-ea"/>
                <a:cs typeface="+mn-cs"/>
              </a:rPr>
              <a:t>3 </a:t>
            </a:r>
            <a:r>
              <a:rPr lang="en-GB" sz="1000" b="0" i="0" kern="1200" dirty="0">
                <a:solidFill>
                  <a:schemeClr val="tx1"/>
                </a:solidFill>
                <a:effectLst/>
                <a:latin typeface="+mn-lt"/>
                <a:ea typeface="+mn-ea"/>
                <a:cs typeface="+mn-cs"/>
              </a:rPr>
              <a:t>His appearance was like lightning, and his clothes were white as snow. </a:t>
            </a:r>
            <a:r>
              <a:rPr lang="en-GB" sz="1000" b="1" i="0" kern="1200" baseline="30000" dirty="0">
                <a:solidFill>
                  <a:schemeClr val="tx1"/>
                </a:solidFill>
                <a:effectLst/>
                <a:latin typeface="+mn-lt"/>
                <a:ea typeface="+mn-ea"/>
                <a:cs typeface="+mn-cs"/>
              </a:rPr>
              <a:t>4 </a:t>
            </a:r>
            <a:r>
              <a:rPr lang="en-GB" sz="1000" b="0" i="0" kern="1200" dirty="0">
                <a:solidFill>
                  <a:schemeClr val="tx1"/>
                </a:solidFill>
                <a:effectLst/>
                <a:latin typeface="+mn-lt"/>
                <a:ea typeface="+mn-ea"/>
                <a:cs typeface="+mn-cs"/>
              </a:rPr>
              <a:t>The guards were so afraid of him that they</a:t>
            </a:r>
            <a:r>
              <a:rPr lang="en-GB" sz="1000" b="1" i="0" kern="1200" dirty="0">
                <a:solidFill>
                  <a:schemeClr val="tx1"/>
                </a:solidFill>
                <a:effectLst/>
                <a:latin typeface="+mn-lt"/>
                <a:ea typeface="+mn-ea"/>
                <a:cs typeface="+mn-cs"/>
              </a:rPr>
              <a:t> shook </a:t>
            </a:r>
            <a:r>
              <a:rPr lang="en-GB" sz="1000" b="0" i="0" kern="1200" dirty="0">
                <a:solidFill>
                  <a:schemeClr val="tx1"/>
                </a:solidFill>
                <a:effectLst/>
                <a:latin typeface="+mn-lt"/>
                <a:ea typeface="+mn-ea"/>
                <a:cs typeface="+mn-cs"/>
              </a:rPr>
              <a:t>and became like dead men.</a:t>
            </a:r>
          </a:p>
          <a:p>
            <a:r>
              <a:rPr lang="en-GB" sz="1000" b="1" i="0" kern="1200" baseline="30000" dirty="0">
                <a:solidFill>
                  <a:schemeClr val="tx1"/>
                </a:solidFill>
                <a:effectLst/>
                <a:latin typeface="+mn-lt"/>
                <a:ea typeface="+mn-ea"/>
                <a:cs typeface="+mn-cs"/>
              </a:rPr>
              <a:t>5 </a:t>
            </a:r>
            <a:r>
              <a:rPr lang="en-GB" sz="1000" b="0" i="0" kern="1200" dirty="0">
                <a:solidFill>
                  <a:schemeClr val="tx1"/>
                </a:solidFill>
                <a:effectLst/>
                <a:latin typeface="+mn-lt"/>
                <a:ea typeface="+mn-ea"/>
                <a:cs typeface="+mn-cs"/>
              </a:rPr>
              <a:t>The angel said to the women, “Do not be afraid, for I know that you are looking for Jesus, who was crucified. </a:t>
            </a:r>
            <a:r>
              <a:rPr lang="en-GB" sz="1000" b="1" i="0" kern="1200" baseline="30000" dirty="0">
                <a:solidFill>
                  <a:schemeClr val="tx1"/>
                </a:solidFill>
                <a:effectLst/>
                <a:latin typeface="+mn-lt"/>
                <a:ea typeface="+mn-ea"/>
                <a:cs typeface="+mn-cs"/>
              </a:rPr>
              <a:t>6 </a:t>
            </a:r>
            <a:r>
              <a:rPr lang="en-GB" sz="1000" b="0" i="0" kern="1200" dirty="0">
                <a:solidFill>
                  <a:schemeClr val="tx1"/>
                </a:solidFill>
                <a:effectLst/>
                <a:latin typeface="+mn-lt"/>
                <a:ea typeface="+mn-ea"/>
                <a:cs typeface="+mn-cs"/>
              </a:rPr>
              <a:t>He is not here; he has risen, just as he said. Come and see the place where he lay. </a:t>
            </a:r>
            <a:r>
              <a:rPr lang="en-GB" sz="1000" b="1" i="0" kern="1200" baseline="30000" dirty="0">
                <a:solidFill>
                  <a:schemeClr val="tx1"/>
                </a:solidFill>
                <a:effectLst/>
                <a:latin typeface="+mn-lt"/>
                <a:ea typeface="+mn-ea"/>
                <a:cs typeface="+mn-cs"/>
              </a:rPr>
              <a:t>7 </a:t>
            </a:r>
            <a:r>
              <a:rPr lang="en-GB" sz="1000" b="0" i="0" kern="1200" dirty="0">
                <a:solidFill>
                  <a:schemeClr val="tx1"/>
                </a:solidFill>
                <a:effectLst/>
                <a:latin typeface="+mn-lt"/>
                <a:ea typeface="+mn-ea"/>
                <a:cs typeface="+mn-cs"/>
              </a:rPr>
              <a:t>Then go quickly and tell his disciples: ‘He has risen from the dead and is going ahead of you into Galilee. There you will see him.’ Now I have told you.”</a:t>
            </a:r>
          </a:p>
          <a:p>
            <a:r>
              <a:rPr lang="en-GB" sz="1000" b="1" i="0" kern="1200" baseline="30000" dirty="0">
                <a:solidFill>
                  <a:schemeClr val="tx1"/>
                </a:solidFill>
                <a:effectLst/>
                <a:latin typeface="+mn-lt"/>
                <a:ea typeface="+mn-ea"/>
                <a:cs typeface="+mn-cs"/>
              </a:rPr>
              <a:t>8 </a:t>
            </a:r>
            <a:r>
              <a:rPr lang="en-GB" sz="1000" b="0" i="0" kern="1200" dirty="0">
                <a:solidFill>
                  <a:schemeClr val="tx1"/>
                </a:solidFill>
                <a:effectLst/>
                <a:latin typeface="+mn-lt"/>
                <a:ea typeface="+mn-ea"/>
                <a:cs typeface="+mn-cs"/>
              </a:rPr>
              <a:t>So the women hurried away from the tomb, afraid yet filled with joy, and ran to tell his disciples. </a:t>
            </a:r>
          </a:p>
          <a:p>
            <a:endParaRPr lang="en-GB" sz="1000" dirty="0"/>
          </a:p>
          <a:p>
            <a:r>
              <a:rPr lang="en-GB" sz="1000" dirty="0"/>
              <a:t>Becoming a father – suddenly my priorities changed</a:t>
            </a:r>
          </a:p>
          <a:p>
            <a:pPr marL="171450" indent="-171450">
              <a:buFontTx/>
              <a:buChar char="-"/>
            </a:pPr>
            <a:r>
              <a:rPr lang="en-GB" sz="1000" dirty="0"/>
              <a:t>Enjoying hanging out late into the night exchange for sleep when you can</a:t>
            </a:r>
          </a:p>
          <a:p>
            <a:pPr marL="171450" indent="-171450">
              <a:buFontTx/>
              <a:buChar char="-"/>
            </a:pPr>
            <a:r>
              <a:rPr lang="en-GB" sz="1000" dirty="0"/>
              <a:t>West Ham position in the table</a:t>
            </a:r>
          </a:p>
          <a:p>
            <a:pPr marL="171450" indent="-171450">
              <a:buFontTx/>
              <a:buChar char="-"/>
            </a:pPr>
            <a:r>
              <a:rPr lang="en-GB" sz="1000" dirty="0"/>
              <a:t>Safety equipment</a:t>
            </a:r>
          </a:p>
          <a:p>
            <a:pPr marL="171450" indent="-171450">
              <a:buFontTx/>
              <a:buChar char="-"/>
            </a:pPr>
            <a:r>
              <a:rPr lang="en-GB" sz="1000" dirty="0"/>
              <a:t>Nappy brands </a:t>
            </a:r>
          </a:p>
          <a:p>
            <a:pPr marL="171450" indent="-171450">
              <a:buFontTx/>
              <a:buChar char="-"/>
            </a:pPr>
            <a:r>
              <a:rPr lang="en-GB" sz="1000" dirty="0"/>
              <a:t>Snot suckers </a:t>
            </a:r>
          </a:p>
          <a:p>
            <a:pPr marL="171450" indent="-171450">
              <a:buFontTx/>
              <a:buChar char="-"/>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What makes Him comfortable? What pleases Him?</a:t>
            </a:r>
          </a:p>
          <a:p>
            <a:pPr marL="0" indent="0">
              <a:buFontTx/>
              <a:buNone/>
            </a:pPr>
            <a:r>
              <a:rPr lang="en-GB" sz="1000" dirty="0"/>
              <a:t>My deference to His preference </a:t>
            </a:r>
          </a:p>
        </p:txBody>
      </p:sp>
      <p:sp>
        <p:nvSpPr>
          <p:cNvPr id="4" name="Slide Number Placeholder 3"/>
          <p:cNvSpPr>
            <a:spLocks noGrp="1"/>
          </p:cNvSpPr>
          <p:nvPr>
            <p:ph type="sldNum" sz="quarter" idx="5"/>
          </p:nvPr>
        </p:nvSpPr>
        <p:spPr/>
        <p:txBody>
          <a:bodyPr/>
          <a:lstStyle/>
          <a:p>
            <a:fld id="{D792377D-15FF-48BA-9440-36D076788FEC}" type="slidenum">
              <a:rPr lang="en-GB" smtClean="0"/>
              <a:t>28</a:t>
            </a:fld>
            <a:endParaRPr lang="en-GB"/>
          </a:p>
        </p:txBody>
      </p:sp>
    </p:spTree>
    <p:extLst>
      <p:ext uri="{BB962C8B-B14F-4D97-AF65-F5344CB8AC3E}">
        <p14:creationId xmlns:p14="http://schemas.microsoft.com/office/powerpoint/2010/main" val="2720007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92377D-15FF-48BA-9440-36D076788FEC}" type="slidenum">
              <a:rPr lang="en-GB" smtClean="0"/>
              <a:t>29</a:t>
            </a:fld>
            <a:endParaRPr lang="en-GB"/>
          </a:p>
        </p:txBody>
      </p:sp>
    </p:spTree>
    <p:extLst>
      <p:ext uri="{BB962C8B-B14F-4D97-AF65-F5344CB8AC3E}">
        <p14:creationId xmlns:p14="http://schemas.microsoft.com/office/powerpoint/2010/main" val="773197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 will do whatever necessary</a:t>
            </a:r>
          </a:p>
          <a:p>
            <a:r>
              <a:rPr lang="en-GB" dirty="0"/>
              <a:t>He is real </a:t>
            </a:r>
          </a:p>
          <a:p>
            <a:pPr marL="171450" indent="-171450">
              <a:buFontTx/>
              <a:buChar char="-"/>
            </a:pPr>
            <a:r>
              <a:rPr lang="en-GB" dirty="0"/>
              <a:t>TK dare not turn around</a:t>
            </a:r>
          </a:p>
          <a:p>
            <a:pPr marL="171450" indent="-171450">
              <a:buFontTx/>
              <a:buChar char="-"/>
            </a:pPr>
            <a:r>
              <a:rPr lang="en-GB" dirty="0"/>
              <a:t>JWS dare not reach out hand </a:t>
            </a:r>
          </a:p>
          <a:p>
            <a:pPr marL="171450" indent="-171450">
              <a:buFontTx/>
              <a:buChar char="-"/>
            </a:pPr>
            <a:endParaRPr lang="en-GB" dirty="0"/>
          </a:p>
          <a:p>
            <a:pPr marL="0" indent="0">
              <a:buFontTx/>
              <a:buNone/>
            </a:pPr>
            <a:r>
              <a:rPr lang="en-GB" dirty="0"/>
              <a:t>Now I’m in the presence of almighty God </a:t>
            </a:r>
          </a:p>
        </p:txBody>
      </p:sp>
      <p:sp>
        <p:nvSpPr>
          <p:cNvPr id="4" name="Slide Number Placeholder 3"/>
          <p:cNvSpPr>
            <a:spLocks noGrp="1"/>
          </p:cNvSpPr>
          <p:nvPr>
            <p:ph type="sldNum" sz="quarter" idx="5"/>
          </p:nvPr>
        </p:nvSpPr>
        <p:spPr/>
        <p:txBody>
          <a:bodyPr/>
          <a:lstStyle/>
          <a:p>
            <a:fld id="{D792377D-15FF-48BA-9440-36D076788FEC}" type="slidenum">
              <a:rPr lang="en-GB" smtClean="0"/>
              <a:t>30</a:t>
            </a:fld>
            <a:endParaRPr lang="en-GB"/>
          </a:p>
        </p:txBody>
      </p:sp>
    </p:spTree>
    <p:extLst>
      <p:ext uri="{BB962C8B-B14F-4D97-AF65-F5344CB8AC3E}">
        <p14:creationId xmlns:p14="http://schemas.microsoft.com/office/powerpoint/2010/main" val="562445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sz="1200" dirty="0"/>
              <a:t>Distance from Earth to Sun (</a:t>
            </a:r>
            <a:r>
              <a:rPr lang="en-GB" b="0" dirty="0">
                <a:effectLst/>
              </a:rPr>
              <a:t>149.6 million </a:t>
            </a:r>
            <a:r>
              <a:rPr lang="en-GB" b="0" dirty="0" err="1">
                <a:effectLst/>
              </a:rPr>
              <a:t>kilometers</a:t>
            </a:r>
            <a:r>
              <a:rPr lang="en-GB" sz="1200" b="0" i="0" kern="1200" dirty="0">
                <a:solidFill>
                  <a:schemeClr val="tx1"/>
                </a:solidFill>
                <a:effectLst/>
                <a:latin typeface="+mn-lt"/>
                <a:ea typeface="+mn-ea"/>
                <a:cs typeface="+mn-cs"/>
              </a:rPr>
              <a:t> (92.96 million miles))</a:t>
            </a:r>
            <a:endParaRPr lang="en-GB" alt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Thickness of 1 sheet of paper</a:t>
            </a: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31</a:t>
            </a:fld>
            <a:endParaRPr lang="en-GB"/>
          </a:p>
        </p:txBody>
      </p:sp>
    </p:spTree>
    <p:extLst>
      <p:ext uri="{BB962C8B-B14F-4D97-AF65-F5344CB8AC3E}">
        <p14:creationId xmlns:p14="http://schemas.microsoft.com/office/powerpoint/2010/main" val="2643946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3CF86-94C4-4637-B472-B205FEC56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E6EDD-02E0-7542-EAE2-F05C6512E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200E6-DAE1-7333-CE1D-5F1D2326790B}"/>
              </a:ext>
            </a:extLst>
          </p:cNvPr>
          <p:cNvSpPr>
            <a:spLocks noGrp="1"/>
          </p:cNvSpPr>
          <p:nvPr>
            <p:ph type="body" idx="1"/>
          </p:nvPr>
        </p:nvSpPr>
        <p:spPr/>
        <p:txBody>
          <a:bodyPr/>
          <a:lstStyle/>
          <a:p>
            <a:r>
              <a:rPr lang="en-GB" altLang="en-US" sz="1200" dirty="0"/>
              <a:t>Distance from Earth to </a:t>
            </a:r>
            <a:r>
              <a:rPr lang="en-GB" altLang="en-US" sz="2400" dirty="0"/>
              <a:t>nearest star </a:t>
            </a:r>
            <a:r>
              <a:rPr lang="en-GB" altLang="en-US" sz="1200" dirty="0"/>
              <a:t>(other than Sun) (</a:t>
            </a:r>
            <a:r>
              <a:rPr lang="en-GB" sz="1200" b="0" i="0" kern="1200" dirty="0">
                <a:solidFill>
                  <a:schemeClr val="tx1"/>
                </a:solidFill>
                <a:effectLst/>
                <a:latin typeface="+mn-lt"/>
                <a:ea typeface="+mn-ea"/>
                <a:cs typeface="+mn-cs"/>
              </a:rPr>
              <a:t>(about 40 trillion km or 25 trillion miles)</a:t>
            </a:r>
            <a:endParaRPr lang="en-GB" altLang="en-US" sz="1200" dirty="0"/>
          </a:p>
          <a:p>
            <a:endParaRPr lang="en-GB" alt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Stack of paper 70 feet high</a:t>
            </a:r>
          </a:p>
          <a:p>
            <a:endParaRPr lang="en-GB" dirty="0"/>
          </a:p>
        </p:txBody>
      </p:sp>
      <p:sp>
        <p:nvSpPr>
          <p:cNvPr id="4" name="Slide Number Placeholder 3">
            <a:extLst>
              <a:ext uri="{FF2B5EF4-FFF2-40B4-BE49-F238E27FC236}">
                <a16:creationId xmlns:a16="http://schemas.microsoft.com/office/drawing/2014/main" id="{A8A2CDE6-4F5A-F4C0-527E-ADA387A71B9B}"/>
              </a:ext>
            </a:extLst>
          </p:cNvPr>
          <p:cNvSpPr>
            <a:spLocks noGrp="1"/>
          </p:cNvSpPr>
          <p:nvPr>
            <p:ph type="sldNum" sz="quarter" idx="5"/>
          </p:nvPr>
        </p:nvSpPr>
        <p:spPr/>
        <p:txBody>
          <a:bodyPr/>
          <a:lstStyle/>
          <a:p>
            <a:fld id="{D792377D-15FF-48BA-9440-36D076788FEC}" type="slidenum">
              <a:rPr lang="en-GB" smtClean="0"/>
              <a:t>32</a:t>
            </a:fld>
            <a:endParaRPr lang="en-GB"/>
          </a:p>
        </p:txBody>
      </p:sp>
    </p:spTree>
    <p:extLst>
      <p:ext uri="{BB962C8B-B14F-4D97-AF65-F5344CB8AC3E}">
        <p14:creationId xmlns:p14="http://schemas.microsoft.com/office/powerpoint/2010/main" val="16908036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sz="1200" dirty="0"/>
              <a:t>Diameter of Galaxy (</a:t>
            </a:r>
            <a:r>
              <a:rPr lang="en-GB" sz="1200" b="0" i="0" kern="1200" dirty="0">
                <a:solidFill>
                  <a:schemeClr val="tx1"/>
                </a:solidFill>
                <a:effectLst/>
                <a:latin typeface="+mn-lt"/>
                <a:ea typeface="+mn-ea"/>
                <a:cs typeface="+mn-cs"/>
              </a:rPr>
              <a:t>588 quadrillion miles)</a:t>
            </a:r>
            <a:endParaRPr lang="en-GB" alt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Stack of paper 310 miles high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Estimates suggest there are </a:t>
            </a:r>
            <a:r>
              <a:rPr lang="en-GB" dirty="0"/>
              <a:t>between 200 billion and 2 trillion</a:t>
            </a:r>
            <a:r>
              <a:rPr lang="en-GB" sz="1200" b="0" i="0" kern="1200" dirty="0">
                <a:solidFill>
                  <a:schemeClr val="tx1"/>
                </a:solidFill>
                <a:effectLst/>
                <a:latin typeface="+mn-lt"/>
                <a:ea typeface="+mn-ea"/>
                <a:cs typeface="+mn-cs"/>
              </a:rPr>
              <a:t> galaxies in the observable universe.</a:t>
            </a:r>
            <a:endParaRPr lang="en-GB" altLang="en-US" sz="1200" dirty="0"/>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33</a:t>
            </a:fld>
            <a:endParaRPr lang="en-GB"/>
          </a:p>
        </p:txBody>
      </p:sp>
    </p:spTree>
    <p:extLst>
      <p:ext uri="{BB962C8B-B14F-4D97-AF65-F5344CB8AC3E}">
        <p14:creationId xmlns:p14="http://schemas.microsoft.com/office/powerpoint/2010/main" val="3412038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the type of person you invite into your life to be your PA</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 exist to serve Him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Is God useful or is He beautiful? (Means to an end or an end in Himself?)</a:t>
            </a:r>
          </a:p>
          <a:p>
            <a:endParaRPr lang="en-GB" dirty="0"/>
          </a:p>
          <a:p>
            <a:r>
              <a:rPr lang="en-GB" dirty="0"/>
              <a:t>When I see His majesty I don’t approach Him casually </a:t>
            </a:r>
          </a:p>
        </p:txBody>
      </p:sp>
      <p:sp>
        <p:nvSpPr>
          <p:cNvPr id="4" name="Slide Number Placeholder 3"/>
          <p:cNvSpPr>
            <a:spLocks noGrp="1"/>
          </p:cNvSpPr>
          <p:nvPr>
            <p:ph type="sldNum" sz="quarter" idx="5"/>
          </p:nvPr>
        </p:nvSpPr>
        <p:spPr/>
        <p:txBody>
          <a:bodyPr/>
          <a:lstStyle/>
          <a:p>
            <a:fld id="{D792377D-15FF-48BA-9440-36D076788FEC}" type="slidenum">
              <a:rPr lang="en-GB" smtClean="0"/>
              <a:t>34</a:t>
            </a:fld>
            <a:endParaRPr lang="en-GB"/>
          </a:p>
        </p:txBody>
      </p:sp>
    </p:spTree>
    <p:extLst>
      <p:ext uri="{BB962C8B-B14F-4D97-AF65-F5344CB8AC3E}">
        <p14:creationId xmlns:p14="http://schemas.microsoft.com/office/powerpoint/2010/main" val="32374361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Take sin seriously </a:t>
            </a:r>
          </a:p>
          <a:p>
            <a:pPr lvl="1"/>
            <a:r>
              <a:rPr lang="en-GB" sz="1200" kern="1200" dirty="0">
                <a:solidFill>
                  <a:schemeClr val="tx1"/>
                </a:solidFill>
                <a:effectLst/>
                <a:latin typeface="+mn-lt"/>
                <a:ea typeface="+mn-ea"/>
                <a:cs typeface="+mn-cs"/>
              </a:rPr>
              <a:t>I have tendency towards my previous husband…!</a:t>
            </a:r>
          </a:p>
          <a:p>
            <a:pPr lvl="1"/>
            <a:r>
              <a:rPr lang="en-GB" sz="1200" kern="1200" dirty="0">
                <a:solidFill>
                  <a:schemeClr val="tx1"/>
                </a:solidFill>
                <a:effectLst/>
                <a:latin typeface="+mn-lt"/>
                <a:ea typeface="+mn-ea"/>
                <a:cs typeface="+mn-cs"/>
              </a:rPr>
              <a:t>Forgiven free to me but cost Jesus His life</a:t>
            </a:r>
          </a:p>
          <a:p>
            <a:pPr lvl="1"/>
            <a:endParaRPr lang="en-GB" sz="12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When I see how God treats my sin and what He went through to bring me back to Him – I don’t approach causally </a:t>
            </a:r>
          </a:p>
          <a:p>
            <a:pPr lvl="1"/>
            <a:endParaRPr lang="en-GB" sz="12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 wouldn’t want to hurt One so wonderful (vs what can I get away with)</a:t>
            </a:r>
          </a:p>
          <a:p>
            <a:pPr lvl="0"/>
            <a:r>
              <a:rPr lang="en-GB" sz="1200" kern="1200" dirty="0">
                <a:solidFill>
                  <a:schemeClr val="tx1"/>
                </a:solidFill>
                <a:effectLst/>
                <a:latin typeface="+mn-lt"/>
                <a:ea typeface="+mn-ea"/>
                <a:cs typeface="+mn-cs"/>
              </a:rPr>
              <a:t>Preservative </a:t>
            </a:r>
          </a:p>
          <a:p>
            <a:pPr lvl="1"/>
            <a:r>
              <a:rPr lang="en-GB" sz="1200" kern="1200" dirty="0">
                <a:solidFill>
                  <a:schemeClr val="tx1"/>
                </a:solidFill>
                <a:effectLst/>
                <a:latin typeface="+mn-lt"/>
                <a:ea typeface="+mn-ea"/>
                <a:cs typeface="+mn-cs"/>
              </a:rPr>
              <a:t>Fear God rather than man (Rick Warren) </a:t>
            </a:r>
          </a:p>
          <a:p>
            <a:pPr lvl="1"/>
            <a:r>
              <a:rPr lang="en-GB" sz="1200" kern="1200" dirty="0">
                <a:solidFill>
                  <a:schemeClr val="tx1"/>
                </a:solidFill>
                <a:effectLst/>
                <a:latin typeface="+mn-lt"/>
                <a:ea typeface="+mn-ea"/>
                <a:cs typeface="+mn-cs"/>
              </a:rPr>
              <a:t>If only I’d known, I would have given him everything </a:t>
            </a:r>
          </a:p>
          <a:p>
            <a:pPr lvl="2"/>
            <a:r>
              <a:rPr lang="en-GB" sz="1200" kern="1200" dirty="0">
                <a:solidFill>
                  <a:schemeClr val="tx1"/>
                </a:solidFill>
                <a:effectLst/>
                <a:latin typeface="+mn-lt"/>
                <a:ea typeface="+mn-ea"/>
                <a:cs typeface="+mn-cs"/>
              </a:rPr>
              <a:t>Don’t neglect such an invitation </a:t>
            </a:r>
          </a:p>
          <a:p>
            <a:endParaRPr lang="en-GB" dirty="0"/>
          </a:p>
        </p:txBody>
      </p:sp>
      <p:sp>
        <p:nvSpPr>
          <p:cNvPr id="4" name="Slide Number Placeholder 3"/>
          <p:cNvSpPr>
            <a:spLocks noGrp="1"/>
          </p:cNvSpPr>
          <p:nvPr>
            <p:ph type="sldNum" sz="quarter" idx="5"/>
          </p:nvPr>
        </p:nvSpPr>
        <p:spPr/>
        <p:txBody>
          <a:bodyPr/>
          <a:lstStyle/>
          <a:p>
            <a:fld id="{D792377D-15FF-48BA-9440-36D076788FEC}" type="slidenum">
              <a:rPr lang="en-GB" smtClean="0"/>
              <a:t>35</a:t>
            </a:fld>
            <a:endParaRPr lang="en-GB"/>
          </a:p>
        </p:txBody>
      </p:sp>
    </p:spTree>
    <p:extLst>
      <p:ext uri="{BB962C8B-B14F-4D97-AF65-F5344CB8AC3E}">
        <p14:creationId xmlns:p14="http://schemas.microsoft.com/office/powerpoint/2010/main" val="141594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Piers Morgan – can you see a time when you will change your views to better fit in with society?</a:t>
            </a:r>
          </a:p>
          <a:p>
            <a:endParaRPr lang="en-GB" dirty="0"/>
          </a:p>
          <a:p>
            <a:r>
              <a:rPr lang="en-GB" dirty="0"/>
              <a:t>Fear of God saves us from making mistakes </a:t>
            </a:r>
          </a:p>
          <a:p>
            <a:r>
              <a:rPr lang="en-GB" sz="1200" kern="1200" dirty="0">
                <a:solidFill>
                  <a:schemeClr val="tx1"/>
                </a:solidFill>
                <a:effectLst/>
                <a:latin typeface="+mn-lt"/>
                <a:ea typeface="+mn-ea"/>
                <a:cs typeface="+mn-cs"/>
              </a:rPr>
              <a:t>John – I fear displeasing God.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Treat Him with the seriousness He deserves </a:t>
            </a:r>
          </a:p>
        </p:txBody>
      </p:sp>
      <p:sp>
        <p:nvSpPr>
          <p:cNvPr id="4" name="Slide Number Placeholder 3"/>
          <p:cNvSpPr>
            <a:spLocks noGrp="1"/>
          </p:cNvSpPr>
          <p:nvPr>
            <p:ph type="sldNum" sz="quarter" idx="5"/>
          </p:nvPr>
        </p:nvSpPr>
        <p:spPr/>
        <p:txBody>
          <a:bodyPr/>
          <a:lstStyle/>
          <a:p>
            <a:fld id="{D792377D-15FF-48BA-9440-36D076788FEC}" type="slidenum">
              <a:rPr lang="en-GB" smtClean="0"/>
              <a:t>36</a:t>
            </a:fld>
            <a:endParaRPr lang="en-GB"/>
          </a:p>
        </p:txBody>
      </p:sp>
    </p:spTree>
    <p:extLst>
      <p:ext uri="{BB962C8B-B14F-4D97-AF65-F5344CB8AC3E}">
        <p14:creationId xmlns:p14="http://schemas.microsoft.com/office/powerpoint/2010/main" val="3346510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Response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fear of the Lord is a life rearranging, joyful, awe, and wonder before the greatness of who God is and what He's done. </a:t>
            </a:r>
          </a:p>
          <a:p>
            <a:pPr algn="l"/>
            <a:r>
              <a:rPr lang="en-GB" sz="1200" dirty="0"/>
              <a:t>- Tim Keller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Fear of lord leads to unconditional trust because he is the thing you most fear losing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 the vain things that charm me most, I sacrifice them through his blood.” (When I Survey)</a:t>
            </a:r>
          </a:p>
          <a:p>
            <a:endParaRPr lang="en-GB" dirty="0"/>
          </a:p>
          <a:p>
            <a:r>
              <a:rPr lang="en-GB" dirty="0"/>
              <a:t>Story of </a:t>
            </a:r>
            <a:r>
              <a:rPr lang="en-GB" dirty="0" err="1"/>
              <a:t>Biggerman</a:t>
            </a:r>
            <a:r>
              <a:rPr lang="en-GB" dirty="0"/>
              <a:t> who discovered there was a Bigger Man – shook him to the core </a:t>
            </a:r>
          </a:p>
          <a:p>
            <a:r>
              <a:rPr lang="en-GB" dirty="0"/>
              <a:t>In the presence of almighty God</a:t>
            </a:r>
          </a:p>
          <a:p>
            <a:r>
              <a:rPr lang="en-GB" dirty="0"/>
              <a:t>Humbling, Serious, Shaking </a:t>
            </a:r>
          </a:p>
          <a:p>
            <a:endParaRPr lang="en-GB" dirty="0"/>
          </a:p>
          <a:p>
            <a:r>
              <a:rPr lang="en-GB" dirty="0"/>
              <a:t>When commanding in chief says charges, I charge (I don’t weigh my options)</a:t>
            </a:r>
          </a:p>
          <a:p>
            <a:r>
              <a:rPr lang="en-GB" dirty="0"/>
              <a:t>When He says “jump”, I ask “How high?” on the way up </a:t>
            </a:r>
          </a:p>
        </p:txBody>
      </p:sp>
      <p:sp>
        <p:nvSpPr>
          <p:cNvPr id="4" name="Slide Number Placeholder 3"/>
          <p:cNvSpPr>
            <a:spLocks noGrp="1"/>
          </p:cNvSpPr>
          <p:nvPr>
            <p:ph type="sldNum" sz="quarter" idx="5"/>
          </p:nvPr>
        </p:nvSpPr>
        <p:spPr/>
        <p:txBody>
          <a:bodyPr/>
          <a:lstStyle/>
          <a:p>
            <a:fld id="{D792377D-15FF-48BA-9440-36D076788FEC}" type="slidenum">
              <a:rPr lang="en-GB" smtClean="0"/>
              <a:t>37</a:t>
            </a:fld>
            <a:endParaRPr lang="en-GB"/>
          </a:p>
        </p:txBody>
      </p:sp>
    </p:spTree>
    <p:extLst>
      <p:ext uri="{BB962C8B-B14F-4D97-AF65-F5344CB8AC3E}">
        <p14:creationId xmlns:p14="http://schemas.microsoft.com/office/powerpoint/2010/main" val="239047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BEFAA-89B2-5F67-928C-BEDA02AB99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43D1B0-6BE9-C68D-27E9-A861D61A2C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5F808E5-5967-B2C9-BE8B-1472F810D643}"/>
              </a:ext>
            </a:extLst>
          </p:cNvPr>
          <p:cNvSpPr>
            <a:spLocks noGrp="1"/>
          </p:cNvSpPr>
          <p:nvPr>
            <p:ph type="dt" sz="half" idx="10"/>
          </p:nvPr>
        </p:nvSpPr>
        <p:spPr/>
        <p:txBody>
          <a:bodyPr/>
          <a:lstStyle/>
          <a:p>
            <a:fld id="{11A6662E-FAF4-44BC-88B5-85A7CBFB6D30}" type="datetime1">
              <a:rPr lang="en-US" smtClean="0"/>
              <a:pPr/>
              <a:t>4/12/2026</a:t>
            </a:fld>
            <a:endParaRPr lang="en-US" dirty="0"/>
          </a:p>
        </p:txBody>
      </p:sp>
      <p:sp>
        <p:nvSpPr>
          <p:cNvPr id="5" name="Footer Placeholder 4">
            <a:extLst>
              <a:ext uri="{FF2B5EF4-FFF2-40B4-BE49-F238E27FC236}">
                <a16:creationId xmlns:a16="http://schemas.microsoft.com/office/drawing/2014/main" id="{140C7203-CA7D-963E-AECD-7813AD1AB521}"/>
              </a:ext>
            </a:extLst>
          </p:cNvPr>
          <p:cNvSpPr>
            <a:spLocks noGrp="1"/>
          </p:cNvSpPr>
          <p:nvPr>
            <p:ph type="ftr" sz="quarter" idx="11"/>
          </p:nvPr>
        </p:nvSpPr>
        <p:spPr/>
        <p:txBody>
          <a:body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39776E1C-9D7C-6DA4-8D64-52DC8A4DCFD1}"/>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val="1956763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0CAD6-8830-645B-BEE1-D76D4538BC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773B62-56D3-9081-A53F-48EC8A7174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2F5E39-458D-F744-686F-A919D599EEAE}"/>
              </a:ext>
            </a:extLst>
          </p:cNvPr>
          <p:cNvSpPr>
            <a:spLocks noGrp="1"/>
          </p:cNvSpPr>
          <p:nvPr>
            <p:ph type="dt" sz="half" idx="10"/>
          </p:nvPr>
        </p:nvSpPr>
        <p:spPr/>
        <p:txBody>
          <a:bodyPr/>
          <a:lstStyle/>
          <a:p>
            <a:fld id="{0055F08A-1E71-4B2B-BB49-E743F2903911}" type="datetime1">
              <a:rPr lang="en-US" smtClean="0"/>
              <a:t>4/12/2026</a:t>
            </a:fld>
            <a:endParaRPr lang="en-US" dirty="0"/>
          </a:p>
        </p:txBody>
      </p:sp>
      <p:sp>
        <p:nvSpPr>
          <p:cNvPr id="5" name="Footer Placeholder 4">
            <a:extLst>
              <a:ext uri="{FF2B5EF4-FFF2-40B4-BE49-F238E27FC236}">
                <a16:creationId xmlns:a16="http://schemas.microsoft.com/office/drawing/2014/main" id="{07A6D177-16A9-55C3-696A-293CFFEDA4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B6671-F44D-B15D-D43B-8FDB3B6B259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17082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CFBBA-E5D4-92D9-252A-6CDFDF77F6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D22A9AD-E042-8021-910E-2F795A5DF2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75F718-9809-09E6-7C1D-EBE61B63854A}"/>
              </a:ext>
            </a:extLst>
          </p:cNvPr>
          <p:cNvSpPr>
            <a:spLocks noGrp="1"/>
          </p:cNvSpPr>
          <p:nvPr>
            <p:ph type="dt" sz="half" idx="10"/>
          </p:nvPr>
        </p:nvSpPr>
        <p:spPr/>
        <p:txBody>
          <a:bodyPr/>
          <a:lstStyle/>
          <a:p>
            <a:fld id="{15417D9E-721A-44BB-8863-9873FE64DA75}" type="datetime1">
              <a:rPr lang="en-US" smtClean="0"/>
              <a:t>4/12/2026</a:t>
            </a:fld>
            <a:endParaRPr lang="en-US"/>
          </a:p>
        </p:txBody>
      </p:sp>
      <p:sp>
        <p:nvSpPr>
          <p:cNvPr id="5" name="Footer Placeholder 4">
            <a:extLst>
              <a:ext uri="{FF2B5EF4-FFF2-40B4-BE49-F238E27FC236}">
                <a16:creationId xmlns:a16="http://schemas.microsoft.com/office/drawing/2014/main" id="{B5CCF8E7-5F43-645B-B6A1-447330752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29AE02-95D5-CEE5-59EB-8A68D5080EB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658456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FD2E-DE05-98C8-4E23-F66B5C2B4E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5565FB-F4A6-49CE-523F-B01AF1EEF7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CCD170F-D8B6-7615-637A-338FA75890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E5F2115-AF6F-1716-835D-5C02787CE135}"/>
              </a:ext>
            </a:extLst>
          </p:cNvPr>
          <p:cNvSpPr>
            <a:spLocks noGrp="1"/>
          </p:cNvSpPr>
          <p:nvPr>
            <p:ph type="dt" sz="half" idx="10"/>
          </p:nvPr>
        </p:nvSpPr>
        <p:spPr/>
        <p:txBody>
          <a:bodyPr/>
          <a:lstStyle/>
          <a:p>
            <a:fld id="{5F31DA2F-80B8-49CF-99FB-5ABCA53A607A}" type="datetime1">
              <a:rPr lang="en-US" smtClean="0"/>
              <a:t>4/12/2026</a:t>
            </a:fld>
            <a:endParaRPr lang="en-US"/>
          </a:p>
        </p:txBody>
      </p:sp>
      <p:sp>
        <p:nvSpPr>
          <p:cNvPr id="6" name="Footer Placeholder 5">
            <a:extLst>
              <a:ext uri="{FF2B5EF4-FFF2-40B4-BE49-F238E27FC236}">
                <a16:creationId xmlns:a16="http://schemas.microsoft.com/office/drawing/2014/main" id="{78C9C086-C486-1367-745D-BBE67C49AF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554DFE-2926-4117-3F75-6D6B3D21010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63981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6B24-B532-D019-F50C-2FC1555D3BD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6AB19D-787D-0B82-AA07-F24D378FCF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67B2C2-F5C0-6E7A-CD7A-4FE0D4D108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F51641-3FA6-1F83-1D18-7F32655EAB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3431F6-856E-A5E3-91C6-6F44DBBE2F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D07E30-8719-2321-6BE9-86E60875F8D4}"/>
              </a:ext>
            </a:extLst>
          </p:cNvPr>
          <p:cNvSpPr>
            <a:spLocks noGrp="1"/>
          </p:cNvSpPr>
          <p:nvPr>
            <p:ph type="dt" sz="half" idx="10"/>
          </p:nvPr>
        </p:nvSpPr>
        <p:spPr/>
        <p:txBody>
          <a:bodyPr/>
          <a:lstStyle/>
          <a:p>
            <a:fld id="{28852172-E6C9-4B6C-929A-A9DE3837BBF1}" type="datetime1">
              <a:rPr lang="en-US" smtClean="0"/>
              <a:t>4/12/2026</a:t>
            </a:fld>
            <a:endParaRPr lang="en-US"/>
          </a:p>
        </p:txBody>
      </p:sp>
      <p:sp>
        <p:nvSpPr>
          <p:cNvPr id="8" name="Footer Placeholder 7">
            <a:extLst>
              <a:ext uri="{FF2B5EF4-FFF2-40B4-BE49-F238E27FC236}">
                <a16:creationId xmlns:a16="http://schemas.microsoft.com/office/drawing/2014/main" id="{A25E30DA-3722-C279-C4C7-0B0DEC6CD1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812D07-9D94-8BEE-1DD9-653FF1EAB7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81790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03EF5-97CF-CB2B-F8DB-1A4BF6C7AFC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9E4DB2F-B619-5E55-C550-6EC82DEBC509}"/>
              </a:ext>
            </a:extLst>
          </p:cNvPr>
          <p:cNvSpPr>
            <a:spLocks noGrp="1"/>
          </p:cNvSpPr>
          <p:nvPr>
            <p:ph type="dt" sz="half" idx="10"/>
          </p:nvPr>
        </p:nvSpPr>
        <p:spPr/>
        <p:txBody>
          <a:bodyPr/>
          <a:lstStyle/>
          <a:p>
            <a:fld id="{3AB41CFF-90C9-47B3-9DA1-F2BF8D839F7E}" type="datetime1">
              <a:rPr lang="en-US" smtClean="0"/>
              <a:t>4/12/2026</a:t>
            </a:fld>
            <a:endParaRPr lang="en-US"/>
          </a:p>
        </p:txBody>
      </p:sp>
      <p:sp>
        <p:nvSpPr>
          <p:cNvPr id="4" name="Footer Placeholder 3">
            <a:extLst>
              <a:ext uri="{FF2B5EF4-FFF2-40B4-BE49-F238E27FC236}">
                <a16:creationId xmlns:a16="http://schemas.microsoft.com/office/drawing/2014/main" id="{2CF7A7A1-FF14-7B62-D9C5-DD6B492814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694B39-14E2-FB23-5369-954CDF074FB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66541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DC4A75-EBC0-67B0-7B66-458A3506C336}"/>
              </a:ext>
            </a:extLst>
          </p:cNvPr>
          <p:cNvSpPr>
            <a:spLocks noGrp="1"/>
          </p:cNvSpPr>
          <p:nvPr>
            <p:ph type="dt" sz="half" idx="10"/>
          </p:nvPr>
        </p:nvSpPr>
        <p:spPr/>
        <p:txBody>
          <a:bodyPr/>
          <a:lstStyle/>
          <a:p>
            <a:fld id="{F06048FA-06AB-4884-A69B-986B96E68A24}" type="datetime1">
              <a:rPr lang="en-US" smtClean="0"/>
              <a:t>4/12/2026</a:t>
            </a:fld>
            <a:endParaRPr lang="en-US"/>
          </a:p>
        </p:txBody>
      </p:sp>
      <p:sp>
        <p:nvSpPr>
          <p:cNvPr id="3" name="Footer Placeholder 2">
            <a:extLst>
              <a:ext uri="{FF2B5EF4-FFF2-40B4-BE49-F238E27FC236}">
                <a16:creationId xmlns:a16="http://schemas.microsoft.com/office/drawing/2014/main" id="{6742D7D1-6E4C-A765-0FD7-D69A9A90A7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353D51-52AE-4307-CCA9-55F892151A20}"/>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33334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428D-7594-C362-8F4F-9FCDE4D4AE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CADC194-56AB-4EA0-9771-A6D94C625C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F66FEA3-5943-0809-3639-85133B0C0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721C43-BA28-580E-98A0-E91D41D142C3}"/>
              </a:ext>
            </a:extLst>
          </p:cNvPr>
          <p:cNvSpPr>
            <a:spLocks noGrp="1"/>
          </p:cNvSpPr>
          <p:nvPr>
            <p:ph type="dt" sz="half" idx="10"/>
          </p:nvPr>
        </p:nvSpPr>
        <p:spPr/>
        <p:txBody>
          <a:bodyPr/>
          <a:lstStyle/>
          <a:p>
            <a:fld id="{50DB7ABA-0172-4F9C-889D-567164F66BCD}" type="datetime1">
              <a:rPr lang="en-US" smtClean="0"/>
              <a:t>4/12/2026</a:t>
            </a:fld>
            <a:endParaRPr lang="en-US"/>
          </a:p>
        </p:txBody>
      </p:sp>
      <p:sp>
        <p:nvSpPr>
          <p:cNvPr id="6" name="Footer Placeholder 5">
            <a:extLst>
              <a:ext uri="{FF2B5EF4-FFF2-40B4-BE49-F238E27FC236}">
                <a16:creationId xmlns:a16="http://schemas.microsoft.com/office/drawing/2014/main" id="{2F639790-8E0F-B2AE-AC93-AD71BB9660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69EC7F-E205-9D97-2C62-66CAF6C0F570}"/>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29586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5122-4B02-7FA1-4E7D-9F8C05984D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CB74424-C678-F8F8-AF9F-156F2C7F7B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A89B6D-F468-26E4-E661-94BFE8677E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4173B9-BBD9-EA37-0CA9-8F3AFB56C410}"/>
              </a:ext>
            </a:extLst>
          </p:cNvPr>
          <p:cNvSpPr>
            <a:spLocks noGrp="1"/>
          </p:cNvSpPr>
          <p:nvPr>
            <p:ph type="dt" sz="half" idx="10"/>
          </p:nvPr>
        </p:nvSpPr>
        <p:spPr/>
        <p:txBody>
          <a:bodyPr/>
          <a:lstStyle/>
          <a:p>
            <a:fld id="{78AC6A5B-8AE7-4A41-B5A7-9ADC6686DC18}" type="datetime1">
              <a:rPr lang="en-US" smtClean="0"/>
              <a:t>4/12/2026</a:t>
            </a:fld>
            <a:endParaRPr lang="en-US"/>
          </a:p>
        </p:txBody>
      </p:sp>
      <p:sp>
        <p:nvSpPr>
          <p:cNvPr id="6" name="Footer Placeholder 5">
            <a:extLst>
              <a:ext uri="{FF2B5EF4-FFF2-40B4-BE49-F238E27FC236}">
                <a16:creationId xmlns:a16="http://schemas.microsoft.com/office/drawing/2014/main" id="{9B4217C1-86AF-5BF8-253A-3A1C2B6723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07467F-11C1-8F6C-B3F5-0398B227F0A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34654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7264-E212-78A7-43EF-A0915534963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DAD7FF-B6D2-666F-9825-2DEF480B0B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3B309D-6893-3AB1-3F1A-476B30FD25F3}"/>
              </a:ext>
            </a:extLst>
          </p:cNvPr>
          <p:cNvSpPr>
            <a:spLocks noGrp="1"/>
          </p:cNvSpPr>
          <p:nvPr>
            <p:ph type="dt" sz="half" idx="10"/>
          </p:nvPr>
        </p:nvSpPr>
        <p:spPr/>
        <p:txBody>
          <a:bodyPr/>
          <a:lstStyle/>
          <a:p>
            <a:fld id="{4C559632-1575-4E14-B53B-3DC3D5ED3947}" type="datetime1">
              <a:rPr lang="en-US" smtClean="0"/>
              <a:t>4/12/2026</a:t>
            </a:fld>
            <a:endParaRPr lang="en-US"/>
          </a:p>
        </p:txBody>
      </p:sp>
      <p:sp>
        <p:nvSpPr>
          <p:cNvPr id="5" name="Footer Placeholder 4">
            <a:extLst>
              <a:ext uri="{FF2B5EF4-FFF2-40B4-BE49-F238E27FC236}">
                <a16:creationId xmlns:a16="http://schemas.microsoft.com/office/drawing/2014/main" id="{0D75FCC1-525F-6B96-75B9-DCF6EC0B6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425142-06C7-C8D9-DBA2-CA02B15FB6F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574597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76EA28-0449-A660-77FF-5E9AF1FFD7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3EBB1D-DAB7-5B9E-D28B-D0FE73F45B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4D502D-B893-FC71-2B8C-6777634D56CF}"/>
              </a:ext>
            </a:extLst>
          </p:cNvPr>
          <p:cNvSpPr>
            <a:spLocks noGrp="1"/>
          </p:cNvSpPr>
          <p:nvPr>
            <p:ph type="dt" sz="half" idx="10"/>
          </p:nvPr>
        </p:nvSpPr>
        <p:spPr/>
        <p:txBody>
          <a:bodyPr/>
          <a:lstStyle/>
          <a:p>
            <a:fld id="{CC4A6868-2568-4CC9-B302-F37117B01A6E}" type="datetime1">
              <a:rPr lang="en-US" smtClean="0"/>
              <a:t>4/12/2026</a:t>
            </a:fld>
            <a:endParaRPr lang="en-US"/>
          </a:p>
        </p:txBody>
      </p:sp>
      <p:sp>
        <p:nvSpPr>
          <p:cNvPr id="5" name="Footer Placeholder 4">
            <a:extLst>
              <a:ext uri="{FF2B5EF4-FFF2-40B4-BE49-F238E27FC236}">
                <a16:creationId xmlns:a16="http://schemas.microsoft.com/office/drawing/2014/main" id="{6CB66935-6791-105C-86D7-083F1E92F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76C81-E78F-CF3D-CE63-749276A8A237}"/>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41395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339969-B258-65B7-E438-4CBF8FF7B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0FB795-2E7F-E0BF-61B0-BE382B5F02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E39D5A-47D8-F948-F1AF-9D202A9CD9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E0CF6C-748E-4B7A-BC8B-3011EF78ED13}" type="datetime1">
              <a:rPr lang="en-US" smtClean="0"/>
              <a:pPr/>
              <a:t>4/12/2026</a:t>
            </a:fld>
            <a:endParaRPr lang="en-US" dirty="0"/>
          </a:p>
        </p:txBody>
      </p:sp>
      <p:sp>
        <p:nvSpPr>
          <p:cNvPr id="5" name="Footer Placeholder 4">
            <a:extLst>
              <a:ext uri="{FF2B5EF4-FFF2-40B4-BE49-F238E27FC236}">
                <a16:creationId xmlns:a16="http://schemas.microsoft.com/office/drawing/2014/main" id="{461EA087-0ACF-C825-45B2-4B3F9228F2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816C07DC-55F4-34F4-2D5C-ABF5E0E4F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201399394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gif"/></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8" name="Rectangle 102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age 28 | Crashing Waves Stock Photos, Images and Backgrounds for Free  Download">
            <a:extLst>
              <a:ext uri="{FF2B5EF4-FFF2-40B4-BE49-F238E27FC236}">
                <a16:creationId xmlns:a16="http://schemas.microsoft.com/office/drawing/2014/main" id="{25795633-81E4-A771-82F5-667795C590AB}"/>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r="11111"/>
          <a:stretch>
            <a:fill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EB4EE9F-FC4F-B68D-3A69-B3323AA8F1A8}"/>
              </a:ext>
            </a:extLst>
          </p:cNvPr>
          <p:cNvSpPr>
            <a:spLocks noGrp="1"/>
          </p:cNvSpPr>
          <p:nvPr>
            <p:ph type="ctrTitle"/>
          </p:nvPr>
        </p:nvSpPr>
        <p:spPr>
          <a:xfrm>
            <a:off x="1524000" y="1122362"/>
            <a:ext cx="9144000" cy="2900518"/>
          </a:xfrm>
        </p:spPr>
        <p:txBody>
          <a:bodyPr>
            <a:normAutofit/>
          </a:bodyPr>
          <a:lstStyle/>
          <a:p>
            <a:r>
              <a:rPr lang="en-GB">
                <a:solidFill>
                  <a:srgbClr val="FFFFFF"/>
                </a:solidFill>
              </a:rPr>
              <a:t>Fear of the Lord</a:t>
            </a:r>
          </a:p>
        </p:txBody>
      </p:sp>
      <p:sp>
        <p:nvSpPr>
          <p:cNvPr id="3" name="Subtitle 2">
            <a:extLst>
              <a:ext uri="{FF2B5EF4-FFF2-40B4-BE49-F238E27FC236}">
                <a16:creationId xmlns:a16="http://schemas.microsoft.com/office/drawing/2014/main" id="{0117BD84-E0D2-B9E9-21F2-2CE39BDD919D}"/>
              </a:ext>
            </a:extLst>
          </p:cNvPr>
          <p:cNvSpPr>
            <a:spLocks noGrp="1"/>
          </p:cNvSpPr>
          <p:nvPr>
            <p:ph type="subTitle" idx="1"/>
          </p:nvPr>
        </p:nvSpPr>
        <p:spPr>
          <a:xfrm>
            <a:off x="1524000" y="4159404"/>
            <a:ext cx="9144000" cy="1098395"/>
          </a:xfrm>
        </p:spPr>
        <p:txBody>
          <a:bodyPr>
            <a:normAutofit/>
          </a:bodyPr>
          <a:lstStyle/>
          <a:p>
            <a:r>
              <a:rPr lang="en-GB">
                <a:solidFill>
                  <a:srgbClr val="FFFFFF"/>
                </a:solidFill>
              </a:rPr>
              <a:t>12</a:t>
            </a:r>
            <a:r>
              <a:rPr lang="en-GB" baseline="30000">
                <a:solidFill>
                  <a:srgbClr val="FFFFFF"/>
                </a:solidFill>
              </a:rPr>
              <a:t>th</a:t>
            </a:r>
            <a:r>
              <a:rPr lang="en-GB">
                <a:solidFill>
                  <a:srgbClr val="FFFFFF"/>
                </a:solidFill>
              </a:rPr>
              <a:t> April 2006</a:t>
            </a:r>
          </a:p>
        </p:txBody>
      </p:sp>
    </p:spTree>
    <p:extLst>
      <p:ext uri="{BB962C8B-B14F-4D97-AF65-F5344CB8AC3E}">
        <p14:creationId xmlns:p14="http://schemas.microsoft.com/office/powerpoint/2010/main" val="13852072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820FBB-576D-9085-4C17-6FAF89EAE54C}"/>
              </a:ext>
            </a:extLst>
          </p:cNvPr>
          <p:cNvSpPr>
            <a:spLocks noGrp="1"/>
          </p:cNvSpPr>
          <p:nvPr>
            <p:ph type="title"/>
          </p:nvPr>
        </p:nvSpPr>
        <p:spPr>
          <a:xfrm>
            <a:off x="838200" y="2766219"/>
            <a:ext cx="10515600" cy="1325563"/>
          </a:xfrm>
        </p:spPr>
        <p:txBody>
          <a:bodyPr>
            <a:normAutofit/>
          </a:bodyPr>
          <a:lstStyle/>
          <a:p>
            <a:pPr algn="ctr"/>
            <a:r>
              <a:rPr lang="en-GB" dirty="0"/>
              <a:t>What do you think about when you hear the phrase ‘Fear of the Lord’?</a:t>
            </a:r>
          </a:p>
        </p:txBody>
      </p:sp>
    </p:spTree>
    <p:extLst>
      <p:ext uri="{BB962C8B-B14F-4D97-AF65-F5344CB8AC3E}">
        <p14:creationId xmlns:p14="http://schemas.microsoft.com/office/powerpoint/2010/main" val="412078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59965-8636-D7C1-630E-0CD12BDAEBF8}"/>
              </a:ext>
            </a:extLst>
          </p:cNvPr>
          <p:cNvSpPr>
            <a:spLocks noGrp="1"/>
          </p:cNvSpPr>
          <p:nvPr>
            <p:ph type="title"/>
          </p:nvPr>
        </p:nvSpPr>
        <p:spPr>
          <a:xfrm>
            <a:off x="838200" y="2766219"/>
            <a:ext cx="10515600" cy="1325563"/>
          </a:xfrm>
        </p:spPr>
        <p:txBody>
          <a:bodyPr/>
          <a:lstStyle/>
          <a:p>
            <a:pPr algn="ctr"/>
            <a:r>
              <a:rPr lang="en-GB" dirty="0"/>
              <a:t>Why this topic?</a:t>
            </a:r>
          </a:p>
        </p:txBody>
      </p:sp>
    </p:spTree>
    <p:extLst>
      <p:ext uri="{BB962C8B-B14F-4D97-AF65-F5344CB8AC3E}">
        <p14:creationId xmlns:p14="http://schemas.microsoft.com/office/powerpoint/2010/main" val="126912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B31DB-876D-0598-B657-EDEE38F9C8E6}"/>
              </a:ext>
            </a:extLst>
          </p:cNvPr>
          <p:cNvSpPr>
            <a:spLocks noGrp="1"/>
          </p:cNvSpPr>
          <p:nvPr>
            <p:ph type="title"/>
          </p:nvPr>
        </p:nvSpPr>
        <p:spPr/>
        <p:txBody>
          <a:bodyPr/>
          <a:lstStyle/>
          <a:p>
            <a:pPr algn="ctr"/>
            <a:r>
              <a:rPr lang="en-GB" dirty="0"/>
              <a:t>What is the Fear of God?</a:t>
            </a:r>
          </a:p>
        </p:txBody>
      </p:sp>
      <p:sp>
        <p:nvSpPr>
          <p:cNvPr id="3" name="Content Placeholder 2">
            <a:extLst>
              <a:ext uri="{FF2B5EF4-FFF2-40B4-BE49-F238E27FC236}">
                <a16:creationId xmlns:a16="http://schemas.microsoft.com/office/drawing/2014/main" id="{CF823FF5-34AE-A365-77DC-63A5D9D15EF5}"/>
              </a:ext>
            </a:extLst>
          </p:cNvPr>
          <p:cNvSpPr>
            <a:spLocks noGrp="1"/>
          </p:cNvSpPr>
          <p:nvPr>
            <p:ph idx="1"/>
          </p:nvPr>
        </p:nvSpPr>
        <p:spPr/>
        <p:txBody>
          <a:bodyPr>
            <a:normAutofit/>
          </a:bodyPr>
          <a:lstStyle/>
          <a:p>
            <a:pPr marL="0" indent="0">
              <a:buNone/>
            </a:pPr>
            <a:r>
              <a:rPr lang="en-GB" sz="4000" dirty="0"/>
              <a:t>Fear of God is </a:t>
            </a:r>
            <a:r>
              <a:rPr lang="en-GB" sz="4000" u="sng" dirty="0"/>
              <a:t>not</a:t>
            </a:r>
            <a:r>
              <a:rPr lang="en-GB" sz="4000" dirty="0"/>
              <a:t>…</a:t>
            </a:r>
          </a:p>
          <a:p>
            <a:endParaRPr lang="en-GB" sz="4000" dirty="0"/>
          </a:p>
          <a:p>
            <a:pPr marL="1200150" lvl="1" indent="-742950">
              <a:buFont typeface="+mj-lt"/>
              <a:buAutoNum type="alphaLcParenR"/>
            </a:pPr>
            <a:r>
              <a:rPr lang="en-GB" sz="3600" dirty="0"/>
              <a:t>Fear of hell</a:t>
            </a:r>
          </a:p>
          <a:p>
            <a:pPr marL="1200150" lvl="1" indent="-742950">
              <a:buFont typeface="+mj-lt"/>
              <a:buAutoNum type="alphaLcParenR"/>
            </a:pPr>
            <a:endParaRPr lang="en-GB" sz="3600" dirty="0"/>
          </a:p>
          <a:p>
            <a:pPr marL="1200150" lvl="1" indent="-742950">
              <a:buFont typeface="+mj-lt"/>
              <a:buAutoNum type="alphaLcParenR"/>
            </a:pPr>
            <a:r>
              <a:rPr lang="en-GB" sz="3600" dirty="0"/>
              <a:t>Fear of punishment</a:t>
            </a:r>
          </a:p>
          <a:p>
            <a:pPr lvl="1"/>
            <a:endParaRPr lang="en-GB" sz="3600" dirty="0"/>
          </a:p>
        </p:txBody>
      </p:sp>
    </p:spTree>
    <p:extLst>
      <p:ext uri="{BB962C8B-B14F-4D97-AF65-F5344CB8AC3E}">
        <p14:creationId xmlns:p14="http://schemas.microsoft.com/office/powerpoint/2010/main" val="37142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AD55D-87B8-CF79-FC16-3D97FB656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945AF1-4C84-E663-2B69-0A698400AB52}"/>
              </a:ext>
            </a:extLst>
          </p:cNvPr>
          <p:cNvSpPr>
            <a:spLocks noGrp="1"/>
          </p:cNvSpPr>
          <p:nvPr>
            <p:ph type="title"/>
          </p:nvPr>
        </p:nvSpPr>
        <p:spPr/>
        <p:txBody>
          <a:bodyPr/>
          <a:lstStyle/>
          <a:p>
            <a:pPr algn="ctr"/>
            <a:r>
              <a:rPr lang="en-GB" dirty="0"/>
              <a:t>What is the Fear of God?</a:t>
            </a:r>
          </a:p>
        </p:txBody>
      </p:sp>
      <p:sp>
        <p:nvSpPr>
          <p:cNvPr id="3" name="Content Placeholder 2">
            <a:extLst>
              <a:ext uri="{FF2B5EF4-FFF2-40B4-BE49-F238E27FC236}">
                <a16:creationId xmlns:a16="http://schemas.microsoft.com/office/drawing/2014/main" id="{17B59191-4137-B94D-4087-700FA9D204D6}"/>
              </a:ext>
            </a:extLst>
          </p:cNvPr>
          <p:cNvSpPr>
            <a:spLocks noGrp="1"/>
          </p:cNvSpPr>
          <p:nvPr>
            <p:ph idx="1"/>
          </p:nvPr>
        </p:nvSpPr>
        <p:spPr/>
        <p:txBody>
          <a:bodyPr>
            <a:normAutofit lnSpcReduction="10000"/>
          </a:bodyPr>
          <a:lstStyle/>
          <a:p>
            <a:pPr marL="0" indent="0">
              <a:buNone/>
            </a:pPr>
            <a:r>
              <a:rPr lang="en-GB" sz="4000" dirty="0"/>
              <a:t>Fear of God is…</a:t>
            </a:r>
          </a:p>
          <a:p>
            <a:pPr lvl="1"/>
            <a:endParaRPr lang="en-GB" sz="3600" dirty="0"/>
          </a:p>
          <a:p>
            <a:pPr marL="1200150" lvl="1" indent="-742950">
              <a:buFont typeface="+mj-lt"/>
              <a:buAutoNum type="alphaLcParenR"/>
            </a:pPr>
            <a:r>
              <a:rPr lang="en-GB" sz="3600" dirty="0"/>
              <a:t>Treasuring God for who He is</a:t>
            </a:r>
          </a:p>
          <a:p>
            <a:pPr marL="1485900" lvl="2" indent="-571500">
              <a:buFont typeface="+mj-lt"/>
              <a:buAutoNum type="romanLcPeriod"/>
            </a:pPr>
            <a:r>
              <a:rPr lang="en-GB" sz="3200" dirty="0"/>
              <a:t>Holiness</a:t>
            </a:r>
          </a:p>
          <a:p>
            <a:pPr marL="1485900" lvl="2" indent="-571500">
              <a:buFont typeface="+mj-lt"/>
              <a:buAutoNum type="romanLcPeriod"/>
            </a:pPr>
            <a:r>
              <a:rPr lang="en-GB" sz="3200" dirty="0"/>
              <a:t>Awesome</a:t>
            </a:r>
          </a:p>
          <a:p>
            <a:pPr marL="1485900" lvl="2" indent="-571500">
              <a:buFont typeface="+mj-lt"/>
              <a:buAutoNum type="romanLcPeriod"/>
            </a:pPr>
            <a:r>
              <a:rPr lang="en-GB" sz="3200" dirty="0"/>
              <a:t>Ruthless (in pursuit)</a:t>
            </a:r>
          </a:p>
          <a:p>
            <a:pPr marL="1200150" lvl="1" indent="-742950">
              <a:buFont typeface="+mj-lt"/>
              <a:buAutoNum type="alphaLcParenR"/>
            </a:pPr>
            <a:endParaRPr lang="en-GB" sz="3600" dirty="0"/>
          </a:p>
          <a:p>
            <a:pPr marL="1200150" lvl="1" indent="-742950">
              <a:buFont typeface="+mj-lt"/>
              <a:buAutoNum type="alphaLcParenR"/>
            </a:pPr>
            <a:r>
              <a:rPr lang="en-GB" sz="3600" dirty="0"/>
              <a:t>Valuing our relationship</a:t>
            </a:r>
          </a:p>
        </p:txBody>
      </p:sp>
    </p:spTree>
    <p:extLst>
      <p:ext uri="{BB962C8B-B14F-4D97-AF65-F5344CB8AC3E}">
        <p14:creationId xmlns:p14="http://schemas.microsoft.com/office/powerpoint/2010/main" val="92787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liness - God Holy like Sun">
            <a:hlinkClick r:id="" action="ppaction://media"/>
            <a:extLst>
              <a:ext uri="{FF2B5EF4-FFF2-40B4-BE49-F238E27FC236}">
                <a16:creationId xmlns:a16="http://schemas.microsoft.com/office/drawing/2014/main" id="{26832B7A-7A44-E658-A27D-36134F7BF3D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36405" y="268583"/>
            <a:ext cx="10679588" cy="6007268"/>
          </a:xfrm>
          <a:prstGeom prst="rect">
            <a:avLst/>
          </a:prstGeom>
        </p:spPr>
      </p:pic>
      <p:sp>
        <p:nvSpPr>
          <p:cNvPr id="5" name="TextBox 4">
            <a:extLst>
              <a:ext uri="{FF2B5EF4-FFF2-40B4-BE49-F238E27FC236}">
                <a16:creationId xmlns:a16="http://schemas.microsoft.com/office/drawing/2014/main" id="{9199C779-3F34-325A-9C5C-444988FAF183}"/>
              </a:ext>
            </a:extLst>
          </p:cNvPr>
          <p:cNvSpPr txBox="1"/>
          <p:nvPr/>
        </p:nvSpPr>
        <p:spPr>
          <a:xfrm>
            <a:off x="158950" y="74459"/>
            <a:ext cx="2499057"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Holiness</a:t>
            </a:r>
          </a:p>
        </p:txBody>
      </p:sp>
    </p:spTree>
    <p:extLst>
      <p:ext uri="{BB962C8B-B14F-4D97-AF65-F5344CB8AC3E}">
        <p14:creationId xmlns:p14="http://schemas.microsoft.com/office/powerpoint/2010/main" val="223052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A119E2-ECAC-C5AF-0A77-F2DBED3260F1}"/>
              </a:ext>
            </a:extLst>
          </p:cNvPr>
          <p:cNvPicPr>
            <a:picLocks noChangeAspect="1"/>
          </p:cNvPicPr>
          <p:nvPr/>
        </p:nvPicPr>
        <p:blipFill>
          <a:blip r:embed="rId3"/>
          <a:stretch>
            <a:fillRect/>
          </a:stretch>
        </p:blipFill>
        <p:spPr>
          <a:xfrm>
            <a:off x="790221" y="643466"/>
            <a:ext cx="10611557" cy="5571067"/>
          </a:xfrm>
          <a:prstGeom prst="rect">
            <a:avLst/>
          </a:prstGeom>
        </p:spPr>
      </p:pic>
      <p:sp>
        <p:nvSpPr>
          <p:cNvPr id="5" name="TextBox 4">
            <a:extLst>
              <a:ext uri="{FF2B5EF4-FFF2-40B4-BE49-F238E27FC236}">
                <a16:creationId xmlns:a16="http://schemas.microsoft.com/office/drawing/2014/main" id="{42658E48-4DE2-6020-582A-B27692797942}"/>
              </a:ext>
            </a:extLst>
          </p:cNvPr>
          <p:cNvSpPr txBox="1"/>
          <p:nvPr/>
        </p:nvSpPr>
        <p:spPr>
          <a:xfrm>
            <a:off x="158950" y="74459"/>
            <a:ext cx="2499057"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Holiness</a:t>
            </a:r>
          </a:p>
        </p:txBody>
      </p:sp>
    </p:spTree>
    <p:extLst>
      <p:ext uri="{BB962C8B-B14F-4D97-AF65-F5344CB8AC3E}">
        <p14:creationId xmlns:p14="http://schemas.microsoft.com/office/powerpoint/2010/main" val="323210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8" name="Picture 10" descr="The Impact of Atlantic Hurricanes on Birds in Florida">
            <a:extLst>
              <a:ext uri="{FF2B5EF4-FFF2-40B4-BE49-F238E27FC236}">
                <a16:creationId xmlns:a16="http://schemas.microsoft.com/office/drawing/2014/main" id="{50410140-997D-B38B-56BB-B972DB500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492" r="1571" b="-1"/>
          <a:stretch>
            <a:fillRect/>
          </a:stretch>
        </p:blipFill>
        <p:spPr bwMode="auto">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he Most Destructive U.S. Hurricanes of All Time | TIME.com">
            <a:extLst>
              <a:ext uri="{FF2B5EF4-FFF2-40B4-BE49-F238E27FC236}">
                <a16:creationId xmlns:a16="http://schemas.microsoft.com/office/drawing/2014/main" id="{99FB61CC-A36F-00E7-10E6-14C6C29643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5358"/>
          <a:stretch>
            <a:fillRect/>
          </a:stretch>
        </p:blipFill>
        <p:spPr bwMode="auto">
          <a:xfrm>
            <a:off x="20" y="4069976"/>
            <a:ext cx="3535311" cy="278802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ore than 1,000 homes torched in California wildfires - Sentinel Colorado">
            <a:extLst>
              <a:ext uri="{FF2B5EF4-FFF2-40B4-BE49-F238E27FC236}">
                <a16:creationId xmlns:a16="http://schemas.microsoft.com/office/drawing/2014/main" id="{4AA11390-09FF-02BA-64C8-8B56269B2B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453" r="1768" b="-2"/>
          <a:stretch>
            <a:fillRect/>
          </a:stretch>
        </p:blipFill>
        <p:spPr bwMode="auto">
          <a:xfrm>
            <a:off x="3696199" y="3257176"/>
            <a:ext cx="4789093" cy="360082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This Tornado Destroyed A Town In Front Of Me">
            <a:extLst>
              <a:ext uri="{FF2B5EF4-FFF2-40B4-BE49-F238E27FC236}">
                <a16:creationId xmlns:a16="http://schemas.microsoft.com/office/drawing/2014/main" id="{4DC661C7-9ED8-9B9E-BE9B-B2D08E2C57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 r="13678" b="-2"/>
          <a:stretch>
            <a:fillRect/>
          </a:stretch>
        </p:blipFill>
        <p:spPr bwMode="auto">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2AE706E-73A1-B690-6ECF-11EA043CA339}"/>
              </a:ext>
            </a:extLst>
          </p:cNvPr>
          <p:cNvPicPr>
            <a:picLocks noChangeAspect="1"/>
          </p:cNvPicPr>
          <p:nvPr/>
        </p:nvPicPr>
        <p:blipFill>
          <a:blip r:embed="rId7"/>
          <a:srcRect l="6883" r="9811" b="-3"/>
          <a:stretch>
            <a:fillRect/>
          </a:stretch>
        </p:blipFill>
        <p:spPr>
          <a:xfrm>
            <a:off x="8646161" y="4069976"/>
            <a:ext cx="3545840" cy="2788024"/>
          </a:xfrm>
          <a:prstGeom prst="rect">
            <a:avLst/>
          </a:prstGeom>
        </p:spPr>
      </p:pic>
      <p:sp>
        <p:nvSpPr>
          <p:cNvPr id="5" name="TextBox 4">
            <a:extLst>
              <a:ext uri="{FF2B5EF4-FFF2-40B4-BE49-F238E27FC236}">
                <a16:creationId xmlns:a16="http://schemas.microsoft.com/office/drawing/2014/main" id="{14A97733-3E25-2378-AF86-2093A6E7B74E}"/>
              </a:ext>
            </a:extLst>
          </p:cNvPr>
          <p:cNvSpPr txBox="1"/>
          <p:nvPr/>
        </p:nvSpPr>
        <p:spPr>
          <a:xfrm>
            <a:off x="85112" y="74459"/>
            <a:ext cx="2675127"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Awesome</a:t>
            </a:r>
          </a:p>
        </p:txBody>
      </p:sp>
    </p:spTree>
    <p:extLst>
      <p:ext uri="{BB962C8B-B14F-4D97-AF65-F5344CB8AC3E}">
        <p14:creationId xmlns:p14="http://schemas.microsoft.com/office/powerpoint/2010/main" val="1058734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oe Is Me, I Am Undone | Original Worship Song (Isaiah 6:5) - YouTube">
            <a:extLst>
              <a:ext uri="{FF2B5EF4-FFF2-40B4-BE49-F238E27FC236}">
                <a16:creationId xmlns:a16="http://schemas.microsoft.com/office/drawing/2014/main" id="{C8C731C5-08B7-85F0-B31C-11A72A5B9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12"/>
            <a:ext cx="12191999" cy="68602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5AE02F2-8235-3CD6-6CBA-12EC466AA03D}"/>
              </a:ext>
            </a:extLst>
          </p:cNvPr>
          <p:cNvSpPr txBox="1"/>
          <p:nvPr/>
        </p:nvSpPr>
        <p:spPr>
          <a:xfrm>
            <a:off x="85112" y="74459"/>
            <a:ext cx="2675127"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Awesome</a:t>
            </a:r>
          </a:p>
        </p:txBody>
      </p:sp>
    </p:spTree>
    <p:extLst>
      <p:ext uri="{BB962C8B-B14F-4D97-AF65-F5344CB8AC3E}">
        <p14:creationId xmlns:p14="http://schemas.microsoft.com/office/powerpoint/2010/main" val="2316058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D2B82E2D-5822-450E-85CC-AE5EDD01E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80" name="Picture 8" descr="Santa Menempatkan Hadiah Di Bawah Pohon Natal Di Ruangan Gelap Foto Stok -  Unduh Gambar Sekarang - iStock">
            <a:extLst>
              <a:ext uri="{FF2B5EF4-FFF2-40B4-BE49-F238E27FC236}">
                <a16:creationId xmlns:a16="http://schemas.microsoft.com/office/drawing/2014/main" id="{8DBC4426-BB15-1E05-77FB-B196C0B3A5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986" r="2911"/>
          <a:stretch>
            <a:fillRect/>
          </a:stretch>
        </p:blipFill>
        <p:spPr bwMode="auto">
          <a:xfrm>
            <a:off x="2" y="10"/>
            <a:ext cx="4063593"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Genie Original and Limited Edition Art - Artinsights Film Art Gallery">
            <a:extLst>
              <a:ext uri="{FF2B5EF4-FFF2-40B4-BE49-F238E27FC236}">
                <a16:creationId xmlns:a16="http://schemas.microsoft.com/office/drawing/2014/main" id="{B26CB500-70C1-DCE8-0EB9-8A5DDB199D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16" t="-1" r="2060" b="4"/>
          <a:stretch>
            <a:fillRect/>
          </a:stretch>
        </p:blipFill>
        <p:spPr bwMode="auto">
          <a:xfrm>
            <a:off x="4163076" y="922754"/>
            <a:ext cx="3907498" cy="512875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 Symbolic Image of a Human Hand Catching Smoke Showing Futile Efforts To  Stop Pollution. Stock Illustration - Illustration of human, pollution:  351043874">
            <a:extLst>
              <a:ext uri="{FF2B5EF4-FFF2-40B4-BE49-F238E27FC236}">
                <a16:creationId xmlns:a16="http://schemas.microsoft.com/office/drawing/2014/main" id="{A1DF8A4B-A6BC-6F16-16CA-E6EF313095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420" r="3811"/>
          <a:stretch>
            <a:fillRect/>
          </a:stretch>
        </p:blipFill>
        <p:spPr bwMode="auto">
          <a:xfrm>
            <a:off x="8128407" y="10"/>
            <a:ext cx="4063593"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BBA04E8-7415-B237-4A91-F031ED0A4B8F}"/>
              </a:ext>
            </a:extLst>
          </p:cNvPr>
          <p:cNvSpPr txBox="1"/>
          <p:nvPr/>
        </p:nvSpPr>
        <p:spPr>
          <a:xfrm>
            <a:off x="85112" y="74459"/>
            <a:ext cx="2675127"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Awesome</a:t>
            </a:r>
          </a:p>
        </p:txBody>
      </p:sp>
    </p:spTree>
    <p:extLst>
      <p:ext uri="{BB962C8B-B14F-4D97-AF65-F5344CB8AC3E}">
        <p14:creationId xmlns:p14="http://schemas.microsoft.com/office/powerpoint/2010/main" val="31021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6" name="Picture 2" descr="Jesus calms the storm in Mark 4 | Psephizo">
            <a:extLst>
              <a:ext uri="{FF2B5EF4-FFF2-40B4-BE49-F238E27FC236}">
                <a16:creationId xmlns:a16="http://schemas.microsoft.com/office/drawing/2014/main" id="{541983DC-C283-7813-D742-89006A8C53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46" r="9550" b="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D704ECD-72E1-377D-F801-D7F9936FD6A1}"/>
              </a:ext>
            </a:extLst>
          </p:cNvPr>
          <p:cNvSpPr txBox="1"/>
          <p:nvPr/>
        </p:nvSpPr>
        <p:spPr>
          <a:xfrm>
            <a:off x="85112" y="74459"/>
            <a:ext cx="2675127"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Awesome</a:t>
            </a:r>
          </a:p>
        </p:txBody>
      </p:sp>
    </p:spTree>
    <p:extLst>
      <p:ext uri="{BB962C8B-B14F-4D97-AF65-F5344CB8AC3E}">
        <p14:creationId xmlns:p14="http://schemas.microsoft.com/office/powerpoint/2010/main" val="2272695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Wit &amp; Wisdom of C.S. Lewis: C.S. Lewis: Not a Tame Lion!">
            <a:extLst>
              <a:ext uri="{FF2B5EF4-FFF2-40B4-BE49-F238E27FC236}">
                <a16:creationId xmlns:a16="http://schemas.microsoft.com/office/drawing/2014/main" id="{89C0EFCC-043F-856C-C951-AB92222399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E84D855-3A6F-9815-C76E-75F14F4309AF}"/>
              </a:ext>
            </a:extLst>
          </p:cNvPr>
          <p:cNvSpPr txBox="1"/>
          <p:nvPr/>
        </p:nvSpPr>
        <p:spPr>
          <a:xfrm>
            <a:off x="7944205" y="5977595"/>
            <a:ext cx="4113380" cy="646331"/>
          </a:xfrm>
          <a:prstGeom prst="rect">
            <a:avLst/>
          </a:prstGeom>
          <a:noFill/>
        </p:spPr>
        <p:txBody>
          <a:bodyPr wrap="square">
            <a:spAutoFit/>
          </a:bodyPr>
          <a:lstStyle/>
          <a:p>
            <a:r>
              <a:rPr lang="en-GB" sz="3600" b="1" dirty="0">
                <a:solidFill>
                  <a:schemeClr val="bg1"/>
                </a:solidFill>
                <a:latin typeface="Dreaming Outloud Pro" panose="020F0502020204030204" pitchFamily="66" charset="0"/>
                <a:cs typeface="Dreaming Outloud Pro" panose="020F0502020204030204" pitchFamily="66" charset="0"/>
              </a:rPr>
              <a:t>He isn’t a tame lion</a:t>
            </a:r>
          </a:p>
        </p:txBody>
      </p:sp>
      <p:sp>
        <p:nvSpPr>
          <p:cNvPr id="4" name="TextBox 3">
            <a:extLst>
              <a:ext uri="{FF2B5EF4-FFF2-40B4-BE49-F238E27FC236}">
                <a16:creationId xmlns:a16="http://schemas.microsoft.com/office/drawing/2014/main" id="{5D7EE727-4053-06EB-006D-860B7A5E954D}"/>
              </a:ext>
            </a:extLst>
          </p:cNvPr>
          <p:cNvSpPr txBox="1"/>
          <p:nvPr/>
        </p:nvSpPr>
        <p:spPr>
          <a:xfrm>
            <a:off x="85112" y="74459"/>
            <a:ext cx="2675127"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Awesome</a:t>
            </a:r>
          </a:p>
        </p:txBody>
      </p:sp>
    </p:spTree>
    <p:extLst>
      <p:ext uri="{BB962C8B-B14F-4D97-AF65-F5344CB8AC3E}">
        <p14:creationId xmlns:p14="http://schemas.microsoft.com/office/powerpoint/2010/main" val="2548890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Musings From Another Star: 007 Daniel Craig: Do I Look Like I Give a Bond?">
            <a:extLst>
              <a:ext uri="{FF2B5EF4-FFF2-40B4-BE49-F238E27FC236}">
                <a16:creationId xmlns:a16="http://schemas.microsoft.com/office/drawing/2014/main" id="{08F5FCAA-C0E8-0A19-F442-4A81E2A02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111" r="665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111F05A-F964-7049-A9BC-3203DC9D6F43}"/>
              </a:ext>
            </a:extLst>
          </p:cNvPr>
          <p:cNvSpPr txBox="1"/>
          <p:nvPr/>
        </p:nvSpPr>
        <p:spPr>
          <a:xfrm>
            <a:off x="85112" y="74459"/>
            <a:ext cx="2459305"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Ruthless</a:t>
            </a:r>
          </a:p>
        </p:txBody>
      </p:sp>
    </p:spTree>
    <p:extLst>
      <p:ext uri="{BB962C8B-B14F-4D97-AF65-F5344CB8AC3E}">
        <p14:creationId xmlns:p14="http://schemas.microsoft.com/office/powerpoint/2010/main" val="939968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9" name="Rectangle 133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314" name="Picture 2" descr="The Sign of the Cross - Corpus Christi Catholic Church, Phoenix, AZ">
            <a:extLst>
              <a:ext uri="{FF2B5EF4-FFF2-40B4-BE49-F238E27FC236}">
                <a16:creationId xmlns:a16="http://schemas.microsoft.com/office/drawing/2014/main" id="{99EE7AF8-6E87-DE05-566F-BA044C5E90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746"/>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46767EA-7FDA-B3B7-6F7A-D800A4A931EE}"/>
              </a:ext>
            </a:extLst>
          </p:cNvPr>
          <p:cNvSpPr txBox="1"/>
          <p:nvPr/>
        </p:nvSpPr>
        <p:spPr>
          <a:xfrm>
            <a:off x="85112" y="74459"/>
            <a:ext cx="2459305"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Ruthless</a:t>
            </a:r>
          </a:p>
        </p:txBody>
      </p:sp>
    </p:spTree>
    <p:extLst>
      <p:ext uri="{BB962C8B-B14F-4D97-AF65-F5344CB8AC3E}">
        <p14:creationId xmlns:p14="http://schemas.microsoft.com/office/powerpoint/2010/main" val="2876574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278BE6-5C6D-69BF-F5D2-4350F8EF9358}"/>
              </a:ext>
            </a:extLst>
          </p:cNvPr>
          <p:cNvSpPr txBox="1"/>
          <p:nvPr/>
        </p:nvSpPr>
        <p:spPr>
          <a:xfrm>
            <a:off x="3048473" y="2967335"/>
            <a:ext cx="6096946" cy="923330"/>
          </a:xfrm>
          <a:prstGeom prst="rect">
            <a:avLst/>
          </a:prstGeom>
          <a:noFill/>
        </p:spPr>
        <p:txBody>
          <a:bodyPr wrap="square">
            <a:spAutoFit/>
          </a:bodyPr>
          <a:lstStyle/>
          <a:p>
            <a:pPr algn="ctr"/>
            <a:r>
              <a:rPr lang="en-GB" sz="5400" b="1" dirty="0"/>
              <a:t>Psalm 18:6-19</a:t>
            </a:r>
          </a:p>
        </p:txBody>
      </p:sp>
      <p:sp>
        <p:nvSpPr>
          <p:cNvPr id="4" name="TextBox 3">
            <a:extLst>
              <a:ext uri="{FF2B5EF4-FFF2-40B4-BE49-F238E27FC236}">
                <a16:creationId xmlns:a16="http://schemas.microsoft.com/office/drawing/2014/main" id="{2A2A77EE-B1F8-A4AF-D65D-D0973897D333}"/>
              </a:ext>
            </a:extLst>
          </p:cNvPr>
          <p:cNvSpPr txBox="1"/>
          <p:nvPr/>
        </p:nvSpPr>
        <p:spPr>
          <a:xfrm>
            <a:off x="85112" y="74459"/>
            <a:ext cx="2459305"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Ruthless</a:t>
            </a:r>
          </a:p>
        </p:txBody>
      </p:sp>
    </p:spTree>
    <p:extLst>
      <p:ext uri="{BB962C8B-B14F-4D97-AF65-F5344CB8AC3E}">
        <p14:creationId xmlns:p14="http://schemas.microsoft.com/office/powerpoint/2010/main" val="462484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4" name="Rectangle 820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6" name="Picture 4" descr="The Mystery about Earthquake Fissures">
            <a:extLst>
              <a:ext uri="{FF2B5EF4-FFF2-40B4-BE49-F238E27FC236}">
                <a16:creationId xmlns:a16="http://schemas.microsoft.com/office/drawing/2014/main" id="{6F2D2D8B-5A12-CBB6-175F-9421B374D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02" r="6325"/>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725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218" name="Picture 2" descr="How Does Smoke Spread In A Fire? - Fire Seals Direct">
            <a:extLst>
              <a:ext uri="{FF2B5EF4-FFF2-40B4-BE49-F238E27FC236}">
                <a16:creationId xmlns:a16="http://schemas.microsoft.com/office/drawing/2014/main" id="{D76BE7A1-6BE8-AB58-A1DA-4AF28A712F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09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399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Looking Inside a Hailstone (PHOTOS) | The Weather Channel">
            <a:extLst>
              <a:ext uri="{FF2B5EF4-FFF2-40B4-BE49-F238E27FC236}">
                <a16:creationId xmlns:a16="http://schemas.microsoft.com/office/drawing/2014/main" id="{B46E78F0-9D67-6306-BD56-DDEDA44E48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493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ead Sea Chronicles Part III: The Jordan Valley – A Land Literally Torn  Apart – Naturalis Historia">
            <a:extLst>
              <a:ext uri="{FF2B5EF4-FFF2-40B4-BE49-F238E27FC236}">
                <a16:creationId xmlns:a16="http://schemas.microsoft.com/office/drawing/2014/main" id="{03355DA3-D7BA-5A38-C183-23A455E800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12487" r="1" b="12487"/>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684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Rectangle 1229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290" name="Picture 2" descr="Hand reaching into the depths to help another">
            <a:extLst>
              <a:ext uri="{FF2B5EF4-FFF2-40B4-BE49-F238E27FC236}">
                <a16:creationId xmlns:a16="http://schemas.microsoft.com/office/drawing/2014/main" id="{4887D26B-9536-84F3-31FD-DB045F07BA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956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FAFFBE-5B19-A06A-84B0-7723909F197F}"/>
              </a:ext>
            </a:extLst>
          </p:cNvPr>
          <p:cNvSpPr txBox="1"/>
          <p:nvPr/>
        </p:nvSpPr>
        <p:spPr>
          <a:xfrm>
            <a:off x="1026334" y="3075057"/>
            <a:ext cx="10139333"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4000" b="0" i="0" kern="1200" dirty="0">
                <a:solidFill>
                  <a:schemeClr val="tx1"/>
                </a:solidFill>
                <a:effectLst/>
                <a:latin typeface="+mn-lt"/>
                <a:ea typeface="+mn-ea"/>
                <a:cs typeface="+mn-cs"/>
              </a:rPr>
              <a:t>…he rescued me because he </a:t>
            </a:r>
            <a:r>
              <a:rPr lang="en-GB" sz="4000" b="0" i="0" u="sng" kern="1200" dirty="0">
                <a:solidFill>
                  <a:schemeClr val="tx1"/>
                </a:solidFill>
                <a:effectLst/>
                <a:latin typeface="+mn-lt"/>
                <a:ea typeface="+mn-ea"/>
                <a:cs typeface="+mn-cs"/>
              </a:rPr>
              <a:t>delighted in me</a:t>
            </a:r>
            <a:r>
              <a:rPr lang="en-GB" sz="4000" b="0" i="0" kern="1200" dirty="0">
                <a:solidFill>
                  <a:schemeClr val="tx1"/>
                </a:solidFill>
                <a:effectLst/>
                <a:latin typeface="+mn-lt"/>
                <a:ea typeface="+mn-ea"/>
                <a:cs typeface="+mn-cs"/>
              </a:rPr>
              <a:t>.</a:t>
            </a:r>
            <a:endParaRPr lang="en-GB" sz="4000" dirty="0"/>
          </a:p>
        </p:txBody>
      </p:sp>
    </p:spTree>
    <p:extLst>
      <p:ext uri="{BB962C8B-B14F-4D97-AF65-F5344CB8AC3E}">
        <p14:creationId xmlns:p14="http://schemas.microsoft.com/office/powerpoint/2010/main" val="3720637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Takara Olson - Fire forged - MankatoLIFE">
            <a:extLst>
              <a:ext uri="{FF2B5EF4-FFF2-40B4-BE49-F238E27FC236}">
                <a16:creationId xmlns:a16="http://schemas.microsoft.com/office/drawing/2014/main" id="{3F934C77-0C63-96D1-78D0-A6BC193F2B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398" b="6662"/>
          <a:stretch>
            <a:fillRect/>
          </a:stretch>
        </p:blipFill>
        <p:spPr bwMode="auto">
          <a:xfrm>
            <a:off x="20" y="1282"/>
            <a:ext cx="12191980" cy="6856718"/>
          </a:xfrm>
          <a:prstGeom prst="rect">
            <a:avLst/>
          </a:prstGeom>
          <a:noFill/>
        </p:spPr>
      </p:pic>
      <p:sp>
        <p:nvSpPr>
          <p:cNvPr id="3" name="TextBox 2">
            <a:extLst>
              <a:ext uri="{FF2B5EF4-FFF2-40B4-BE49-F238E27FC236}">
                <a16:creationId xmlns:a16="http://schemas.microsoft.com/office/drawing/2014/main" id="{85F45FE0-D655-F6F5-EDFE-65F946E95C14}"/>
              </a:ext>
            </a:extLst>
          </p:cNvPr>
          <p:cNvSpPr txBox="1"/>
          <p:nvPr/>
        </p:nvSpPr>
        <p:spPr>
          <a:xfrm>
            <a:off x="85112" y="74459"/>
            <a:ext cx="2459305" cy="851297"/>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solidFill>
                  <a:schemeClr val="tx1"/>
                </a:solidFill>
              </a:rPr>
              <a:t>Ruthless</a:t>
            </a:r>
          </a:p>
        </p:txBody>
      </p:sp>
    </p:spTree>
    <p:extLst>
      <p:ext uri="{BB962C8B-B14F-4D97-AF65-F5344CB8AC3E}">
        <p14:creationId xmlns:p14="http://schemas.microsoft.com/office/powerpoint/2010/main" val="1524339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6,044 Stop Shake Hands Royalty-Free Images, Stock Photos &amp; Pictures |  Shutterstock">
            <a:extLst>
              <a:ext uri="{FF2B5EF4-FFF2-40B4-BE49-F238E27FC236}">
                <a16:creationId xmlns:a16="http://schemas.microsoft.com/office/drawing/2014/main" id="{852965BD-BE53-ED59-8AD7-ED767E00C8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080" b="8841"/>
          <a:stretch>
            <a:fillRect/>
          </a:stretch>
        </p:blipFill>
        <p:spPr bwMode="auto">
          <a:xfrm>
            <a:off x="0" y="0"/>
            <a:ext cx="12192000" cy="692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089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2" descr="Pin on Fathers">
            <a:extLst>
              <a:ext uri="{FF2B5EF4-FFF2-40B4-BE49-F238E27FC236}">
                <a16:creationId xmlns:a16="http://schemas.microsoft.com/office/drawing/2014/main" id="{E24278DE-B145-0EFA-52A1-6D3E79DBC3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34" b="8196"/>
          <a:stretch>
            <a:fillRect/>
          </a:stretch>
        </p:blipFill>
        <p:spPr bwMode="auto">
          <a:xfrm>
            <a:off x="1435968" y="-11920"/>
            <a:ext cx="9320065" cy="629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935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1121C-736A-8E7D-54A3-7C36EF86D8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ECF0F-CD8F-043E-DFAF-0FA06F2C8BAF}"/>
              </a:ext>
            </a:extLst>
          </p:cNvPr>
          <p:cNvSpPr>
            <a:spLocks noGrp="1"/>
          </p:cNvSpPr>
          <p:nvPr>
            <p:ph type="title"/>
          </p:nvPr>
        </p:nvSpPr>
        <p:spPr/>
        <p:txBody>
          <a:bodyPr/>
          <a:lstStyle/>
          <a:p>
            <a:pPr algn="ctr"/>
            <a:r>
              <a:rPr lang="en-GB" dirty="0"/>
              <a:t>How will the Fear of God effect the way I live?</a:t>
            </a:r>
          </a:p>
        </p:txBody>
      </p:sp>
      <p:sp>
        <p:nvSpPr>
          <p:cNvPr id="3" name="Content Placeholder 2">
            <a:extLst>
              <a:ext uri="{FF2B5EF4-FFF2-40B4-BE49-F238E27FC236}">
                <a16:creationId xmlns:a16="http://schemas.microsoft.com/office/drawing/2014/main" id="{59B140EA-0969-6AF0-2088-0E630EC8029F}"/>
              </a:ext>
            </a:extLst>
          </p:cNvPr>
          <p:cNvSpPr>
            <a:spLocks noGrp="1"/>
          </p:cNvSpPr>
          <p:nvPr>
            <p:ph idx="1"/>
          </p:nvPr>
        </p:nvSpPr>
        <p:spPr>
          <a:xfrm>
            <a:off x="838200" y="2197967"/>
            <a:ext cx="10515600" cy="3978995"/>
          </a:xfrm>
        </p:spPr>
        <p:txBody>
          <a:bodyPr>
            <a:normAutofit/>
          </a:bodyPr>
          <a:lstStyle/>
          <a:p>
            <a:pPr marL="1200150" lvl="1" indent="-742950">
              <a:buFont typeface="+mj-lt"/>
              <a:buAutoNum type="alphaLcParenR"/>
            </a:pPr>
            <a:r>
              <a:rPr lang="en-GB" sz="3600" dirty="0"/>
              <a:t>Reorders priorities</a:t>
            </a:r>
          </a:p>
          <a:p>
            <a:pPr marL="1200150" lvl="1" indent="-742950">
              <a:buFont typeface="+mj-lt"/>
              <a:buAutoNum type="alphaLcParenR"/>
            </a:pPr>
            <a:endParaRPr lang="en-GB" sz="3600" dirty="0"/>
          </a:p>
          <a:p>
            <a:pPr marL="1200150" lvl="1" indent="-742950">
              <a:buFont typeface="+mj-lt"/>
              <a:buAutoNum type="alphaLcParenR"/>
            </a:pPr>
            <a:r>
              <a:rPr lang="en-GB" sz="3600" dirty="0"/>
              <a:t>Focuses our perspective of God</a:t>
            </a:r>
          </a:p>
          <a:p>
            <a:pPr marL="1200150" lvl="1" indent="-742950">
              <a:buFont typeface="+mj-lt"/>
              <a:buAutoNum type="alphaLcParenR"/>
            </a:pPr>
            <a:endParaRPr lang="en-GB" sz="3600" dirty="0"/>
          </a:p>
          <a:p>
            <a:pPr marL="1200150" lvl="1" indent="-742950">
              <a:buFont typeface="+mj-lt"/>
              <a:buAutoNum type="alphaLcParenR"/>
            </a:pPr>
            <a:r>
              <a:rPr lang="en-GB" sz="3600" dirty="0"/>
              <a:t>Preserves</a:t>
            </a:r>
          </a:p>
          <a:p>
            <a:pPr marL="457200" lvl="1" indent="0">
              <a:buNone/>
            </a:pPr>
            <a:endParaRPr lang="en-GB" sz="3600" dirty="0"/>
          </a:p>
        </p:txBody>
      </p:sp>
    </p:spTree>
    <p:extLst>
      <p:ext uri="{BB962C8B-B14F-4D97-AF65-F5344CB8AC3E}">
        <p14:creationId xmlns:p14="http://schemas.microsoft.com/office/powerpoint/2010/main" val="140073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1AC04C6-4DFA-C36D-1019-9BD5812C20D7}"/>
              </a:ext>
            </a:extLst>
          </p:cNvPr>
          <p:cNvSpPr/>
          <p:nvPr/>
        </p:nvSpPr>
        <p:spPr>
          <a:xfrm>
            <a:off x="7014633" y="1664094"/>
            <a:ext cx="3873421" cy="834887"/>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2B186682-2C80-D7DC-507A-1A5A85D511E6}"/>
              </a:ext>
            </a:extLst>
          </p:cNvPr>
          <p:cNvSpPr/>
          <p:nvPr/>
        </p:nvSpPr>
        <p:spPr>
          <a:xfrm>
            <a:off x="7014634" y="2710544"/>
            <a:ext cx="3873421" cy="834887"/>
          </a:xfrm>
          <a:prstGeom prst="roundRect">
            <a:avLst/>
          </a:prstGeom>
          <a:solidFill>
            <a:srgbClr val="1A7BA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AFAF4A4E-E0E9-1222-DF46-397EE09BD240}"/>
              </a:ext>
            </a:extLst>
          </p:cNvPr>
          <p:cNvSpPr/>
          <p:nvPr/>
        </p:nvSpPr>
        <p:spPr>
          <a:xfrm>
            <a:off x="7014635" y="3756994"/>
            <a:ext cx="3873421" cy="834887"/>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AC1BFC8B-2697-0F0C-C3AD-E7DE4E22F109}"/>
              </a:ext>
            </a:extLst>
          </p:cNvPr>
          <p:cNvSpPr/>
          <p:nvPr/>
        </p:nvSpPr>
        <p:spPr>
          <a:xfrm>
            <a:off x="7014635" y="4803444"/>
            <a:ext cx="3873421" cy="834887"/>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22D26A77-5371-85F1-D60D-451420B2558E}"/>
              </a:ext>
            </a:extLst>
          </p:cNvPr>
          <p:cNvSpPr/>
          <p:nvPr/>
        </p:nvSpPr>
        <p:spPr>
          <a:xfrm>
            <a:off x="10988825" y="1863232"/>
            <a:ext cx="999592" cy="2529510"/>
          </a:xfrm>
          <a:custGeom>
            <a:avLst/>
            <a:gdLst>
              <a:gd name="csX0" fmla="*/ 233570 w 999592"/>
              <a:gd name="csY0" fmla="*/ 0 h 3071194"/>
              <a:gd name="csX1" fmla="*/ 233570 w 999592"/>
              <a:gd name="csY1" fmla="*/ 116785 h 3071194"/>
              <a:gd name="csX2" fmla="*/ 732656 w 999592"/>
              <a:gd name="csY2" fmla="*/ 116785 h 3071194"/>
              <a:gd name="csX3" fmla="*/ 732656 w 999592"/>
              <a:gd name="csY3" fmla="*/ 115722 h 3071194"/>
              <a:gd name="csX4" fmla="*/ 999592 w 999592"/>
              <a:gd name="csY4" fmla="*/ 115722 h 3071194"/>
              <a:gd name="csX5" fmla="*/ 999592 w 999592"/>
              <a:gd name="csY5" fmla="*/ 2955474 h 3071194"/>
              <a:gd name="csX6" fmla="*/ 732656 w 999592"/>
              <a:gd name="csY6" fmla="*/ 2955474 h 3071194"/>
              <a:gd name="csX7" fmla="*/ 732656 w 999592"/>
              <a:gd name="csY7" fmla="*/ 2954409 h 3071194"/>
              <a:gd name="csX8" fmla="*/ 233570 w 999592"/>
              <a:gd name="csY8" fmla="*/ 2954409 h 3071194"/>
              <a:gd name="csX9" fmla="*/ 233570 w 999592"/>
              <a:gd name="csY9" fmla="*/ 3071194 h 3071194"/>
              <a:gd name="csX10" fmla="*/ 0 w 999592"/>
              <a:gd name="csY10" fmla="*/ 2837624 h 3071194"/>
              <a:gd name="csX11" fmla="*/ 233570 w 999592"/>
              <a:gd name="csY11" fmla="*/ 2604054 h 3071194"/>
              <a:gd name="csX12" fmla="*/ 233570 w 999592"/>
              <a:gd name="csY12" fmla="*/ 2720839 h 3071194"/>
              <a:gd name="csX13" fmla="*/ 732656 w 999592"/>
              <a:gd name="csY13" fmla="*/ 2720839 h 3071194"/>
              <a:gd name="csX14" fmla="*/ 732656 w 999592"/>
              <a:gd name="csY14" fmla="*/ 350355 h 3071194"/>
              <a:gd name="csX15" fmla="*/ 233570 w 999592"/>
              <a:gd name="csY15" fmla="*/ 350355 h 3071194"/>
              <a:gd name="csX16" fmla="*/ 233570 w 999592"/>
              <a:gd name="csY16" fmla="*/ 467140 h 3071194"/>
              <a:gd name="csX17" fmla="*/ 0 w 999592"/>
              <a:gd name="csY17" fmla="*/ 233570 h 3071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999592" h="3071194">
                <a:moveTo>
                  <a:pt x="233570" y="0"/>
                </a:moveTo>
                <a:lnTo>
                  <a:pt x="233570" y="116785"/>
                </a:lnTo>
                <a:lnTo>
                  <a:pt x="732656" y="116785"/>
                </a:lnTo>
                <a:lnTo>
                  <a:pt x="732656" y="115722"/>
                </a:lnTo>
                <a:lnTo>
                  <a:pt x="999592" y="115722"/>
                </a:lnTo>
                <a:lnTo>
                  <a:pt x="999592" y="2955474"/>
                </a:lnTo>
                <a:lnTo>
                  <a:pt x="732656" y="2955474"/>
                </a:lnTo>
                <a:lnTo>
                  <a:pt x="732656" y="2954409"/>
                </a:lnTo>
                <a:lnTo>
                  <a:pt x="233570" y="2954409"/>
                </a:lnTo>
                <a:lnTo>
                  <a:pt x="233570" y="3071194"/>
                </a:lnTo>
                <a:lnTo>
                  <a:pt x="0" y="2837624"/>
                </a:lnTo>
                <a:lnTo>
                  <a:pt x="233570" y="2604054"/>
                </a:lnTo>
                <a:lnTo>
                  <a:pt x="233570" y="2720839"/>
                </a:lnTo>
                <a:lnTo>
                  <a:pt x="732656" y="2720839"/>
                </a:lnTo>
                <a:lnTo>
                  <a:pt x="732656" y="350355"/>
                </a:lnTo>
                <a:lnTo>
                  <a:pt x="233570" y="350355"/>
                </a:lnTo>
                <a:lnTo>
                  <a:pt x="233570" y="467140"/>
                </a:lnTo>
                <a:lnTo>
                  <a:pt x="0" y="233570"/>
                </a:lnTo>
                <a:close/>
              </a:path>
            </a:pathLst>
          </a:cu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Rectangle: Rounded Corners 10">
            <a:extLst>
              <a:ext uri="{FF2B5EF4-FFF2-40B4-BE49-F238E27FC236}">
                <a16:creationId xmlns:a16="http://schemas.microsoft.com/office/drawing/2014/main" id="{E4899E2E-2E08-E314-5C0D-937734B2D25B}"/>
              </a:ext>
            </a:extLst>
          </p:cNvPr>
          <p:cNvSpPr/>
          <p:nvPr/>
        </p:nvSpPr>
        <p:spPr>
          <a:xfrm>
            <a:off x="7014635" y="5844214"/>
            <a:ext cx="3873421" cy="83488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014C09B6-99D8-BB69-34BB-B1FAB1E62F32}"/>
              </a:ext>
            </a:extLst>
          </p:cNvPr>
          <p:cNvSpPr/>
          <p:nvPr/>
        </p:nvSpPr>
        <p:spPr>
          <a:xfrm>
            <a:off x="7014633" y="617644"/>
            <a:ext cx="3873421" cy="834887"/>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CCAC7E47-D8D0-A811-8028-60614E3E55FE}"/>
              </a:ext>
            </a:extLst>
          </p:cNvPr>
          <p:cNvSpPr/>
          <p:nvPr/>
        </p:nvSpPr>
        <p:spPr>
          <a:xfrm rot="10800000">
            <a:off x="5903787" y="2919265"/>
            <a:ext cx="999592" cy="2529510"/>
          </a:xfrm>
          <a:custGeom>
            <a:avLst/>
            <a:gdLst>
              <a:gd name="csX0" fmla="*/ 233570 w 999592"/>
              <a:gd name="csY0" fmla="*/ 0 h 3071194"/>
              <a:gd name="csX1" fmla="*/ 233570 w 999592"/>
              <a:gd name="csY1" fmla="*/ 116785 h 3071194"/>
              <a:gd name="csX2" fmla="*/ 732656 w 999592"/>
              <a:gd name="csY2" fmla="*/ 116785 h 3071194"/>
              <a:gd name="csX3" fmla="*/ 732656 w 999592"/>
              <a:gd name="csY3" fmla="*/ 115722 h 3071194"/>
              <a:gd name="csX4" fmla="*/ 999592 w 999592"/>
              <a:gd name="csY4" fmla="*/ 115722 h 3071194"/>
              <a:gd name="csX5" fmla="*/ 999592 w 999592"/>
              <a:gd name="csY5" fmla="*/ 2955474 h 3071194"/>
              <a:gd name="csX6" fmla="*/ 732656 w 999592"/>
              <a:gd name="csY6" fmla="*/ 2955474 h 3071194"/>
              <a:gd name="csX7" fmla="*/ 732656 w 999592"/>
              <a:gd name="csY7" fmla="*/ 2954409 h 3071194"/>
              <a:gd name="csX8" fmla="*/ 233570 w 999592"/>
              <a:gd name="csY8" fmla="*/ 2954409 h 3071194"/>
              <a:gd name="csX9" fmla="*/ 233570 w 999592"/>
              <a:gd name="csY9" fmla="*/ 3071194 h 3071194"/>
              <a:gd name="csX10" fmla="*/ 0 w 999592"/>
              <a:gd name="csY10" fmla="*/ 2837624 h 3071194"/>
              <a:gd name="csX11" fmla="*/ 233570 w 999592"/>
              <a:gd name="csY11" fmla="*/ 2604054 h 3071194"/>
              <a:gd name="csX12" fmla="*/ 233570 w 999592"/>
              <a:gd name="csY12" fmla="*/ 2720839 h 3071194"/>
              <a:gd name="csX13" fmla="*/ 732656 w 999592"/>
              <a:gd name="csY13" fmla="*/ 2720839 h 3071194"/>
              <a:gd name="csX14" fmla="*/ 732656 w 999592"/>
              <a:gd name="csY14" fmla="*/ 350355 h 3071194"/>
              <a:gd name="csX15" fmla="*/ 233570 w 999592"/>
              <a:gd name="csY15" fmla="*/ 350355 h 3071194"/>
              <a:gd name="csX16" fmla="*/ 233570 w 999592"/>
              <a:gd name="csY16" fmla="*/ 467140 h 3071194"/>
              <a:gd name="csX17" fmla="*/ 0 w 999592"/>
              <a:gd name="csY17" fmla="*/ 233570 h 3071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999592" h="3071194">
                <a:moveTo>
                  <a:pt x="233570" y="0"/>
                </a:moveTo>
                <a:lnTo>
                  <a:pt x="233570" y="116785"/>
                </a:lnTo>
                <a:lnTo>
                  <a:pt x="732656" y="116785"/>
                </a:lnTo>
                <a:lnTo>
                  <a:pt x="732656" y="115722"/>
                </a:lnTo>
                <a:lnTo>
                  <a:pt x="999592" y="115722"/>
                </a:lnTo>
                <a:lnTo>
                  <a:pt x="999592" y="2955474"/>
                </a:lnTo>
                <a:lnTo>
                  <a:pt x="732656" y="2955474"/>
                </a:lnTo>
                <a:lnTo>
                  <a:pt x="732656" y="2954409"/>
                </a:lnTo>
                <a:lnTo>
                  <a:pt x="233570" y="2954409"/>
                </a:lnTo>
                <a:lnTo>
                  <a:pt x="233570" y="3071194"/>
                </a:lnTo>
                <a:lnTo>
                  <a:pt x="0" y="2837624"/>
                </a:lnTo>
                <a:lnTo>
                  <a:pt x="233570" y="2604054"/>
                </a:lnTo>
                <a:lnTo>
                  <a:pt x="233570" y="2720839"/>
                </a:lnTo>
                <a:lnTo>
                  <a:pt x="732656" y="2720839"/>
                </a:lnTo>
                <a:lnTo>
                  <a:pt x="732656" y="350355"/>
                </a:lnTo>
                <a:lnTo>
                  <a:pt x="233570" y="350355"/>
                </a:lnTo>
                <a:lnTo>
                  <a:pt x="233570" y="467140"/>
                </a:lnTo>
                <a:lnTo>
                  <a:pt x="0" y="233570"/>
                </a:lnTo>
                <a:close/>
              </a:path>
            </a:pathLst>
          </a:cu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20">
            <a:extLst>
              <a:ext uri="{FF2B5EF4-FFF2-40B4-BE49-F238E27FC236}">
                <a16:creationId xmlns:a16="http://schemas.microsoft.com/office/drawing/2014/main" id="{49E23EFF-6984-9886-2DDB-328D21F3CBB9}"/>
              </a:ext>
            </a:extLst>
          </p:cNvPr>
          <p:cNvSpPr/>
          <p:nvPr/>
        </p:nvSpPr>
        <p:spPr>
          <a:xfrm>
            <a:off x="5146084" y="897360"/>
            <a:ext cx="1796616" cy="5597158"/>
          </a:xfrm>
          <a:custGeom>
            <a:avLst/>
            <a:gdLst>
              <a:gd name="csX0" fmla="*/ 1563757 w 1796616"/>
              <a:gd name="csY0" fmla="*/ 0 h 5597158"/>
              <a:gd name="csX1" fmla="*/ 1796616 w 1796616"/>
              <a:gd name="csY1" fmla="*/ 232860 h 5597158"/>
              <a:gd name="csX2" fmla="*/ 1563757 w 1796616"/>
              <a:gd name="csY2" fmla="*/ 465719 h 5597158"/>
              <a:gd name="csX3" fmla="*/ 1563757 w 1796616"/>
              <a:gd name="csY3" fmla="*/ 349289 h 5597158"/>
              <a:gd name="csX4" fmla="*/ 329411 w 1796616"/>
              <a:gd name="csY4" fmla="*/ 349289 h 5597158"/>
              <a:gd name="csX5" fmla="*/ 329411 w 1796616"/>
              <a:gd name="csY5" fmla="*/ 5218048 h 5597158"/>
              <a:gd name="csX6" fmla="*/ 1512638 w 1796616"/>
              <a:gd name="csY6" fmla="*/ 5218048 h 5597158"/>
              <a:gd name="csX7" fmla="*/ 1512638 w 1796616"/>
              <a:gd name="csY7" fmla="*/ 5091678 h 5597158"/>
              <a:gd name="csX8" fmla="*/ 1765378 w 1796616"/>
              <a:gd name="csY8" fmla="*/ 5344418 h 5597158"/>
              <a:gd name="csX9" fmla="*/ 1512638 w 1796616"/>
              <a:gd name="csY9" fmla="*/ 5597158 h 5597158"/>
              <a:gd name="csX10" fmla="*/ 1512638 w 1796616"/>
              <a:gd name="csY10" fmla="*/ 5470788 h 5597158"/>
              <a:gd name="csX11" fmla="*/ 329411 w 1796616"/>
              <a:gd name="csY11" fmla="*/ 5470788 h 5597158"/>
              <a:gd name="csX12" fmla="*/ 329411 w 1796616"/>
              <a:gd name="csY12" fmla="*/ 5475042 h 5597158"/>
              <a:gd name="csX13" fmla="*/ 0 w 1796616"/>
              <a:gd name="csY13" fmla="*/ 5475042 h 5597158"/>
              <a:gd name="csX14" fmla="*/ 0 w 1796616"/>
              <a:gd name="csY14" fmla="*/ 113590 h 5597158"/>
              <a:gd name="csX15" fmla="*/ 329411 w 1796616"/>
              <a:gd name="csY15" fmla="*/ 113590 h 5597158"/>
              <a:gd name="csX16" fmla="*/ 329411 w 1796616"/>
              <a:gd name="csY16" fmla="*/ 116430 h 5597158"/>
              <a:gd name="csX17" fmla="*/ 1563757 w 1796616"/>
              <a:gd name="csY17" fmla="*/ 116430 h 5597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796616" h="5597158">
                <a:moveTo>
                  <a:pt x="1563757" y="0"/>
                </a:moveTo>
                <a:lnTo>
                  <a:pt x="1796616" y="232860"/>
                </a:lnTo>
                <a:lnTo>
                  <a:pt x="1563757" y="465719"/>
                </a:lnTo>
                <a:lnTo>
                  <a:pt x="1563757" y="349289"/>
                </a:lnTo>
                <a:lnTo>
                  <a:pt x="329411" y="349289"/>
                </a:lnTo>
                <a:lnTo>
                  <a:pt x="329411" y="5218048"/>
                </a:lnTo>
                <a:lnTo>
                  <a:pt x="1512638" y="5218048"/>
                </a:lnTo>
                <a:lnTo>
                  <a:pt x="1512638" y="5091678"/>
                </a:lnTo>
                <a:lnTo>
                  <a:pt x="1765378" y="5344418"/>
                </a:lnTo>
                <a:lnTo>
                  <a:pt x="1512638" y="5597158"/>
                </a:lnTo>
                <a:lnTo>
                  <a:pt x="1512638" y="5470788"/>
                </a:lnTo>
                <a:lnTo>
                  <a:pt x="329411" y="5470788"/>
                </a:lnTo>
                <a:lnTo>
                  <a:pt x="329411" y="5475042"/>
                </a:lnTo>
                <a:lnTo>
                  <a:pt x="0" y="5475042"/>
                </a:lnTo>
                <a:lnTo>
                  <a:pt x="0" y="113590"/>
                </a:lnTo>
                <a:lnTo>
                  <a:pt x="329411" y="113590"/>
                </a:lnTo>
                <a:lnTo>
                  <a:pt x="329411" y="116430"/>
                </a:lnTo>
                <a:lnTo>
                  <a:pt x="1563757" y="11643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3" name="TextBox 22">
            <a:extLst>
              <a:ext uri="{FF2B5EF4-FFF2-40B4-BE49-F238E27FC236}">
                <a16:creationId xmlns:a16="http://schemas.microsoft.com/office/drawing/2014/main" id="{B439D9B4-DE58-91BF-52C2-4AA281129F72}"/>
              </a:ext>
            </a:extLst>
          </p:cNvPr>
          <p:cNvSpPr txBox="1"/>
          <p:nvPr/>
        </p:nvSpPr>
        <p:spPr>
          <a:xfrm>
            <a:off x="281057" y="3882059"/>
            <a:ext cx="4448471" cy="267765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kern="1200" dirty="0">
                <a:solidFill>
                  <a:schemeClr val="tx1"/>
                </a:solidFill>
                <a:effectLst/>
                <a:latin typeface="+mn-lt"/>
                <a:ea typeface="+mn-ea"/>
                <a:cs typeface="+mn-cs"/>
              </a:rPr>
              <a:t>the fear of the Lord is a life rearranging, joyful, awe, and wonder before the greatness of who God is and what He's done. </a:t>
            </a:r>
          </a:p>
          <a:p>
            <a:pPr algn="ctr"/>
            <a:r>
              <a:rPr lang="en-GB" sz="2800" dirty="0"/>
              <a:t>- Tim Keller </a:t>
            </a:r>
          </a:p>
        </p:txBody>
      </p:sp>
      <p:sp>
        <p:nvSpPr>
          <p:cNvPr id="25" name="TextBox 24">
            <a:extLst>
              <a:ext uri="{FF2B5EF4-FFF2-40B4-BE49-F238E27FC236}">
                <a16:creationId xmlns:a16="http://schemas.microsoft.com/office/drawing/2014/main" id="{F87CBEC2-301B-529D-CED5-58DA58C05C60}"/>
              </a:ext>
            </a:extLst>
          </p:cNvPr>
          <p:cNvSpPr txBox="1"/>
          <p:nvPr/>
        </p:nvSpPr>
        <p:spPr>
          <a:xfrm>
            <a:off x="158950" y="74459"/>
            <a:ext cx="5571670"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Reorders my Priorities</a:t>
            </a:r>
          </a:p>
        </p:txBody>
      </p:sp>
      <p:pic>
        <p:nvPicPr>
          <p:cNvPr id="17410" name="Picture 2" descr="To put the cat among the pigeons&quot;. To cause an uproar.To create chaos. &quot;To  cause trouble or upset by saying or doing something that causes trouble or  makes a lot of people">
            <a:extLst>
              <a:ext uri="{FF2B5EF4-FFF2-40B4-BE49-F238E27FC236}">
                <a16:creationId xmlns:a16="http://schemas.microsoft.com/office/drawing/2014/main" id="{F892AC58-02A0-C99F-DFD1-566CF31B8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371" y="1266818"/>
            <a:ext cx="4365862" cy="2274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11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A person sitting on the ground and a hand with rings on it&#10;&#10;AI-generated content may be incorrect.">
            <a:extLst>
              <a:ext uri="{FF2B5EF4-FFF2-40B4-BE49-F238E27FC236}">
                <a16:creationId xmlns:a16="http://schemas.microsoft.com/office/drawing/2014/main" id="{3412344F-054E-C18F-8FE7-6B07DA19EBEE}"/>
              </a:ext>
            </a:extLst>
          </p:cNvPr>
          <p:cNvPicPr>
            <a:picLocks noChangeAspect="1"/>
          </p:cNvPicPr>
          <p:nvPr/>
        </p:nvPicPr>
        <p:blipFill>
          <a:blip r:embed="rId3"/>
          <a:stretch>
            <a:fillRect/>
          </a:stretch>
        </p:blipFill>
        <p:spPr>
          <a:xfrm>
            <a:off x="630426" y="13185"/>
            <a:ext cx="10938722" cy="6836363"/>
          </a:xfrm>
          <a:prstGeom prst="rect">
            <a:avLst/>
          </a:prstGeom>
        </p:spPr>
      </p:pic>
    </p:spTree>
    <p:extLst>
      <p:ext uri="{BB962C8B-B14F-4D97-AF65-F5344CB8AC3E}">
        <p14:creationId xmlns:p14="http://schemas.microsoft.com/office/powerpoint/2010/main" val="3443857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Bible character overview - Mary magdalene – BibleBumps">
            <a:extLst>
              <a:ext uri="{FF2B5EF4-FFF2-40B4-BE49-F238E27FC236}">
                <a16:creationId xmlns:a16="http://schemas.microsoft.com/office/drawing/2014/main" id="{4CF19BDD-75C1-8E8F-2071-D1E7C20B6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A96413B-BB62-6B37-D1C9-ED606E2650F1}"/>
              </a:ext>
            </a:extLst>
          </p:cNvPr>
          <p:cNvSpPr txBox="1"/>
          <p:nvPr/>
        </p:nvSpPr>
        <p:spPr>
          <a:xfrm>
            <a:off x="5670512" y="2118931"/>
            <a:ext cx="6341638" cy="1938992"/>
          </a:xfrm>
          <a:prstGeom prst="rect">
            <a:avLst/>
          </a:prstGeom>
          <a:noFill/>
        </p:spPr>
        <p:txBody>
          <a:bodyPr wrap="square">
            <a:spAutoFit/>
          </a:bodyPr>
          <a:lstStyle/>
          <a:p>
            <a:pPr algn="ctr">
              <a:buNone/>
            </a:pPr>
            <a:r>
              <a:rPr lang="en-GB" sz="2400" b="0" i="0" dirty="0">
                <a:solidFill>
                  <a:srgbClr val="000000"/>
                </a:solidFill>
                <a:effectLst/>
                <a:latin typeface="system-ui"/>
              </a:rPr>
              <a:t>So the women hurried away from the tomb, </a:t>
            </a:r>
            <a:r>
              <a:rPr lang="en-GB" sz="2400" b="0" i="0" dirty="0">
                <a:solidFill>
                  <a:srgbClr val="000000"/>
                </a:solidFill>
                <a:effectLst/>
                <a:highlight>
                  <a:srgbClr val="FFFF00"/>
                </a:highlight>
                <a:latin typeface="system-ui"/>
              </a:rPr>
              <a:t>afraid yet filled with joy</a:t>
            </a:r>
            <a:r>
              <a:rPr lang="en-GB" sz="2400" b="0" i="0" dirty="0">
                <a:solidFill>
                  <a:srgbClr val="000000"/>
                </a:solidFill>
                <a:effectLst/>
                <a:latin typeface="system-ui"/>
              </a:rPr>
              <a:t>, and ran to tell his disciples. </a:t>
            </a:r>
          </a:p>
          <a:p>
            <a:pPr algn="ctr">
              <a:buNone/>
            </a:pPr>
            <a:endParaRPr lang="en-GB" sz="2400" b="0" i="0" dirty="0">
              <a:solidFill>
                <a:srgbClr val="000000"/>
              </a:solidFill>
              <a:effectLst/>
              <a:latin typeface="system-ui"/>
            </a:endParaRPr>
          </a:p>
          <a:p>
            <a:pPr algn="ctr">
              <a:buNone/>
            </a:pPr>
            <a:r>
              <a:rPr lang="en-GB" sz="2400" dirty="0">
                <a:solidFill>
                  <a:srgbClr val="000000"/>
                </a:solidFill>
                <a:latin typeface="system-ui"/>
              </a:rPr>
              <a:t>- Matt 28:8</a:t>
            </a:r>
            <a:endParaRPr lang="en-GB" sz="2400" b="0" i="0" dirty="0">
              <a:solidFill>
                <a:srgbClr val="000000"/>
              </a:solidFill>
              <a:effectLst/>
              <a:latin typeface="system-ui"/>
            </a:endParaRPr>
          </a:p>
        </p:txBody>
      </p:sp>
    </p:spTree>
    <p:extLst>
      <p:ext uri="{BB962C8B-B14F-4D97-AF65-F5344CB8AC3E}">
        <p14:creationId xmlns:p14="http://schemas.microsoft.com/office/powerpoint/2010/main" val="2296532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AD32B0-8439-C105-B635-3989FF3FA8FE}"/>
              </a:ext>
            </a:extLst>
          </p:cNvPr>
          <p:cNvPicPr>
            <a:picLocks noChangeAspect="1"/>
          </p:cNvPicPr>
          <p:nvPr/>
        </p:nvPicPr>
        <p:blipFill>
          <a:blip r:embed="rId3"/>
          <a:stretch>
            <a:fillRect/>
          </a:stretch>
        </p:blipFill>
        <p:spPr>
          <a:xfrm>
            <a:off x="5064646" y="1118455"/>
            <a:ext cx="6890708" cy="3874338"/>
          </a:xfrm>
          <a:prstGeom prst="rect">
            <a:avLst/>
          </a:prstGeom>
        </p:spPr>
      </p:pic>
      <p:pic>
        <p:nvPicPr>
          <p:cNvPr id="18434" name="Picture 2" descr="The silhouette of a male running athlete | Premium Vector">
            <a:extLst>
              <a:ext uri="{FF2B5EF4-FFF2-40B4-BE49-F238E27FC236}">
                <a16:creationId xmlns:a16="http://schemas.microsoft.com/office/drawing/2014/main" id="{E19F5FC7-8B08-02F7-2097-0517B5C88D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91" t="10885" r="6803" b="14158"/>
          <a:stretch>
            <a:fillRect/>
          </a:stretch>
        </p:blipFill>
        <p:spPr bwMode="auto">
          <a:xfrm>
            <a:off x="295334" y="1113693"/>
            <a:ext cx="4373217" cy="387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536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D62887-A578-4857-017B-1143FE4D2BAD}"/>
              </a:ext>
            </a:extLst>
          </p:cNvPr>
          <p:cNvSpPr txBox="1"/>
          <p:nvPr/>
        </p:nvSpPr>
        <p:spPr>
          <a:xfrm>
            <a:off x="397488" y="156315"/>
            <a:ext cx="7690124" cy="851297"/>
          </a:xfrm>
          <a:prstGeom prst="roundRect">
            <a:avLst/>
          </a:prstGeom>
          <a:solidFill>
            <a:schemeClr val="tx1"/>
          </a:solid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4400">
                <a:solidFill>
                  <a:schemeClr val="bg1"/>
                </a:solidFill>
                <a:effectLst/>
              </a:defRPr>
            </a:lvl1pPr>
          </a:lstStyle>
          <a:p>
            <a:r>
              <a:rPr lang="en-GB" dirty="0"/>
              <a:t>Focuses our perceptive of God</a:t>
            </a:r>
          </a:p>
        </p:txBody>
      </p:sp>
      <p:pic>
        <p:nvPicPr>
          <p:cNvPr id="4" name="Picture 3">
            <a:extLst>
              <a:ext uri="{FF2B5EF4-FFF2-40B4-BE49-F238E27FC236}">
                <a16:creationId xmlns:a16="http://schemas.microsoft.com/office/drawing/2014/main" id="{64AA18BA-6070-A593-B13D-EDA5A686B986}"/>
              </a:ext>
            </a:extLst>
          </p:cNvPr>
          <p:cNvPicPr>
            <a:picLocks noChangeAspect="1"/>
          </p:cNvPicPr>
          <p:nvPr/>
        </p:nvPicPr>
        <p:blipFill>
          <a:blip r:embed="rId3"/>
          <a:stretch>
            <a:fillRect/>
          </a:stretch>
        </p:blipFill>
        <p:spPr>
          <a:xfrm>
            <a:off x="2993097" y="2033263"/>
            <a:ext cx="5860693" cy="3288912"/>
          </a:xfrm>
          <a:prstGeom prst="rect">
            <a:avLst/>
          </a:prstGeom>
        </p:spPr>
      </p:pic>
    </p:spTree>
    <p:extLst>
      <p:ext uri="{BB962C8B-B14F-4D97-AF65-F5344CB8AC3E}">
        <p14:creationId xmlns:p14="http://schemas.microsoft.com/office/powerpoint/2010/main" val="3347183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292" name="AutoShape 5" descr="Image result for earth">
            <a:extLst>
              <a:ext uri="{FF2B5EF4-FFF2-40B4-BE49-F238E27FC236}">
                <a16:creationId xmlns:a16="http://schemas.microsoft.com/office/drawing/2014/main" id="{9217FC63-A60E-4246-F2ED-CEF84ACC994B}"/>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2293" name="AutoShape 7" descr="Image result for earth">
            <a:extLst>
              <a:ext uri="{FF2B5EF4-FFF2-40B4-BE49-F238E27FC236}">
                <a16:creationId xmlns:a16="http://schemas.microsoft.com/office/drawing/2014/main" id="{0A865323-21C1-CD37-88EC-83D893A6BA45}"/>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2295" name="AutoShape 11" descr="Image result for sun">
            <a:extLst>
              <a:ext uri="{FF2B5EF4-FFF2-40B4-BE49-F238E27FC236}">
                <a16:creationId xmlns:a16="http://schemas.microsoft.com/office/drawing/2014/main" id="{093A6500-9785-0786-FC66-4349A0079768}"/>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26626" name="Picture 2" descr="Sun">
            <a:extLst>
              <a:ext uri="{FF2B5EF4-FFF2-40B4-BE49-F238E27FC236}">
                <a16:creationId xmlns:a16="http://schemas.microsoft.com/office/drawing/2014/main" id="{A25AE1E4-F5A5-C0E5-B4BA-FEC94B6BF5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374"/>
          <a:stretch>
            <a:fillRect/>
          </a:stretch>
        </p:blipFill>
        <p:spPr bwMode="auto">
          <a:xfrm>
            <a:off x="5884506" y="85539"/>
            <a:ext cx="6292524" cy="6686919"/>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Planet Earth — Everything you need to know | Space">
            <a:extLst>
              <a:ext uri="{FF2B5EF4-FFF2-40B4-BE49-F238E27FC236}">
                <a16:creationId xmlns:a16="http://schemas.microsoft.com/office/drawing/2014/main" id="{D1A8FB1D-3C23-F775-FED8-42D99F23CE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245" r="16686"/>
          <a:stretch>
            <a:fillRect/>
          </a:stretch>
        </p:blipFill>
        <p:spPr bwMode="auto">
          <a:xfrm>
            <a:off x="14970" y="214310"/>
            <a:ext cx="5722815" cy="6429375"/>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Right 1">
            <a:extLst>
              <a:ext uri="{FF2B5EF4-FFF2-40B4-BE49-F238E27FC236}">
                <a16:creationId xmlns:a16="http://schemas.microsoft.com/office/drawing/2014/main" id="{3978EE94-177F-CE9A-378F-B8CC58CC0F0E}"/>
              </a:ext>
            </a:extLst>
          </p:cNvPr>
          <p:cNvSpPr/>
          <p:nvPr/>
        </p:nvSpPr>
        <p:spPr>
          <a:xfrm>
            <a:off x="5293297" y="3116331"/>
            <a:ext cx="2044621" cy="62533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1ACBB30-DE6B-6D9A-CB9A-9F6646610959}"/>
            </a:ext>
          </a:extLst>
        </p:cNvPr>
        <p:cNvGrpSpPr/>
        <p:nvPr/>
      </p:nvGrpSpPr>
      <p:grpSpPr>
        <a:xfrm>
          <a:off x="0" y="0"/>
          <a:ext cx="0" cy="0"/>
          <a:chOff x="0" y="0"/>
          <a:chExt cx="0" cy="0"/>
        </a:xfrm>
      </p:grpSpPr>
      <p:pic>
        <p:nvPicPr>
          <p:cNvPr id="3" name="Picture 4" descr="1022px-The_bright_star_Alpha_Centauri_and_its_surroundings">
            <a:extLst>
              <a:ext uri="{FF2B5EF4-FFF2-40B4-BE49-F238E27FC236}">
                <a16:creationId xmlns:a16="http://schemas.microsoft.com/office/drawing/2014/main" id="{46A71A57-0A21-5739-0FAE-AEA9078DC9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5710" y="0"/>
            <a:ext cx="6836558" cy="685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AutoShape 5" descr="Image result for earth">
            <a:extLst>
              <a:ext uri="{FF2B5EF4-FFF2-40B4-BE49-F238E27FC236}">
                <a16:creationId xmlns:a16="http://schemas.microsoft.com/office/drawing/2014/main" id="{6D94BF28-7B42-6B52-DF5A-315F5961DDDB}"/>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2293" name="AutoShape 7" descr="Image result for earth">
            <a:extLst>
              <a:ext uri="{FF2B5EF4-FFF2-40B4-BE49-F238E27FC236}">
                <a16:creationId xmlns:a16="http://schemas.microsoft.com/office/drawing/2014/main" id="{A0864FF3-4E03-A8EC-C7FF-EEA50B95B465}"/>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2295" name="AutoShape 11" descr="Image result for sun">
            <a:extLst>
              <a:ext uri="{FF2B5EF4-FFF2-40B4-BE49-F238E27FC236}">
                <a16:creationId xmlns:a16="http://schemas.microsoft.com/office/drawing/2014/main" id="{3B4AEBDA-D1AE-3169-7895-0E118B52D0CB}"/>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26628" name="Picture 4" descr="Planet Earth — Everything you need to know | Space">
            <a:extLst>
              <a:ext uri="{FF2B5EF4-FFF2-40B4-BE49-F238E27FC236}">
                <a16:creationId xmlns:a16="http://schemas.microsoft.com/office/drawing/2014/main" id="{3F3E20E7-165A-B2D9-E708-F9E223AEF2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314" r="5988"/>
          <a:stretch>
            <a:fillRect/>
          </a:stretch>
        </p:blipFill>
        <p:spPr bwMode="auto">
          <a:xfrm>
            <a:off x="0" y="279554"/>
            <a:ext cx="6023241" cy="6429375"/>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Right 1">
            <a:extLst>
              <a:ext uri="{FF2B5EF4-FFF2-40B4-BE49-F238E27FC236}">
                <a16:creationId xmlns:a16="http://schemas.microsoft.com/office/drawing/2014/main" id="{B6773CA8-7025-6FEA-DEE5-D8488F04A2E2}"/>
              </a:ext>
            </a:extLst>
          </p:cNvPr>
          <p:cNvSpPr/>
          <p:nvPr/>
        </p:nvSpPr>
        <p:spPr>
          <a:xfrm>
            <a:off x="4356178" y="3030793"/>
            <a:ext cx="4982501" cy="62533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5152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7650" name="Picture 2" descr="Milky Way galaxy: Facts about our cosmic neighborhood | Space">
            <a:extLst>
              <a:ext uri="{FF2B5EF4-FFF2-40B4-BE49-F238E27FC236}">
                <a16:creationId xmlns:a16="http://schemas.microsoft.com/office/drawing/2014/main" id="{98059436-551B-31B6-7423-92BFA90D2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0"/>
            <a:ext cx="108267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Right 1">
            <a:extLst>
              <a:ext uri="{FF2B5EF4-FFF2-40B4-BE49-F238E27FC236}">
                <a16:creationId xmlns:a16="http://schemas.microsoft.com/office/drawing/2014/main" id="{B30900E5-C5A5-7DB9-8770-6D442899327F}"/>
              </a:ext>
            </a:extLst>
          </p:cNvPr>
          <p:cNvSpPr/>
          <p:nvPr/>
        </p:nvSpPr>
        <p:spPr>
          <a:xfrm rot="3629808">
            <a:off x="4960474" y="2856342"/>
            <a:ext cx="3720223" cy="62533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17022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9" name="Rectangle 2253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Rectangle 4">
            <a:extLst>
              <a:ext uri="{FF2B5EF4-FFF2-40B4-BE49-F238E27FC236}">
                <a16:creationId xmlns:a16="http://schemas.microsoft.com/office/drawing/2014/main" id="{602125C8-09B4-9DDC-FA09-EF0C555A6B34}"/>
              </a:ext>
            </a:extLst>
          </p:cNvPr>
          <p:cNvSpPr>
            <a:spLocks noGrp="1" noChangeArrowheads="1"/>
          </p:cNvSpPr>
          <p:nvPr>
            <p:ph type="ctrTitle"/>
          </p:nvPr>
        </p:nvSpPr>
        <p:spPr>
          <a:xfrm>
            <a:off x="890338" y="640080"/>
            <a:ext cx="3734014" cy="3566160"/>
          </a:xfrm>
        </p:spPr>
        <p:txBody>
          <a:bodyPr anchor="b">
            <a:normAutofit fontScale="90000"/>
          </a:bodyPr>
          <a:lstStyle/>
          <a:p>
            <a:pPr algn="l"/>
            <a:r>
              <a:rPr lang="en-GB" altLang="en-US" sz="5400" dirty="0"/>
              <a:t>He upholds the universe by the word of his power.</a:t>
            </a:r>
            <a:br>
              <a:rPr lang="en-GB" altLang="en-US" sz="5400" dirty="0"/>
            </a:br>
            <a:endParaRPr lang="en-GB" altLang="en-US" sz="5400" dirty="0"/>
          </a:p>
        </p:txBody>
      </p:sp>
      <p:sp>
        <p:nvSpPr>
          <p:cNvPr id="16387" name="Rectangle 5">
            <a:extLst>
              <a:ext uri="{FF2B5EF4-FFF2-40B4-BE49-F238E27FC236}">
                <a16:creationId xmlns:a16="http://schemas.microsoft.com/office/drawing/2014/main" id="{7543BD40-851F-0C9D-9AB6-0D4C0F1DB342}"/>
              </a:ext>
            </a:extLst>
          </p:cNvPr>
          <p:cNvSpPr>
            <a:spLocks noGrp="1" noChangeArrowheads="1"/>
          </p:cNvSpPr>
          <p:nvPr>
            <p:ph type="subTitle" idx="1"/>
          </p:nvPr>
        </p:nvSpPr>
        <p:spPr>
          <a:xfrm>
            <a:off x="890339" y="4636008"/>
            <a:ext cx="3734014" cy="1572768"/>
          </a:xfrm>
        </p:spPr>
        <p:txBody>
          <a:bodyPr>
            <a:normAutofit/>
          </a:bodyPr>
          <a:lstStyle/>
          <a:p>
            <a:pPr algn="l" eaLnBrk="1" hangingPunct="1"/>
            <a:r>
              <a:rPr lang="en-GB" altLang="en-US" dirty="0"/>
              <a:t>Hebrews 1:3</a:t>
            </a:r>
          </a:p>
        </p:txBody>
      </p:sp>
      <p:sp>
        <p:nvSpPr>
          <p:cNvPr id="2254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MY GOD HOLDS THE UNIVERSE IN HIS HANDS.........Do not fear......&lt;&gt;&lt;">
            <a:extLst>
              <a:ext uri="{FF2B5EF4-FFF2-40B4-BE49-F238E27FC236}">
                <a16:creationId xmlns:a16="http://schemas.microsoft.com/office/drawing/2014/main" id="{1C245E4D-806D-14CF-16FD-667ABF5EC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58" r="1"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D431FC-BE15-AFBC-DF41-0004711CFF48}"/>
              </a:ext>
            </a:extLst>
          </p:cNvPr>
          <p:cNvSpPr txBox="1"/>
          <p:nvPr/>
        </p:nvSpPr>
        <p:spPr>
          <a:xfrm>
            <a:off x="397489" y="156315"/>
            <a:ext cx="2709200" cy="851297"/>
          </a:xfrm>
          <a:prstGeom prst="roundRect">
            <a:avLst/>
          </a:prstGeom>
          <a:solidFill>
            <a:schemeClr val="tx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kern="1200" dirty="0">
                <a:solidFill>
                  <a:schemeClr val="bg1"/>
                </a:solidFill>
                <a:effectLst/>
                <a:latin typeface="+mn-lt"/>
                <a:ea typeface="+mn-ea"/>
                <a:cs typeface="+mn-cs"/>
              </a:rPr>
              <a:t>Preserves</a:t>
            </a:r>
          </a:p>
        </p:txBody>
      </p:sp>
      <p:pic>
        <p:nvPicPr>
          <p:cNvPr id="17412" name="Picture 4" descr="Scholars debate death on the cross">
            <a:extLst>
              <a:ext uri="{FF2B5EF4-FFF2-40B4-BE49-F238E27FC236}">
                <a16:creationId xmlns:a16="http://schemas.microsoft.com/office/drawing/2014/main" id="{35552550-D6BD-BBB1-0CBB-34FCE0955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6525" y="1836550"/>
            <a:ext cx="5334000" cy="375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08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Rick Warren's greater fear: God's disapproval | Baptist Press">
            <a:extLst>
              <a:ext uri="{FF2B5EF4-FFF2-40B4-BE49-F238E27FC236}">
                <a16:creationId xmlns:a16="http://schemas.microsoft.com/office/drawing/2014/main" id="{F27FC27F-A0B6-2389-A210-71A5743311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154" t="8282" r="13550" b="20414"/>
          <a:stretch>
            <a:fillRect/>
          </a:stretch>
        </p:blipFill>
        <p:spPr bwMode="auto">
          <a:xfrm>
            <a:off x="278195" y="102232"/>
            <a:ext cx="7292574" cy="44186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264BAC5-D70C-2AC3-D4F5-C48E031CAA5E}"/>
              </a:ext>
            </a:extLst>
          </p:cNvPr>
          <p:cNvSpPr txBox="1"/>
          <p:nvPr/>
        </p:nvSpPr>
        <p:spPr>
          <a:xfrm>
            <a:off x="2550087" y="3429000"/>
            <a:ext cx="4613175" cy="1328023"/>
          </a:xfrm>
          <a:prstGeom prst="wedgeRoundRectCallout">
            <a:avLst>
              <a:gd name="adj1" fmla="val 19130"/>
              <a:gd name="adj2" fmla="val -144613"/>
              <a:gd name="adj3" fmla="val 16667"/>
            </a:avLst>
          </a:prstGeom>
          <a:solidFill>
            <a:schemeClr val="bg1"/>
          </a:solidFill>
          <a:ln>
            <a:solidFill>
              <a:schemeClr val="tx1"/>
            </a:solidFill>
          </a:ln>
        </p:spPr>
        <p:txBody>
          <a:bodyPr wrap="square">
            <a:spAutoFit/>
          </a:bodyPr>
          <a:lstStyle/>
          <a:p>
            <a:r>
              <a:rPr lang="en-GB" sz="2400" dirty="0"/>
              <a:t>“I fear the disapproval of God more than I fear your disapproval or the disapproval of society” </a:t>
            </a:r>
          </a:p>
        </p:txBody>
      </p:sp>
      <p:sp>
        <p:nvSpPr>
          <p:cNvPr id="5" name="TextBox 4">
            <a:extLst>
              <a:ext uri="{FF2B5EF4-FFF2-40B4-BE49-F238E27FC236}">
                <a16:creationId xmlns:a16="http://schemas.microsoft.com/office/drawing/2014/main" id="{095ED967-9D58-30C2-7418-8365B5CF9E4F}"/>
              </a:ext>
            </a:extLst>
          </p:cNvPr>
          <p:cNvSpPr txBox="1"/>
          <p:nvPr/>
        </p:nvSpPr>
        <p:spPr>
          <a:xfrm>
            <a:off x="5442144" y="4863277"/>
            <a:ext cx="6382581" cy="1836035"/>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07000"/>
              </a:lnSpc>
              <a:spcAft>
                <a:spcPts val="800"/>
              </a:spcAft>
              <a:buNone/>
            </a:pPr>
            <a:r>
              <a:rPr lang="en-GB" sz="2400" kern="100" dirty="0">
                <a:effectLst/>
                <a:latin typeface="Aptos" panose="020B0004020202020204" pitchFamily="34" charset="0"/>
                <a:ea typeface="Aptos" panose="020B0004020202020204" pitchFamily="34" charset="0"/>
                <a:cs typeface="Arial" panose="020B0604020202020204" pitchFamily="34" charset="0"/>
              </a:rPr>
              <a:t>Moses said to the people, “Do not be afraid. God has come to test you, so that the fear of God will be with you to </a:t>
            </a:r>
            <a:r>
              <a:rPr lang="en-GB" sz="2400"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keep you from sinning</a:t>
            </a:r>
            <a:r>
              <a:rPr lang="en-GB" sz="2400" kern="100" dirty="0">
                <a:effectLst/>
                <a:latin typeface="Aptos" panose="020B0004020202020204" pitchFamily="34" charset="0"/>
                <a:ea typeface="Aptos" panose="020B0004020202020204" pitchFamily="34" charset="0"/>
                <a:cs typeface="Arial" panose="020B0604020202020204" pitchFamily="34" charset="0"/>
              </a:rPr>
              <a:t>.” (Exo 20:20)</a:t>
            </a:r>
          </a:p>
        </p:txBody>
      </p:sp>
      <p:sp>
        <p:nvSpPr>
          <p:cNvPr id="7" name="TextBox 6">
            <a:extLst>
              <a:ext uri="{FF2B5EF4-FFF2-40B4-BE49-F238E27FC236}">
                <a16:creationId xmlns:a16="http://schemas.microsoft.com/office/drawing/2014/main" id="{A74BB77F-3400-EEE2-7D90-2C65FBDB0D51}"/>
              </a:ext>
            </a:extLst>
          </p:cNvPr>
          <p:cNvSpPr txBox="1"/>
          <p:nvPr/>
        </p:nvSpPr>
        <p:spPr>
          <a:xfrm>
            <a:off x="7928226" y="1076705"/>
            <a:ext cx="3752971" cy="2145268"/>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2400" kern="100" dirty="0">
                <a:effectLst/>
                <a:latin typeface="Aptos" panose="020B0004020202020204" pitchFamily="34" charset="0"/>
                <a:ea typeface="Aptos" panose="020B0004020202020204" pitchFamily="34" charset="0"/>
                <a:cs typeface="Arial" panose="020B0604020202020204" pitchFamily="34" charset="0"/>
              </a:rPr>
              <a:t>The </a:t>
            </a:r>
            <a:r>
              <a:rPr lang="en-GB" sz="2400"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fear of the Lord is the beginning of wisdom</a:t>
            </a:r>
            <a:r>
              <a:rPr lang="en-GB" sz="2400" kern="100" dirty="0">
                <a:effectLst/>
                <a:latin typeface="Aptos" panose="020B0004020202020204" pitchFamily="34" charset="0"/>
                <a:ea typeface="Aptos" panose="020B0004020202020204" pitchFamily="34" charset="0"/>
                <a:cs typeface="Arial" panose="020B0604020202020204" pitchFamily="34" charset="0"/>
              </a:rPr>
              <a:t>, and the knowledge of the Holy One is insight. </a:t>
            </a:r>
          </a:p>
          <a:p>
            <a:pPr algn="ctr"/>
            <a:r>
              <a:rPr lang="en-GB" sz="2400" kern="100" dirty="0">
                <a:latin typeface="Aptos" panose="020B0004020202020204" pitchFamily="34" charset="0"/>
                <a:ea typeface="Aptos" panose="020B0004020202020204" pitchFamily="34" charset="0"/>
                <a:cs typeface="Arial" panose="020B0604020202020204" pitchFamily="34" charset="0"/>
              </a:rPr>
              <a:t>(</a:t>
            </a:r>
            <a:r>
              <a:rPr lang="en-GB" sz="2400" kern="100" dirty="0">
                <a:effectLst/>
                <a:latin typeface="Aptos" panose="020B0004020202020204" pitchFamily="34" charset="0"/>
                <a:ea typeface="Aptos" panose="020B0004020202020204" pitchFamily="34" charset="0"/>
                <a:cs typeface="Arial" panose="020B0604020202020204" pitchFamily="34" charset="0"/>
              </a:rPr>
              <a:t>Proverbs 9:10)</a:t>
            </a:r>
          </a:p>
        </p:txBody>
      </p:sp>
      <p:sp>
        <p:nvSpPr>
          <p:cNvPr id="9" name="TextBox 8">
            <a:extLst>
              <a:ext uri="{FF2B5EF4-FFF2-40B4-BE49-F238E27FC236}">
                <a16:creationId xmlns:a16="http://schemas.microsoft.com/office/drawing/2014/main" id="{2E21AFDB-CFB4-D47E-F7DE-F9325D6DE2C0}"/>
              </a:ext>
            </a:extLst>
          </p:cNvPr>
          <p:cNvSpPr txBox="1"/>
          <p:nvPr/>
        </p:nvSpPr>
        <p:spPr>
          <a:xfrm>
            <a:off x="278194" y="5067209"/>
            <a:ext cx="4157497" cy="1512329"/>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07000"/>
              </a:lnSpc>
              <a:spcAft>
                <a:spcPts val="800"/>
              </a:spcAft>
            </a:pPr>
            <a:r>
              <a:rPr lang="en-GB" sz="2400" kern="100" dirty="0">
                <a:effectLst/>
                <a:latin typeface="Aptos" panose="020B0004020202020204" pitchFamily="34" charset="0"/>
                <a:ea typeface="Aptos" panose="020B0004020202020204" pitchFamily="34" charset="0"/>
                <a:cs typeface="Arial" panose="020B0604020202020204" pitchFamily="34" charset="0"/>
              </a:rPr>
              <a:t>how shall we escape </a:t>
            </a:r>
            <a:r>
              <a:rPr lang="en-GB" sz="2400"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if we ignore</a:t>
            </a:r>
            <a:r>
              <a:rPr lang="en-GB" sz="2400" kern="100" dirty="0">
                <a:effectLst/>
                <a:latin typeface="Aptos" panose="020B0004020202020204" pitchFamily="34" charset="0"/>
                <a:ea typeface="Aptos" panose="020B0004020202020204" pitchFamily="34" charset="0"/>
                <a:cs typeface="Arial" panose="020B0604020202020204" pitchFamily="34" charset="0"/>
              </a:rPr>
              <a:t> so great a salvation?.. </a:t>
            </a:r>
          </a:p>
          <a:p>
            <a:pPr algn="ctr">
              <a:lnSpc>
                <a:spcPct val="107000"/>
              </a:lnSpc>
              <a:spcAft>
                <a:spcPts val="800"/>
              </a:spcAft>
            </a:pPr>
            <a:r>
              <a:rPr lang="en-GB" sz="2400" kern="100" dirty="0">
                <a:latin typeface="Aptos" panose="020B0004020202020204" pitchFamily="34" charset="0"/>
                <a:ea typeface="Aptos" panose="020B0004020202020204" pitchFamily="34" charset="0"/>
                <a:cs typeface="Arial" panose="020B0604020202020204" pitchFamily="34" charset="0"/>
              </a:rPr>
              <a:t>(</a:t>
            </a:r>
            <a:r>
              <a:rPr lang="en-GB" sz="2400" kern="100" dirty="0" err="1">
                <a:latin typeface="Aptos" panose="020B0004020202020204" pitchFamily="34" charset="0"/>
                <a:ea typeface="Aptos" panose="020B0004020202020204" pitchFamily="34" charset="0"/>
                <a:cs typeface="Arial" panose="020B0604020202020204" pitchFamily="34" charset="0"/>
              </a:rPr>
              <a:t>Heb</a:t>
            </a:r>
            <a:r>
              <a:rPr lang="en-GB" sz="2400" kern="100" dirty="0">
                <a:latin typeface="Aptos" panose="020B0004020202020204" pitchFamily="34" charset="0"/>
                <a:ea typeface="Aptos" panose="020B0004020202020204" pitchFamily="34" charset="0"/>
                <a:cs typeface="Arial" panose="020B0604020202020204" pitchFamily="34" charset="0"/>
              </a:rPr>
              <a:t> 2:3)</a:t>
            </a:r>
            <a:endParaRPr lang="en-GB" sz="24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5902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17F5EA-6173-F2A4-894B-DE1D8EFF2EB8}"/>
              </a:ext>
            </a:extLst>
          </p:cNvPr>
          <p:cNvSpPr txBox="1"/>
          <p:nvPr/>
        </p:nvSpPr>
        <p:spPr>
          <a:xfrm>
            <a:off x="3048473" y="2767281"/>
            <a:ext cx="6096946" cy="1323439"/>
          </a:xfrm>
          <a:prstGeom prst="rect">
            <a:avLst/>
          </a:prstGeom>
          <a:noFill/>
        </p:spPr>
        <p:txBody>
          <a:bodyPr wrap="square">
            <a:spAutoFit/>
          </a:bodyPr>
          <a:lstStyle/>
          <a:p>
            <a:pPr algn="ctr"/>
            <a:r>
              <a:rPr lang="en-GB" sz="4000" dirty="0"/>
              <a:t>Do you want the fear of God?</a:t>
            </a:r>
          </a:p>
        </p:txBody>
      </p:sp>
    </p:spTree>
    <p:extLst>
      <p:ext uri="{BB962C8B-B14F-4D97-AF65-F5344CB8AC3E}">
        <p14:creationId xmlns:p14="http://schemas.microsoft.com/office/powerpoint/2010/main" val="188601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95cd741233d9e18d5b901c6c4c6998db">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58207d5aa133351444f776eef38a7368"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4501BB2B-0219-4CC1-8533-B851A0AC1B95}"/>
</file>

<file path=customXml/itemProps2.xml><?xml version="1.0" encoding="utf-8"?>
<ds:datastoreItem xmlns:ds="http://schemas.openxmlformats.org/officeDocument/2006/customXml" ds:itemID="{EF3309C9-E8F6-4595-958C-42C5A9711BC4}"/>
</file>

<file path=customXml/itemProps3.xml><?xml version="1.0" encoding="utf-8"?>
<ds:datastoreItem xmlns:ds="http://schemas.openxmlformats.org/officeDocument/2006/customXml" ds:itemID="{AFF9D473-3E9E-4F72-9B50-560291BA3CCA}"/>
</file>

<file path=docProps/app.xml><?xml version="1.0" encoding="utf-8"?>
<Properties xmlns="http://schemas.openxmlformats.org/officeDocument/2006/extended-properties" xmlns:vt="http://schemas.openxmlformats.org/officeDocument/2006/docPropsVTypes">
  <Template>Office Theme</Template>
  <TotalTime>2153</TotalTime>
  <Words>2216</Words>
  <Application>Microsoft Office PowerPoint</Application>
  <PresentationFormat>Widescreen</PresentationFormat>
  <Paragraphs>229</Paragraphs>
  <Slides>37</Slides>
  <Notes>37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vt:lpstr>
      <vt:lpstr>Aptos Display</vt:lpstr>
      <vt:lpstr>Arial</vt:lpstr>
      <vt:lpstr>Dreaming Outloud Pro</vt:lpstr>
      <vt:lpstr>system-ui</vt:lpstr>
      <vt:lpstr>Office Theme</vt:lpstr>
      <vt:lpstr>Fear of the Lord</vt:lpstr>
      <vt:lpstr>What do you think about when you hear the phrase ‘Fear of the Lord’?</vt:lpstr>
      <vt:lpstr>Why this topic?</vt:lpstr>
      <vt:lpstr>What is the Fear of God?</vt:lpstr>
      <vt:lpstr>What is the Fear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will the Fear of God effect the way I live?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 upholds the universe by the word of his power.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Jamie Singleton</cp:lastModifiedBy>
  <cp:revision>1</cp:revision>
  <dcterms:created xsi:type="dcterms:W3CDTF">2026-04-08T08:42:01Z</dcterms:created>
  <dcterms:modified xsi:type="dcterms:W3CDTF">2026-04-12T06:49:14Z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