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2" r:id="rId9"/>
    <p:sldId id="265" r:id="rId10"/>
    <p:sldId id="266" r:id="rId11"/>
    <p:sldId id="267" r:id="rId12"/>
    <p:sldId id="26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1D491F-BF48-4F36-AC57-E9D80F9AA742}" v="144" dt="2026-07-31T15:26:49.4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65" d="100"/>
          <a:sy n="65" d="100"/>
        </p:scale>
        <p:origin x="68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and Sue Griffin" userId="b9e8f270759992d1" providerId="LiveId" clId="{9608516B-8546-446D-A909-55E2AD2A582B}"/>
    <pc:docChg chg="undo custSel addSld delSld modSld sldOrd">
      <pc:chgData name="Richard and Sue Griffin" userId="b9e8f270759992d1" providerId="LiveId" clId="{9608516B-8546-446D-A909-55E2AD2A582B}" dt="2026-07-31T15:28:41.999" v="6533" actId="20577"/>
      <pc:docMkLst>
        <pc:docMk/>
      </pc:docMkLst>
      <pc:sldChg chg="modSp mod">
        <pc:chgData name="Richard and Sue Griffin" userId="b9e8f270759992d1" providerId="LiveId" clId="{9608516B-8546-446D-A909-55E2AD2A582B}" dt="2026-07-28T18:38:26.828" v="578" actId="20577"/>
        <pc:sldMkLst>
          <pc:docMk/>
          <pc:sldMk cId="1538291880" sldId="256"/>
        </pc:sldMkLst>
        <pc:spChg chg="mod">
          <ac:chgData name="Richard and Sue Griffin" userId="b9e8f270759992d1" providerId="LiveId" clId="{9608516B-8546-446D-A909-55E2AD2A582B}" dt="2026-07-28T18:38:26.828" v="578" actId="20577"/>
          <ac:spMkLst>
            <pc:docMk/>
            <pc:sldMk cId="1538291880" sldId="256"/>
            <ac:spMk id="2" creationId="{F411FE24-1C25-BB71-9F9B-B86DAF6F964A}"/>
          </ac:spMkLst>
        </pc:spChg>
      </pc:sldChg>
      <pc:sldChg chg="addSp delSp modSp mod modClrScheme chgLayout">
        <pc:chgData name="Richard and Sue Griffin" userId="b9e8f270759992d1" providerId="LiveId" clId="{9608516B-8546-446D-A909-55E2AD2A582B}" dt="2026-07-30T14:01:04.376" v="4518" actId="14100"/>
        <pc:sldMkLst>
          <pc:docMk/>
          <pc:sldMk cId="1221311356" sldId="257"/>
        </pc:sldMkLst>
        <pc:spChg chg="mod">
          <ac:chgData name="Richard and Sue Griffin" userId="b9e8f270759992d1" providerId="LiveId" clId="{9608516B-8546-446D-A909-55E2AD2A582B}" dt="2026-07-30T13:58:13.515" v="4496" actId="26606"/>
          <ac:spMkLst>
            <pc:docMk/>
            <pc:sldMk cId="1221311356" sldId="257"/>
            <ac:spMk id="2" creationId="{7F7FE02F-5BA3-2A6C-64B9-9E6722B0FDEC}"/>
          </ac:spMkLst>
        </pc:spChg>
        <pc:spChg chg="del">
          <ac:chgData name="Richard and Sue Griffin" userId="b9e8f270759992d1" providerId="LiveId" clId="{9608516B-8546-446D-A909-55E2AD2A582B}" dt="2026-07-30T13:58:13.515" v="4496" actId="26606"/>
          <ac:spMkLst>
            <pc:docMk/>
            <pc:sldMk cId="1221311356" sldId="257"/>
            <ac:spMk id="3" creationId="{348CC2FE-0199-E203-3838-405C7736D289}"/>
          </ac:spMkLst>
        </pc:spChg>
        <pc:graphicFrameChg chg="add mod modGraphic">
          <ac:chgData name="Richard and Sue Griffin" userId="b9e8f270759992d1" providerId="LiveId" clId="{9608516B-8546-446D-A909-55E2AD2A582B}" dt="2026-07-30T14:01:04.376" v="4518" actId="14100"/>
          <ac:graphicFrameMkLst>
            <pc:docMk/>
            <pc:sldMk cId="1221311356" sldId="257"/>
            <ac:graphicFrameMk id="5" creationId="{5A5FA274-C781-ED32-ED3E-04EB1838DD49}"/>
          </ac:graphicFrameMkLst>
        </pc:graphicFrameChg>
      </pc:sldChg>
      <pc:sldChg chg="addSp delSp modSp mod chgLayout">
        <pc:chgData name="Richard and Sue Griffin" userId="b9e8f270759992d1" providerId="LiveId" clId="{9608516B-8546-446D-A909-55E2AD2A582B}" dt="2026-07-30T15:04:24.452" v="6187" actId="26606"/>
        <pc:sldMkLst>
          <pc:docMk/>
          <pc:sldMk cId="2627902505" sldId="258"/>
        </pc:sldMkLst>
        <pc:spChg chg="mod">
          <ac:chgData name="Richard and Sue Griffin" userId="b9e8f270759992d1" providerId="LiveId" clId="{9608516B-8546-446D-A909-55E2AD2A582B}" dt="2026-07-30T15:04:24.452" v="6187" actId="26606"/>
          <ac:spMkLst>
            <pc:docMk/>
            <pc:sldMk cId="2627902505" sldId="258"/>
            <ac:spMk id="2" creationId="{51DE125B-9451-B39F-DEA1-B157135A4F6D}"/>
          </ac:spMkLst>
        </pc:spChg>
        <pc:spChg chg="add del mod">
          <ac:chgData name="Richard and Sue Griffin" userId="b9e8f270759992d1" providerId="LiveId" clId="{9608516B-8546-446D-A909-55E2AD2A582B}" dt="2026-07-30T15:04:24.452" v="6187" actId="26606"/>
          <ac:spMkLst>
            <pc:docMk/>
            <pc:sldMk cId="2627902505" sldId="258"/>
            <ac:spMk id="3" creationId="{481FAC4D-4BDA-ADAD-C70A-4FBCE448CE92}"/>
          </ac:spMkLst>
        </pc:spChg>
        <pc:graphicFrameChg chg="add del mod">
          <ac:chgData name="Richard and Sue Griffin" userId="b9e8f270759992d1" providerId="LiveId" clId="{9608516B-8546-446D-A909-55E2AD2A582B}" dt="2026-07-30T15:04:17.734" v="6180" actId="26606"/>
          <ac:graphicFrameMkLst>
            <pc:docMk/>
            <pc:sldMk cId="2627902505" sldId="258"/>
            <ac:graphicFrameMk id="5" creationId="{2C7E67B1-BBED-C60C-3804-0029405404D9}"/>
          </ac:graphicFrameMkLst>
        </pc:graphicFrameChg>
        <pc:graphicFrameChg chg="add del mod">
          <ac:chgData name="Richard and Sue Griffin" userId="b9e8f270759992d1" providerId="LiveId" clId="{9608516B-8546-446D-A909-55E2AD2A582B}" dt="2026-07-30T15:04:20.692" v="6182" actId="26606"/>
          <ac:graphicFrameMkLst>
            <pc:docMk/>
            <pc:sldMk cId="2627902505" sldId="258"/>
            <ac:graphicFrameMk id="7" creationId="{C4DF954F-AEC6-8809-8983-873EAE5D0B57}"/>
          </ac:graphicFrameMkLst>
        </pc:graphicFrameChg>
        <pc:graphicFrameChg chg="add del mod">
          <ac:chgData name="Richard and Sue Griffin" userId="b9e8f270759992d1" providerId="LiveId" clId="{9608516B-8546-446D-A909-55E2AD2A582B}" dt="2026-07-30T15:04:22.249" v="6184" actId="26606"/>
          <ac:graphicFrameMkLst>
            <pc:docMk/>
            <pc:sldMk cId="2627902505" sldId="258"/>
            <ac:graphicFrameMk id="9" creationId="{2C7E67B1-BBED-C60C-3804-0029405404D9}"/>
          </ac:graphicFrameMkLst>
        </pc:graphicFrameChg>
        <pc:graphicFrameChg chg="add del mod">
          <ac:chgData name="Richard and Sue Griffin" userId="b9e8f270759992d1" providerId="LiveId" clId="{9608516B-8546-446D-A909-55E2AD2A582B}" dt="2026-07-30T15:04:24.422" v="6186" actId="26606"/>
          <ac:graphicFrameMkLst>
            <pc:docMk/>
            <pc:sldMk cId="2627902505" sldId="258"/>
            <ac:graphicFrameMk id="11" creationId="{C4DF954F-AEC6-8809-8983-873EAE5D0B57}"/>
          </ac:graphicFrameMkLst>
        </pc:graphicFrameChg>
        <pc:graphicFrameChg chg="add mod">
          <ac:chgData name="Richard and Sue Griffin" userId="b9e8f270759992d1" providerId="LiveId" clId="{9608516B-8546-446D-A909-55E2AD2A582B}" dt="2026-07-30T15:04:24.452" v="6187" actId="26606"/>
          <ac:graphicFrameMkLst>
            <pc:docMk/>
            <pc:sldMk cId="2627902505" sldId="258"/>
            <ac:graphicFrameMk id="13" creationId="{2C7E67B1-BBED-C60C-3804-0029405404D9}"/>
          </ac:graphicFrameMkLst>
        </pc:graphicFrameChg>
      </pc:sldChg>
      <pc:sldChg chg="addSp delSp modSp new mod modClrScheme chgLayout">
        <pc:chgData name="Richard and Sue Griffin" userId="b9e8f270759992d1" providerId="LiveId" clId="{9608516B-8546-446D-A909-55E2AD2A582B}" dt="2026-07-30T14:16:53.756" v="5131" actId="20577"/>
        <pc:sldMkLst>
          <pc:docMk/>
          <pc:sldMk cId="678956641" sldId="259"/>
        </pc:sldMkLst>
        <pc:spChg chg="mod">
          <ac:chgData name="Richard and Sue Griffin" userId="b9e8f270759992d1" providerId="LiveId" clId="{9608516B-8546-446D-A909-55E2AD2A582B}" dt="2026-07-30T14:14:22.153" v="5013" actId="26606"/>
          <ac:spMkLst>
            <pc:docMk/>
            <pc:sldMk cId="678956641" sldId="259"/>
            <ac:spMk id="2" creationId="{1D95B344-E492-B394-F983-1F4DD299C81B}"/>
          </ac:spMkLst>
        </pc:spChg>
        <pc:spChg chg="add mod">
          <ac:chgData name="Richard and Sue Griffin" userId="b9e8f270759992d1" providerId="LiveId" clId="{9608516B-8546-446D-A909-55E2AD2A582B}" dt="2026-07-30T14:16:53.756" v="5131" actId="20577"/>
          <ac:spMkLst>
            <pc:docMk/>
            <pc:sldMk cId="678956641" sldId="259"/>
            <ac:spMk id="10" creationId="{A0619211-337F-F538-8E26-5C7CAA2580D0}"/>
          </ac:spMkLst>
        </pc:spChg>
        <pc:picChg chg="add mod">
          <ac:chgData name="Richard and Sue Griffin" userId="b9e8f270759992d1" providerId="LiveId" clId="{9608516B-8546-446D-A909-55E2AD2A582B}" dt="2026-07-30T14:14:22.159" v="5014" actId="26606"/>
          <ac:picMkLst>
            <pc:docMk/>
            <pc:sldMk cId="678956641" sldId="259"/>
            <ac:picMk id="5" creationId="{F68455AB-21C1-A3C5-329D-1084F6874A7C}"/>
          </ac:picMkLst>
        </pc:picChg>
      </pc:sldChg>
      <pc:sldChg chg="modSp new mod">
        <pc:chgData name="Richard and Sue Griffin" userId="b9e8f270759992d1" providerId="LiveId" clId="{9608516B-8546-446D-A909-55E2AD2A582B}" dt="2026-07-28T19:10:33.626" v="1882" actId="1076"/>
        <pc:sldMkLst>
          <pc:docMk/>
          <pc:sldMk cId="3756885752" sldId="260"/>
        </pc:sldMkLst>
        <pc:spChg chg="mod">
          <ac:chgData name="Richard and Sue Griffin" userId="b9e8f270759992d1" providerId="LiveId" clId="{9608516B-8546-446D-A909-55E2AD2A582B}" dt="2026-07-28T18:59:11.066" v="1221" actId="1076"/>
          <ac:spMkLst>
            <pc:docMk/>
            <pc:sldMk cId="3756885752" sldId="260"/>
            <ac:spMk id="2" creationId="{083F5102-FDB0-F202-A699-11E98BE7A49B}"/>
          </ac:spMkLst>
        </pc:spChg>
        <pc:spChg chg="mod">
          <ac:chgData name="Richard and Sue Griffin" userId="b9e8f270759992d1" providerId="LiveId" clId="{9608516B-8546-446D-A909-55E2AD2A582B}" dt="2026-07-28T19:10:33.626" v="1882" actId="1076"/>
          <ac:spMkLst>
            <pc:docMk/>
            <pc:sldMk cId="3756885752" sldId="260"/>
            <ac:spMk id="3" creationId="{1990D36D-94B8-532C-0BBF-E5F695C6BCFF}"/>
          </ac:spMkLst>
        </pc:spChg>
      </pc:sldChg>
      <pc:sldChg chg="modSp new mod">
        <pc:chgData name="Richard and Sue Griffin" userId="b9e8f270759992d1" providerId="LiveId" clId="{9608516B-8546-446D-A909-55E2AD2A582B}" dt="2026-07-28T19:01:48.405" v="1269" actId="14100"/>
        <pc:sldMkLst>
          <pc:docMk/>
          <pc:sldMk cId="2296028955" sldId="261"/>
        </pc:sldMkLst>
        <pc:spChg chg="mod">
          <ac:chgData name="Richard and Sue Griffin" userId="b9e8f270759992d1" providerId="LiveId" clId="{9608516B-8546-446D-A909-55E2AD2A582B}" dt="2026-07-28T19:00:52.739" v="1251" actId="1076"/>
          <ac:spMkLst>
            <pc:docMk/>
            <pc:sldMk cId="2296028955" sldId="261"/>
            <ac:spMk id="2" creationId="{E29A3D21-4A4E-60E9-80B0-7FFD7B23C80E}"/>
          </ac:spMkLst>
        </pc:spChg>
        <pc:spChg chg="mod">
          <ac:chgData name="Richard and Sue Griffin" userId="b9e8f270759992d1" providerId="LiveId" clId="{9608516B-8546-446D-A909-55E2AD2A582B}" dt="2026-07-28T19:01:48.405" v="1269" actId="14100"/>
          <ac:spMkLst>
            <pc:docMk/>
            <pc:sldMk cId="2296028955" sldId="261"/>
            <ac:spMk id="3" creationId="{1482BDCD-EAB6-FC21-534B-920A477FA5EF}"/>
          </ac:spMkLst>
        </pc:spChg>
      </pc:sldChg>
      <pc:sldChg chg="modSp new mod ord modAnim">
        <pc:chgData name="Richard and Sue Griffin" userId="b9e8f270759992d1" providerId="LiveId" clId="{9608516B-8546-446D-A909-55E2AD2A582B}" dt="2026-07-31T15:26:49.436" v="6472"/>
        <pc:sldMkLst>
          <pc:docMk/>
          <pc:sldMk cId="747002102" sldId="262"/>
        </pc:sldMkLst>
        <pc:spChg chg="mod">
          <ac:chgData name="Richard and Sue Griffin" userId="b9e8f270759992d1" providerId="LiveId" clId="{9608516B-8546-446D-A909-55E2AD2A582B}" dt="2026-07-28T19:03:03.815" v="1319" actId="27636"/>
          <ac:spMkLst>
            <pc:docMk/>
            <pc:sldMk cId="747002102" sldId="262"/>
            <ac:spMk id="2" creationId="{81D97B6F-0016-A3D8-AD69-0D240B1D9EBE}"/>
          </ac:spMkLst>
        </pc:spChg>
        <pc:spChg chg="mod">
          <ac:chgData name="Richard and Sue Griffin" userId="b9e8f270759992d1" providerId="LiveId" clId="{9608516B-8546-446D-A909-55E2AD2A582B}" dt="2026-07-30T14:20:13.957" v="5148" actId="20577"/>
          <ac:spMkLst>
            <pc:docMk/>
            <pc:sldMk cId="747002102" sldId="262"/>
            <ac:spMk id="3" creationId="{2489F1CD-D501-BA97-6F4E-258496C98A99}"/>
          </ac:spMkLst>
        </pc:spChg>
      </pc:sldChg>
      <pc:sldChg chg="addSp delSp modSp new mod chgLayout">
        <pc:chgData name="Richard and Sue Griffin" userId="b9e8f270759992d1" providerId="LiveId" clId="{9608516B-8546-446D-A909-55E2AD2A582B}" dt="2026-07-31T15:24:25.163" v="6471" actId="20577"/>
        <pc:sldMkLst>
          <pc:docMk/>
          <pc:sldMk cId="438420353" sldId="263"/>
        </pc:sldMkLst>
        <pc:spChg chg="mod">
          <ac:chgData name="Richard and Sue Griffin" userId="b9e8f270759992d1" providerId="LiveId" clId="{9608516B-8546-446D-A909-55E2AD2A582B}" dt="2026-07-30T15:05:06.820" v="6189" actId="26606"/>
          <ac:spMkLst>
            <pc:docMk/>
            <pc:sldMk cId="438420353" sldId="263"/>
            <ac:spMk id="2" creationId="{4616A3EA-9AA1-11D8-0D14-8B53DCE6D947}"/>
          </ac:spMkLst>
        </pc:spChg>
        <pc:spChg chg="add del mod">
          <ac:chgData name="Richard and Sue Griffin" userId="b9e8f270759992d1" providerId="LiveId" clId="{9608516B-8546-446D-A909-55E2AD2A582B}" dt="2026-07-31T15:24:25.163" v="6471" actId="20577"/>
          <ac:spMkLst>
            <pc:docMk/>
            <pc:sldMk cId="438420353" sldId="263"/>
            <ac:spMk id="3" creationId="{07989E6E-8A69-3274-A024-16CD3C9753C2}"/>
          </ac:spMkLst>
        </pc:spChg>
        <pc:graphicFrameChg chg="add del mod">
          <ac:chgData name="Richard and Sue Griffin" userId="b9e8f270759992d1" providerId="LiveId" clId="{9608516B-8546-446D-A909-55E2AD2A582B}" dt="2026-07-30T15:05:06.820" v="6189" actId="26606"/>
          <ac:graphicFrameMkLst>
            <pc:docMk/>
            <pc:sldMk cId="438420353" sldId="263"/>
            <ac:graphicFrameMk id="5" creationId="{52523CB3-C630-1B5D-772A-0694F439FA6D}"/>
          </ac:graphicFrameMkLst>
        </pc:graphicFrameChg>
      </pc:sldChg>
      <pc:sldChg chg="modSp new mod ord">
        <pc:chgData name="Richard and Sue Griffin" userId="b9e8f270759992d1" providerId="LiveId" clId="{9608516B-8546-446D-A909-55E2AD2A582B}" dt="2026-07-31T15:28:41.999" v="6533" actId="20577"/>
        <pc:sldMkLst>
          <pc:docMk/>
          <pc:sldMk cId="4209431379" sldId="264"/>
        </pc:sldMkLst>
        <pc:spChg chg="mod">
          <ac:chgData name="Richard and Sue Griffin" userId="b9e8f270759992d1" providerId="LiveId" clId="{9608516B-8546-446D-A909-55E2AD2A582B}" dt="2026-07-28T19:27:26.789" v="3036" actId="20577"/>
          <ac:spMkLst>
            <pc:docMk/>
            <pc:sldMk cId="4209431379" sldId="264"/>
            <ac:spMk id="2" creationId="{CBB2F7B9-E29D-C127-0060-F688E585EEB2}"/>
          </ac:spMkLst>
        </pc:spChg>
        <pc:spChg chg="mod">
          <ac:chgData name="Richard and Sue Griffin" userId="b9e8f270759992d1" providerId="LiveId" clId="{9608516B-8546-446D-A909-55E2AD2A582B}" dt="2026-07-31T15:28:41.999" v="6533" actId="20577"/>
          <ac:spMkLst>
            <pc:docMk/>
            <pc:sldMk cId="4209431379" sldId="264"/>
            <ac:spMk id="3" creationId="{5BEBBFFF-641C-B79E-B6CC-0A4235CAC016}"/>
          </ac:spMkLst>
        </pc:spChg>
      </pc:sldChg>
      <pc:sldChg chg="modSp new mod modAnim">
        <pc:chgData name="Richard and Sue Griffin" userId="b9e8f270759992d1" providerId="LiveId" clId="{9608516B-8546-446D-A909-55E2AD2A582B}" dt="2026-07-31T15:27:40.810" v="6503" actId="20577"/>
        <pc:sldMkLst>
          <pc:docMk/>
          <pc:sldMk cId="3810367334" sldId="265"/>
        </pc:sldMkLst>
        <pc:spChg chg="mod">
          <ac:chgData name="Richard and Sue Griffin" userId="b9e8f270759992d1" providerId="LiveId" clId="{9608516B-8546-446D-A909-55E2AD2A582B}" dt="2026-07-30T14:40:49.784" v="5948" actId="20577"/>
          <ac:spMkLst>
            <pc:docMk/>
            <pc:sldMk cId="3810367334" sldId="265"/>
            <ac:spMk id="2" creationId="{5E8CCC99-15F2-0AA5-9C99-8C19DC0D8BB7}"/>
          </ac:spMkLst>
        </pc:spChg>
        <pc:spChg chg="mod">
          <ac:chgData name="Richard and Sue Griffin" userId="b9e8f270759992d1" providerId="LiveId" clId="{9608516B-8546-446D-A909-55E2AD2A582B}" dt="2026-07-31T15:27:40.810" v="6503" actId="20577"/>
          <ac:spMkLst>
            <pc:docMk/>
            <pc:sldMk cId="3810367334" sldId="265"/>
            <ac:spMk id="3" creationId="{D954DACC-1A8C-D3B1-20BA-AB0DCCDEC560}"/>
          </ac:spMkLst>
        </pc:spChg>
      </pc:sldChg>
      <pc:sldChg chg="new del">
        <pc:chgData name="Richard and Sue Griffin" userId="b9e8f270759992d1" providerId="LiveId" clId="{9608516B-8546-446D-A909-55E2AD2A582B}" dt="2026-07-30T14:17:18.492" v="5132" actId="2696"/>
        <pc:sldMkLst>
          <pc:docMk/>
          <pc:sldMk cId="546936881" sldId="266"/>
        </pc:sldMkLst>
      </pc:sldChg>
      <pc:sldChg chg="modSp add mod modAnim">
        <pc:chgData name="Richard and Sue Griffin" userId="b9e8f270759992d1" providerId="LiveId" clId="{9608516B-8546-446D-A909-55E2AD2A582B}" dt="2026-07-30T14:44:22.464" v="6078" actId="20577"/>
        <pc:sldMkLst>
          <pc:docMk/>
          <pc:sldMk cId="1263994068" sldId="266"/>
        </pc:sldMkLst>
        <pc:spChg chg="mod">
          <ac:chgData name="Richard and Sue Griffin" userId="b9e8f270759992d1" providerId="LiveId" clId="{9608516B-8546-446D-A909-55E2AD2A582B}" dt="2026-07-30T14:44:22.464" v="6078" actId="20577"/>
          <ac:spMkLst>
            <pc:docMk/>
            <pc:sldMk cId="1263994068" sldId="266"/>
            <ac:spMk id="3" creationId="{4C412F0B-E1A4-375D-B436-0E18ED0EACEA}"/>
          </ac:spMkLst>
        </pc:spChg>
      </pc:sldChg>
      <pc:sldChg chg="modSp new mod">
        <pc:chgData name="Richard and Sue Griffin" userId="b9e8f270759992d1" providerId="LiveId" clId="{9608516B-8546-446D-A909-55E2AD2A582B}" dt="2026-07-30T14:52:50.296" v="6156" actId="255"/>
        <pc:sldMkLst>
          <pc:docMk/>
          <pc:sldMk cId="546197602" sldId="267"/>
        </pc:sldMkLst>
        <pc:spChg chg="mod">
          <ac:chgData name="Richard and Sue Griffin" userId="b9e8f270759992d1" providerId="LiveId" clId="{9608516B-8546-446D-A909-55E2AD2A582B}" dt="2026-07-30T14:50:55.225" v="6149" actId="20577"/>
          <ac:spMkLst>
            <pc:docMk/>
            <pc:sldMk cId="546197602" sldId="267"/>
            <ac:spMk id="2" creationId="{55967971-61EE-AB52-C6D3-B95E4307AD4B}"/>
          </ac:spMkLst>
        </pc:spChg>
        <pc:spChg chg="mod">
          <ac:chgData name="Richard and Sue Griffin" userId="b9e8f270759992d1" providerId="LiveId" clId="{9608516B-8546-446D-A909-55E2AD2A582B}" dt="2026-07-30T14:52:50.296" v="6156" actId="255"/>
          <ac:spMkLst>
            <pc:docMk/>
            <pc:sldMk cId="546197602" sldId="267"/>
            <ac:spMk id="3" creationId="{A35ADB0B-75A8-0CA9-9ACB-C8B3E53854EF}"/>
          </ac:spMkLst>
        </pc:spChg>
      </pc:sldChg>
      <pc:sldChg chg="modSp new del mod">
        <pc:chgData name="Richard and Sue Griffin" userId="b9e8f270759992d1" providerId="LiveId" clId="{9608516B-8546-446D-A909-55E2AD2A582B}" dt="2026-07-30T14:11:30.353" v="4770" actId="680"/>
        <pc:sldMkLst>
          <pc:docMk/>
          <pc:sldMk cId="1863405196" sldId="267"/>
        </pc:sldMkLst>
        <pc:spChg chg="mod">
          <ac:chgData name="Richard and Sue Griffin" userId="b9e8f270759992d1" providerId="LiveId" clId="{9608516B-8546-446D-A909-55E2AD2A582B}" dt="2026-07-30T14:11:29.818" v="4769" actId="20577"/>
          <ac:spMkLst>
            <pc:docMk/>
            <pc:sldMk cId="1863405196" sldId="267"/>
            <ac:spMk id="2" creationId="{EF83F346-228D-80ED-13BD-A459E2B33D32}"/>
          </ac:spMkLst>
        </pc:spChg>
        <pc:spChg chg="mod">
          <ac:chgData name="Richard and Sue Griffin" userId="b9e8f270759992d1" providerId="LiveId" clId="{9608516B-8546-446D-A909-55E2AD2A582B}" dt="2026-07-30T14:11:29.582" v="4768" actId="20577"/>
          <ac:spMkLst>
            <pc:docMk/>
            <pc:sldMk cId="1863405196" sldId="267"/>
            <ac:spMk id="3" creationId="{9F5862E5-A387-2520-A580-418516C1292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671562-0202-471C-896F-EE37E223CDB8}" type="doc">
      <dgm:prSet loTypeId="urn:microsoft.com/office/officeart/2005/8/layout/process4" loCatId="process" qsTypeId="urn:microsoft.com/office/officeart/2005/8/quickstyle/simple5" qsCatId="simple" csTypeId="urn:microsoft.com/office/officeart/2005/8/colors/accent3_2" csCatId="accent3" phldr="1"/>
      <dgm:spPr/>
      <dgm:t>
        <a:bodyPr/>
        <a:lstStyle/>
        <a:p>
          <a:endParaRPr lang="en-US"/>
        </a:p>
      </dgm:t>
    </dgm:pt>
    <dgm:pt modelId="{830F89C2-77F2-4870-BFE8-343CD3C57DBB}">
      <dgm:prSet custT="1"/>
      <dgm:spPr/>
      <dgm:t>
        <a:bodyPr/>
        <a:lstStyle/>
        <a:p>
          <a:r>
            <a:rPr lang="en-GB" sz="2000" dirty="0"/>
            <a:t>For we are His </a:t>
          </a:r>
          <a:r>
            <a:rPr lang="en-GB" sz="2000" i="1" dirty="0"/>
            <a:t>workmanship</a:t>
          </a:r>
          <a:r>
            <a:rPr lang="en-GB" sz="2000" dirty="0"/>
            <a:t>, created in Christ Jesus for good works, which God prepared beforehand that we should walk in them. Ephesians 2:10</a:t>
          </a:r>
          <a:endParaRPr lang="en-US" sz="2000" dirty="0"/>
        </a:p>
      </dgm:t>
    </dgm:pt>
    <dgm:pt modelId="{D9A0BEC2-4F38-47B8-B35F-D1371CF460F7}" type="parTrans" cxnId="{272DF2D7-60C7-4EBC-A695-EAA20ED1241C}">
      <dgm:prSet/>
      <dgm:spPr/>
      <dgm:t>
        <a:bodyPr/>
        <a:lstStyle/>
        <a:p>
          <a:endParaRPr lang="en-US"/>
        </a:p>
      </dgm:t>
    </dgm:pt>
    <dgm:pt modelId="{64FB8FC1-83F4-4A05-A75E-7383234046F6}" type="sibTrans" cxnId="{272DF2D7-60C7-4EBC-A695-EAA20ED1241C}">
      <dgm:prSet/>
      <dgm:spPr/>
      <dgm:t>
        <a:bodyPr/>
        <a:lstStyle/>
        <a:p>
          <a:endParaRPr lang="en-US"/>
        </a:p>
      </dgm:t>
    </dgm:pt>
    <dgm:pt modelId="{074DADFD-251D-4FDA-BA1F-A7C15E449068}">
      <dgm:prSet custT="1"/>
      <dgm:spPr/>
      <dgm:t>
        <a:bodyPr/>
        <a:lstStyle/>
        <a:p>
          <a:r>
            <a:rPr lang="en-GB" sz="2000" dirty="0"/>
            <a:t>For since the creation of the world God’s invisible qualities—his eternal power and divine nature—have been clearly seen, being understood from </a:t>
          </a:r>
          <a:r>
            <a:rPr lang="en-GB" sz="2000" i="1" dirty="0"/>
            <a:t>what has been made</a:t>
          </a:r>
          <a:r>
            <a:rPr lang="en-GB" sz="2000" dirty="0"/>
            <a:t>, so that people are without excuse. Rom 1:20</a:t>
          </a:r>
          <a:endParaRPr lang="en-US" sz="2000" dirty="0"/>
        </a:p>
      </dgm:t>
    </dgm:pt>
    <dgm:pt modelId="{B146D6F4-8879-4E08-9702-3A88B1374184}" type="parTrans" cxnId="{A48099FB-1D0B-40EE-8EBF-E9A5D2F8D34B}">
      <dgm:prSet/>
      <dgm:spPr/>
      <dgm:t>
        <a:bodyPr/>
        <a:lstStyle/>
        <a:p>
          <a:endParaRPr lang="en-US"/>
        </a:p>
      </dgm:t>
    </dgm:pt>
    <dgm:pt modelId="{5C48BFAE-F237-4754-9B93-42F1BA5A98E8}" type="sibTrans" cxnId="{A48099FB-1D0B-40EE-8EBF-E9A5D2F8D34B}">
      <dgm:prSet/>
      <dgm:spPr/>
      <dgm:t>
        <a:bodyPr/>
        <a:lstStyle/>
        <a:p>
          <a:endParaRPr lang="en-US"/>
        </a:p>
      </dgm:t>
    </dgm:pt>
    <dgm:pt modelId="{A59CD498-2496-4A11-B659-93344A6C28CB}">
      <dgm:prSet/>
      <dgm:spPr/>
      <dgm:t>
        <a:bodyPr/>
        <a:lstStyle/>
        <a:p>
          <a:r>
            <a:rPr lang="en-GB" i="1"/>
            <a:t>‘Workmanship’ = ‘made’ = ‘poiema’ </a:t>
          </a:r>
          <a:endParaRPr lang="en-US"/>
        </a:p>
      </dgm:t>
    </dgm:pt>
    <dgm:pt modelId="{DF116EEE-098C-4060-8E37-9E2A551BEE12}" type="parTrans" cxnId="{BC825928-CE41-400C-BE3C-2F7973038F24}">
      <dgm:prSet/>
      <dgm:spPr/>
      <dgm:t>
        <a:bodyPr/>
        <a:lstStyle/>
        <a:p>
          <a:endParaRPr lang="en-US"/>
        </a:p>
      </dgm:t>
    </dgm:pt>
    <dgm:pt modelId="{3FA18273-F6F3-419B-A202-2FFD030A0504}" type="sibTrans" cxnId="{BC825928-CE41-400C-BE3C-2F7973038F24}">
      <dgm:prSet/>
      <dgm:spPr/>
      <dgm:t>
        <a:bodyPr/>
        <a:lstStyle/>
        <a:p>
          <a:endParaRPr lang="en-US"/>
        </a:p>
      </dgm:t>
    </dgm:pt>
    <dgm:pt modelId="{0391F6AC-86F3-4656-A327-080A160049A6}" type="pres">
      <dgm:prSet presAssocID="{A6671562-0202-471C-896F-EE37E223CDB8}" presName="Name0" presStyleCnt="0">
        <dgm:presLayoutVars>
          <dgm:dir/>
          <dgm:animLvl val="lvl"/>
          <dgm:resizeHandles val="exact"/>
        </dgm:presLayoutVars>
      </dgm:prSet>
      <dgm:spPr/>
    </dgm:pt>
    <dgm:pt modelId="{C8E8A4D8-499C-4CEC-99DC-148845432753}" type="pres">
      <dgm:prSet presAssocID="{A59CD498-2496-4A11-B659-93344A6C28CB}" presName="boxAndChildren" presStyleCnt="0"/>
      <dgm:spPr/>
    </dgm:pt>
    <dgm:pt modelId="{E4D31560-5BBD-44CA-9A6B-417F4EDE9975}" type="pres">
      <dgm:prSet presAssocID="{A59CD498-2496-4A11-B659-93344A6C28CB}" presName="parentTextBox" presStyleLbl="node1" presStyleIdx="0" presStyleCnt="3"/>
      <dgm:spPr/>
    </dgm:pt>
    <dgm:pt modelId="{AEF7F148-4923-4244-A1A5-31EF3AF627A5}" type="pres">
      <dgm:prSet presAssocID="{5C48BFAE-F237-4754-9B93-42F1BA5A98E8}" presName="sp" presStyleCnt="0"/>
      <dgm:spPr/>
    </dgm:pt>
    <dgm:pt modelId="{F78DB6A5-B6A2-48B6-8C1B-DA6A305DEBF3}" type="pres">
      <dgm:prSet presAssocID="{074DADFD-251D-4FDA-BA1F-A7C15E449068}" presName="arrowAndChildren" presStyleCnt="0"/>
      <dgm:spPr/>
    </dgm:pt>
    <dgm:pt modelId="{ED2EC8C8-ABBA-4A74-8982-9DE7A6F1F067}" type="pres">
      <dgm:prSet presAssocID="{074DADFD-251D-4FDA-BA1F-A7C15E449068}" presName="parentTextArrow" presStyleLbl="node1" presStyleIdx="1" presStyleCnt="3"/>
      <dgm:spPr/>
    </dgm:pt>
    <dgm:pt modelId="{FF4F5730-7266-42B3-B6CE-82CF0DD7F7C9}" type="pres">
      <dgm:prSet presAssocID="{64FB8FC1-83F4-4A05-A75E-7383234046F6}" presName="sp" presStyleCnt="0"/>
      <dgm:spPr/>
    </dgm:pt>
    <dgm:pt modelId="{F063473D-80BE-4610-B818-64C194FE5354}" type="pres">
      <dgm:prSet presAssocID="{830F89C2-77F2-4870-BFE8-343CD3C57DBB}" presName="arrowAndChildren" presStyleCnt="0"/>
      <dgm:spPr/>
    </dgm:pt>
    <dgm:pt modelId="{36F8A4D9-88EA-43F8-8CF7-F455666301C1}" type="pres">
      <dgm:prSet presAssocID="{830F89C2-77F2-4870-BFE8-343CD3C57DBB}" presName="parentTextArrow" presStyleLbl="node1" presStyleIdx="2" presStyleCnt="3"/>
      <dgm:spPr/>
    </dgm:pt>
  </dgm:ptLst>
  <dgm:cxnLst>
    <dgm:cxn modelId="{6737661C-9E68-41B4-B319-084A13F35CF6}" type="presOf" srcId="{A59CD498-2496-4A11-B659-93344A6C28CB}" destId="{E4D31560-5BBD-44CA-9A6B-417F4EDE9975}" srcOrd="0" destOrd="0" presId="urn:microsoft.com/office/officeart/2005/8/layout/process4"/>
    <dgm:cxn modelId="{BC825928-CE41-400C-BE3C-2F7973038F24}" srcId="{A6671562-0202-471C-896F-EE37E223CDB8}" destId="{A59CD498-2496-4A11-B659-93344A6C28CB}" srcOrd="2" destOrd="0" parTransId="{DF116EEE-098C-4060-8E37-9E2A551BEE12}" sibTransId="{3FA18273-F6F3-419B-A202-2FFD030A0504}"/>
    <dgm:cxn modelId="{04F3E887-8B5F-4DB8-B391-CD4135E5D57D}" type="presOf" srcId="{830F89C2-77F2-4870-BFE8-343CD3C57DBB}" destId="{36F8A4D9-88EA-43F8-8CF7-F455666301C1}" srcOrd="0" destOrd="0" presId="urn:microsoft.com/office/officeart/2005/8/layout/process4"/>
    <dgm:cxn modelId="{95A00F8A-E999-4638-B47F-4FF5F7F77F49}" type="presOf" srcId="{074DADFD-251D-4FDA-BA1F-A7C15E449068}" destId="{ED2EC8C8-ABBA-4A74-8982-9DE7A6F1F067}" srcOrd="0" destOrd="0" presId="urn:microsoft.com/office/officeart/2005/8/layout/process4"/>
    <dgm:cxn modelId="{72E540C3-9AF6-463F-AA65-4536B8128B20}" type="presOf" srcId="{A6671562-0202-471C-896F-EE37E223CDB8}" destId="{0391F6AC-86F3-4656-A327-080A160049A6}" srcOrd="0" destOrd="0" presId="urn:microsoft.com/office/officeart/2005/8/layout/process4"/>
    <dgm:cxn modelId="{272DF2D7-60C7-4EBC-A695-EAA20ED1241C}" srcId="{A6671562-0202-471C-896F-EE37E223CDB8}" destId="{830F89C2-77F2-4870-BFE8-343CD3C57DBB}" srcOrd="0" destOrd="0" parTransId="{D9A0BEC2-4F38-47B8-B35F-D1371CF460F7}" sibTransId="{64FB8FC1-83F4-4A05-A75E-7383234046F6}"/>
    <dgm:cxn modelId="{A48099FB-1D0B-40EE-8EBF-E9A5D2F8D34B}" srcId="{A6671562-0202-471C-896F-EE37E223CDB8}" destId="{074DADFD-251D-4FDA-BA1F-A7C15E449068}" srcOrd="1" destOrd="0" parTransId="{B146D6F4-8879-4E08-9702-3A88B1374184}" sibTransId="{5C48BFAE-F237-4754-9B93-42F1BA5A98E8}"/>
    <dgm:cxn modelId="{C3031FC1-BCA9-4789-BD90-0A7DAAA97C3F}" type="presParOf" srcId="{0391F6AC-86F3-4656-A327-080A160049A6}" destId="{C8E8A4D8-499C-4CEC-99DC-148845432753}" srcOrd="0" destOrd="0" presId="urn:microsoft.com/office/officeart/2005/8/layout/process4"/>
    <dgm:cxn modelId="{8AB3D48B-40E1-4260-86D8-05252874763C}" type="presParOf" srcId="{C8E8A4D8-499C-4CEC-99DC-148845432753}" destId="{E4D31560-5BBD-44CA-9A6B-417F4EDE9975}" srcOrd="0" destOrd="0" presId="urn:microsoft.com/office/officeart/2005/8/layout/process4"/>
    <dgm:cxn modelId="{69FF13A6-919B-4C11-B938-DE60699C8A19}" type="presParOf" srcId="{0391F6AC-86F3-4656-A327-080A160049A6}" destId="{AEF7F148-4923-4244-A1A5-31EF3AF627A5}" srcOrd="1" destOrd="0" presId="urn:microsoft.com/office/officeart/2005/8/layout/process4"/>
    <dgm:cxn modelId="{EB47F32D-D454-44D5-AD4A-EA57F8CE55DD}" type="presParOf" srcId="{0391F6AC-86F3-4656-A327-080A160049A6}" destId="{F78DB6A5-B6A2-48B6-8C1B-DA6A305DEBF3}" srcOrd="2" destOrd="0" presId="urn:microsoft.com/office/officeart/2005/8/layout/process4"/>
    <dgm:cxn modelId="{44E9BE11-CEB3-4693-A504-9475EA1E17D0}" type="presParOf" srcId="{F78DB6A5-B6A2-48B6-8C1B-DA6A305DEBF3}" destId="{ED2EC8C8-ABBA-4A74-8982-9DE7A6F1F067}" srcOrd="0" destOrd="0" presId="urn:microsoft.com/office/officeart/2005/8/layout/process4"/>
    <dgm:cxn modelId="{86A62CE0-078D-4306-9FA2-B92F987A6B1E}" type="presParOf" srcId="{0391F6AC-86F3-4656-A327-080A160049A6}" destId="{FF4F5730-7266-42B3-B6CE-82CF0DD7F7C9}" srcOrd="3" destOrd="0" presId="urn:microsoft.com/office/officeart/2005/8/layout/process4"/>
    <dgm:cxn modelId="{C93362A7-6947-465D-8F86-68B97E47B45E}" type="presParOf" srcId="{0391F6AC-86F3-4656-A327-080A160049A6}" destId="{F063473D-80BE-4610-B818-64C194FE5354}" srcOrd="4" destOrd="0" presId="urn:microsoft.com/office/officeart/2005/8/layout/process4"/>
    <dgm:cxn modelId="{FBE68AC3-AAC9-4EE7-A79D-CE567F9F5A6D}" type="presParOf" srcId="{F063473D-80BE-4610-B818-64C194FE5354}" destId="{36F8A4D9-88EA-43F8-8CF7-F455666301C1}"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608FF2-5302-4A84-8DF8-E2121DB36D55}" type="doc">
      <dgm:prSet loTypeId="urn:microsoft.com/office/officeart/2005/8/layout/hierarchy1" loCatId="hierarchy" qsTypeId="urn:microsoft.com/office/officeart/2005/8/quickstyle/simple5" qsCatId="simple" csTypeId="urn:microsoft.com/office/officeart/2005/8/colors/accent3_2" csCatId="accent3"/>
      <dgm:spPr/>
      <dgm:t>
        <a:bodyPr/>
        <a:lstStyle/>
        <a:p>
          <a:endParaRPr lang="en-US"/>
        </a:p>
      </dgm:t>
    </dgm:pt>
    <dgm:pt modelId="{84A769BE-F93A-4AF6-A052-373D3D254A0A}">
      <dgm:prSet/>
      <dgm:spPr/>
      <dgm:t>
        <a:bodyPr/>
        <a:lstStyle/>
        <a:p>
          <a:r>
            <a:rPr lang="en-GB" dirty="0"/>
            <a:t>Then God looked over all he had made, and he saw that it was very good! Genesis  1:31 </a:t>
          </a:r>
          <a:endParaRPr lang="en-US" dirty="0"/>
        </a:p>
      </dgm:t>
    </dgm:pt>
    <dgm:pt modelId="{E1F07EC5-0AFF-4458-9E10-5374ED0C7C97}" type="parTrans" cxnId="{25F82C6A-AB24-4F2D-BDF0-40CB5E7DB47B}">
      <dgm:prSet/>
      <dgm:spPr/>
      <dgm:t>
        <a:bodyPr/>
        <a:lstStyle/>
        <a:p>
          <a:endParaRPr lang="en-US"/>
        </a:p>
      </dgm:t>
    </dgm:pt>
    <dgm:pt modelId="{DA057CC9-447B-4A18-964F-498AE716A73B}" type="sibTrans" cxnId="{25F82C6A-AB24-4F2D-BDF0-40CB5E7DB47B}">
      <dgm:prSet/>
      <dgm:spPr/>
      <dgm:t>
        <a:bodyPr/>
        <a:lstStyle/>
        <a:p>
          <a:endParaRPr lang="en-US"/>
        </a:p>
      </dgm:t>
    </dgm:pt>
    <dgm:pt modelId="{30FAB51E-BA50-4403-9E9E-B109481AFD29}">
      <dgm:prSet/>
      <dgm:spPr/>
      <dgm:t>
        <a:bodyPr/>
        <a:lstStyle/>
        <a:p>
          <a:r>
            <a:rPr lang="en-GB"/>
            <a:t>Your new name will be “The City of God’s Delight” and “The Bride of God,”</a:t>
          </a:r>
          <a:br>
            <a:rPr lang="en-GB"/>
          </a:br>
          <a:r>
            <a:rPr lang="en-GB"/>
            <a:t>for the LORD delights in you Isaiah 62:4</a:t>
          </a:r>
          <a:endParaRPr lang="en-US"/>
        </a:p>
      </dgm:t>
    </dgm:pt>
    <dgm:pt modelId="{C46CBEAC-DDE7-4AB1-A406-23275A414D97}" type="parTrans" cxnId="{1AF0DF58-E7FA-42CF-BEBF-80A0BB156AA3}">
      <dgm:prSet/>
      <dgm:spPr/>
      <dgm:t>
        <a:bodyPr/>
        <a:lstStyle/>
        <a:p>
          <a:endParaRPr lang="en-US"/>
        </a:p>
      </dgm:t>
    </dgm:pt>
    <dgm:pt modelId="{E7CE5756-FD35-467C-89A9-610ABC79EAA9}" type="sibTrans" cxnId="{1AF0DF58-E7FA-42CF-BEBF-80A0BB156AA3}">
      <dgm:prSet/>
      <dgm:spPr/>
      <dgm:t>
        <a:bodyPr/>
        <a:lstStyle/>
        <a:p>
          <a:endParaRPr lang="en-US"/>
        </a:p>
      </dgm:t>
    </dgm:pt>
    <dgm:pt modelId="{965F10B6-EB5C-42FE-9984-AAA5D1E73C1F}" type="pres">
      <dgm:prSet presAssocID="{A9608FF2-5302-4A84-8DF8-E2121DB36D55}" presName="hierChild1" presStyleCnt="0">
        <dgm:presLayoutVars>
          <dgm:chPref val="1"/>
          <dgm:dir/>
          <dgm:animOne val="branch"/>
          <dgm:animLvl val="lvl"/>
          <dgm:resizeHandles/>
        </dgm:presLayoutVars>
      </dgm:prSet>
      <dgm:spPr/>
    </dgm:pt>
    <dgm:pt modelId="{15E471BB-646E-4CD9-83AD-F3FCEE204E20}" type="pres">
      <dgm:prSet presAssocID="{84A769BE-F93A-4AF6-A052-373D3D254A0A}" presName="hierRoot1" presStyleCnt="0"/>
      <dgm:spPr/>
    </dgm:pt>
    <dgm:pt modelId="{BCF7ED39-8225-49BB-AFB9-4C22F1E98D02}" type="pres">
      <dgm:prSet presAssocID="{84A769BE-F93A-4AF6-A052-373D3D254A0A}" presName="composite" presStyleCnt="0"/>
      <dgm:spPr/>
    </dgm:pt>
    <dgm:pt modelId="{84991805-6BC1-4F4F-A23C-5DEE41412F78}" type="pres">
      <dgm:prSet presAssocID="{84A769BE-F93A-4AF6-A052-373D3D254A0A}" presName="background" presStyleLbl="node0" presStyleIdx="0" presStyleCnt="2"/>
      <dgm:spPr/>
    </dgm:pt>
    <dgm:pt modelId="{5189C1CE-6FB1-4D6A-9CB0-2E6C537DFC95}" type="pres">
      <dgm:prSet presAssocID="{84A769BE-F93A-4AF6-A052-373D3D254A0A}" presName="text" presStyleLbl="fgAcc0" presStyleIdx="0" presStyleCnt="2">
        <dgm:presLayoutVars>
          <dgm:chPref val="3"/>
        </dgm:presLayoutVars>
      </dgm:prSet>
      <dgm:spPr/>
    </dgm:pt>
    <dgm:pt modelId="{1534D5C6-79D5-4346-BFB2-06C3E9FA311F}" type="pres">
      <dgm:prSet presAssocID="{84A769BE-F93A-4AF6-A052-373D3D254A0A}" presName="hierChild2" presStyleCnt="0"/>
      <dgm:spPr/>
    </dgm:pt>
    <dgm:pt modelId="{5A3B6BC1-B866-4CBA-89DC-4C5470C2599B}" type="pres">
      <dgm:prSet presAssocID="{30FAB51E-BA50-4403-9E9E-B109481AFD29}" presName="hierRoot1" presStyleCnt="0"/>
      <dgm:spPr/>
    </dgm:pt>
    <dgm:pt modelId="{634AE8DE-173E-41EC-9CB2-E8139922AA18}" type="pres">
      <dgm:prSet presAssocID="{30FAB51E-BA50-4403-9E9E-B109481AFD29}" presName="composite" presStyleCnt="0"/>
      <dgm:spPr/>
    </dgm:pt>
    <dgm:pt modelId="{0F132FF0-F74A-4365-B554-933C13714794}" type="pres">
      <dgm:prSet presAssocID="{30FAB51E-BA50-4403-9E9E-B109481AFD29}" presName="background" presStyleLbl="node0" presStyleIdx="1" presStyleCnt="2"/>
      <dgm:spPr/>
    </dgm:pt>
    <dgm:pt modelId="{9A14764C-B2B1-4282-A4FF-67CC9DC8E07F}" type="pres">
      <dgm:prSet presAssocID="{30FAB51E-BA50-4403-9E9E-B109481AFD29}" presName="text" presStyleLbl="fgAcc0" presStyleIdx="1" presStyleCnt="2">
        <dgm:presLayoutVars>
          <dgm:chPref val="3"/>
        </dgm:presLayoutVars>
      </dgm:prSet>
      <dgm:spPr/>
    </dgm:pt>
    <dgm:pt modelId="{066AE0F8-0869-4581-9D8F-43230A4EEA9E}" type="pres">
      <dgm:prSet presAssocID="{30FAB51E-BA50-4403-9E9E-B109481AFD29}" presName="hierChild2" presStyleCnt="0"/>
      <dgm:spPr/>
    </dgm:pt>
  </dgm:ptLst>
  <dgm:cxnLst>
    <dgm:cxn modelId="{BA39AA3D-2CEC-4BBC-BAA8-5DC164AAA12B}" type="presOf" srcId="{30FAB51E-BA50-4403-9E9E-B109481AFD29}" destId="{9A14764C-B2B1-4282-A4FF-67CC9DC8E07F}" srcOrd="0" destOrd="0" presId="urn:microsoft.com/office/officeart/2005/8/layout/hierarchy1"/>
    <dgm:cxn modelId="{25F82C6A-AB24-4F2D-BDF0-40CB5E7DB47B}" srcId="{A9608FF2-5302-4A84-8DF8-E2121DB36D55}" destId="{84A769BE-F93A-4AF6-A052-373D3D254A0A}" srcOrd="0" destOrd="0" parTransId="{E1F07EC5-0AFF-4458-9E10-5374ED0C7C97}" sibTransId="{DA057CC9-447B-4A18-964F-498AE716A73B}"/>
    <dgm:cxn modelId="{1AF0DF58-E7FA-42CF-BEBF-80A0BB156AA3}" srcId="{A9608FF2-5302-4A84-8DF8-E2121DB36D55}" destId="{30FAB51E-BA50-4403-9E9E-B109481AFD29}" srcOrd="1" destOrd="0" parTransId="{C46CBEAC-DDE7-4AB1-A406-23275A414D97}" sibTransId="{E7CE5756-FD35-467C-89A9-610ABC79EAA9}"/>
    <dgm:cxn modelId="{07144B93-372C-4817-8ACB-1D6D4FA6AA52}" type="presOf" srcId="{A9608FF2-5302-4A84-8DF8-E2121DB36D55}" destId="{965F10B6-EB5C-42FE-9984-AAA5D1E73C1F}" srcOrd="0" destOrd="0" presId="urn:microsoft.com/office/officeart/2005/8/layout/hierarchy1"/>
    <dgm:cxn modelId="{0F2275BB-2B7C-4B7B-9490-A8484F7DCBEC}" type="presOf" srcId="{84A769BE-F93A-4AF6-A052-373D3D254A0A}" destId="{5189C1CE-6FB1-4D6A-9CB0-2E6C537DFC95}" srcOrd="0" destOrd="0" presId="urn:microsoft.com/office/officeart/2005/8/layout/hierarchy1"/>
    <dgm:cxn modelId="{3DA78947-37AC-4473-9257-0CDE9A600A03}" type="presParOf" srcId="{965F10B6-EB5C-42FE-9984-AAA5D1E73C1F}" destId="{15E471BB-646E-4CD9-83AD-F3FCEE204E20}" srcOrd="0" destOrd="0" presId="urn:microsoft.com/office/officeart/2005/8/layout/hierarchy1"/>
    <dgm:cxn modelId="{F6005651-B950-4525-BFE2-1B21597F8F5D}" type="presParOf" srcId="{15E471BB-646E-4CD9-83AD-F3FCEE204E20}" destId="{BCF7ED39-8225-49BB-AFB9-4C22F1E98D02}" srcOrd="0" destOrd="0" presId="urn:microsoft.com/office/officeart/2005/8/layout/hierarchy1"/>
    <dgm:cxn modelId="{A7B07331-DD8C-4146-A51E-40B7F3C13F17}" type="presParOf" srcId="{BCF7ED39-8225-49BB-AFB9-4C22F1E98D02}" destId="{84991805-6BC1-4F4F-A23C-5DEE41412F78}" srcOrd="0" destOrd="0" presId="urn:microsoft.com/office/officeart/2005/8/layout/hierarchy1"/>
    <dgm:cxn modelId="{3864F4DC-5CE7-4ACF-A548-7A59BC5C870F}" type="presParOf" srcId="{BCF7ED39-8225-49BB-AFB9-4C22F1E98D02}" destId="{5189C1CE-6FB1-4D6A-9CB0-2E6C537DFC95}" srcOrd="1" destOrd="0" presId="urn:microsoft.com/office/officeart/2005/8/layout/hierarchy1"/>
    <dgm:cxn modelId="{507F6CF3-574B-49E7-BDA3-F99BB5BD4CB0}" type="presParOf" srcId="{15E471BB-646E-4CD9-83AD-F3FCEE204E20}" destId="{1534D5C6-79D5-4346-BFB2-06C3E9FA311F}" srcOrd="1" destOrd="0" presId="urn:microsoft.com/office/officeart/2005/8/layout/hierarchy1"/>
    <dgm:cxn modelId="{63CBDDA3-B7A9-41BF-9B75-574C4BE3A8FC}" type="presParOf" srcId="{965F10B6-EB5C-42FE-9984-AAA5D1E73C1F}" destId="{5A3B6BC1-B866-4CBA-89DC-4C5470C2599B}" srcOrd="1" destOrd="0" presId="urn:microsoft.com/office/officeart/2005/8/layout/hierarchy1"/>
    <dgm:cxn modelId="{673376A9-4C6B-4785-9C40-283C32B8D13C}" type="presParOf" srcId="{5A3B6BC1-B866-4CBA-89DC-4C5470C2599B}" destId="{634AE8DE-173E-41EC-9CB2-E8139922AA18}" srcOrd="0" destOrd="0" presId="urn:microsoft.com/office/officeart/2005/8/layout/hierarchy1"/>
    <dgm:cxn modelId="{97EE7165-010A-4B04-A8A3-FACC05C40BFE}" type="presParOf" srcId="{634AE8DE-173E-41EC-9CB2-E8139922AA18}" destId="{0F132FF0-F74A-4365-B554-933C13714794}" srcOrd="0" destOrd="0" presId="urn:microsoft.com/office/officeart/2005/8/layout/hierarchy1"/>
    <dgm:cxn modelId="{85AF42A8-1D2D-46DB-ACA6-DC790DBA3C1F}" type="presParOf" srcId="{634AE8DE-173E-41EC-9CB2-E8139922AA18}" destId="{9A14764C-B2B1-4282-A4FF-67CC9DC8E07F}" srcOrd="1" destOrd="0" presId="urn:microsoft.com/office/officeart/2005/8/layout/hierarchy1"/>
    <dgm:cxn modelId="{134C5E69-BE27-471C-B4C1-856D56140DE4}" type="presParOf" srcId="{5A3B6BC1-B866-4CBA-89DC-4C5470C2599B}" destId="{066AE0F8-0869-4581-9D8F-43230A4EEA9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D31560-5BBD-44CA-9A6B-417F4EDE9975}">
      <dsp:nvSpPr>
        <dsp:cNvPr id="0" name=""/>
        <dsp:cNvSpPr/>
      </dsp:nvSpPr>
      <dsp:spPr>
        <a:xfrm>
          <a:off x="0" y="4533149"/>
          <a:ext cx="7127913" cy="1487880"/>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GB" sz="3400" i="1" kern="1200"/>
            <a:t>‘Workmanship’ = ‘made’ = ‘poiema’ </a:t>
          </a:r>
          <a:endParaRPr lang="en-US" sz="3400" kern="1200"/>
        </a:p>
      </dsp:txBody>
      <dsp:txXfrm>
        <a:off x="0" y="4533149"/>
        <a:ext cx="7127913" cy="1487880"/>
      </dsp:txXfrm>
    </dsp:sp>
    <dsp:sp modelId="{ED2EC8C8-ABBA-4A74-8982-9DE7A6F1F067}">
      <dsp:nvSpPr>
        <dsp:cNvPr id="0" name=""/>
        <dsp:cNvSpPr/>
      </dsp:nvSpPr>
      <dsp:spPr>
        <a:xfrm rot="10800000">
          <a:off x="0" y="2267107"/>
          <a:ext cx="7127913" cy="2288360"/>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dirty="0"/>
            <a:t>For since the creation of the world God’s invisible qualities—his eternal power and divine nature—have been clearly seen, being understood from </a:t>
          </a:r>
          <a:r>
            <a:rPr lang="en-GB" sz="2000" i="1" kern="1200" dirty="0"/>
            <a:t>what has been made</a:t>
          </a:r>
          <a:r>
            <a:rPr lang="en-GB" sz="2000" kern="1200" dirty="0"/>
            <a:t>, so that people are without excuse. Rom 1:20</a:t>
          </a:r>
          <a:endParaRPr lang="en-US" sz="2000" kern="1200" dirty="0"/>
        </a:p>
      </dsp:txBody>
      <dsp:txXfrm rot="10800000">
        <a:off x="0" y="2267107"/>
        <a:ext cx="7127913" cy="1486908"/>
      </dsp:txXfrm>
    </dsp:sp>
    <dsp:sp modelId="{36F8A4D9-88EA-43F8-8CF7-F455666301C1}">
      <dsp:nvSpPr>
        <dsp:cNvPr id="0" name=""/>
        <dsp:cNvSpPr/>
      </dsp:nvSpPr>
      <dsp:spPr>
        <a:xfrm rot="10800000">
          <a:off x="0" y="1064"/>
          <a:ext cx="7127913" cy="2288360"/>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dirty="0"/>
            <a:t>For we are His </a:t>
          </a:r>
          <a:r>
            <a:rPr lang="en-GB" sz="2000" i="1" kern="1200" dirty="0"/>
            <a:t>workmanship</a:t>
          </a:r>
          <a:r>
            <a:rPr lang="en-GB" sz="2000" kern="1200" dirty="0"/>
            <a:t>, created in Christ Jesus for good works, which God prepared beforehand that we should walk in them. Ephesians 2:10</a:t>
          </a:r>
          <a:endParaRPr lang="en-US" sz="2000" kern="1200" dirty="0"/>
        </a:p>
      </dsp:txBody>
      <dsp:txXfrm rot="10800000">
        <a:off x="0" y="1064"/>
        <a:ext cx="7127913" cy="14869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991805-6BC1-4F4F-A23C-5DEE41412F78}">
      <dsp:nvSpPr>
        <dsp:cNvPr id="0" name=""/>
        <dsp:cNvSpPr/>
      </dsp:nvSpPr>
      <dsp:spPr>
        <a:xfrm>
          <a:off x="333676" y="517"/>
          <a:ext cx="4268775" cy="2710672"/>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89C1CE-6FB1-4D6A-9CB0-2E6C537DFC95}">
      <dsp:nvSpPr>
        <dsp:cNvPr id="0" name=""/>
        <dsp:cNvSpPr/>
      </dsp:nvSpPr>
      <dsp:spPr>
        <a:xfrm>
          <a:off x="807984" y="451110"/>
          <a:ext cx="4268775" cy="2710672"/>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Then God looked over all he had made, and he saw that it was very good! Genesis  1:31 </a:t>
          </a:r>
          <a:endParaRPr lang="en-US" sz="2700" kern="1200" dirty="0"/>
        </a:p>
      </dsp:txBody>
      <dsp:txXfrm>
        <a:off x="887377" y="530503"/>
        <a:ext cx="4109989" cy="2551886"/>
      </dsp:txXfrm>
    </dsp:sp>
    <dsp:sp modelId="{0F132FF0-F74A-4365-B554-933C13714794}">
      <dsp:nvSpPr>
        <dsp:cNvPr id="0" name=""/>
        <dsp:cNvSpPr/>
      </dsp:nvSpPr>
      <dsp:spPr>
        <a:xfrm>
          <a:off x="5551068" y="517"/>
          <a:ext cx="4268775" cy="2710672"/>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A14764C-B2B1-4282-A4FF-67CC9DC8E07F}">
      <dsp:nvSpPr>
        <dsp:cNvPr id="0" name=""/>
        <dsp:cNvSpPr/>
      </dsp:nvSpPr>
      <dsp:spPr>
        <a:xfrm>
          <a:off x="6025377" y="451110"/>
          <a:ext cx="4268775" cy="2710672"/>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Your new name will be “The City of God’s Delight” and “The Bride of God,”</a:t>
          </a:r>
          <a:br>
            <a:rPr lang="en-GB" sz="2700" kern="1200"/>
          </a:br>
          <a:r>
            <a:rPr lang="en-GB" sz="2700" kern="1200"/>
            <a:t>for the LORD delights in you Isaiah 62:4</a:t>
          </a:r>
          <a:endParaRPr lang="en-US" sz="2700" kern="1200"/>
        </a:p>
      </dsp:txBody>
      <dsp:txXfrm>
        <a:off x="6104770" y="530503"/>
        <a:ext cx="4109989" cy="2551886"/>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79867CD-CD09-0EEC-D165-96584688B982}"/>
              </a:ext>
            </a:extLst>
          </p:cNvPr>
          <p:cNvSpPr>
            <a:spLocks noGrp="1"/>
          </p:cNvSpPr>
          <p:nvPr>
            <p:ph type="title"/>
          </p:nvPr>
        </p:nvSpPr>
        <p:spPr>
          <a:xfrm>
            <a:off x="82296" y="64007"/>
            <a:ext cx="12015216" cy="5120639"/>
          </a:xfrm>
        </p:spPr>
        <p:txBody>
          <a:bodyPr>
            <a:normAutofit/>
          </a:bodyPr>
          <a:lstStyle>
            <a:lvl1pPr>
              <a:defRPr sz="11000" cap="all"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065D245-B564-481D-A323-F73C5BCA8461}"/>
              </a:ext>
            </a:extLst>
          </p:cNvPr>
          <p:cNvSpPr>
            <a:spLocks noGrp="1"/>
          </p:cNvSpPr>
          <p:nvPr>
            <p:ph type="subTitle" idx="1"/>
          </p:nvPr>
        </p:nvSpPr>
        <p:spPr>
          <a:xfrm>
            <a:off x="1088136" y="5360878"/>
            <a:ext cx="10037064" cy="566928"/>
          </a:xfrm>
        </p:spPr>
        <p:txBody>
          <a:bodyPr anchor="b" anchorCtr="0">
            <a:normAutofit/>
          </a:bodyPr>
          <a:lstStyle>
            <a:lvl1pPr marL="0" indent="0" algn="r">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a:extLst>
              <a:ext uri="{FF2B5EF4-FFF2-40B4-BE49-F238E27FC236}">
                <a16:creationId xmlns:a16="http://schemas.microsoft.com/office/drawing/2014/main" id="{011422A5-3076-413B-84CB-ED3BA4171CC0}"/>
              </a:ext>
            </a:extLst>
          </p:cNvPr>
          <p:cNvSpPr>
            <a:spLocks noGrp="1"/>
          </p:cNvSpPr>
          <p:nvPr>
            <p:ph type="ftr" sz="quarter" idx="11"/>
          </p:nvPr>
        </p:nvSpPr>
        <p:spPr/>
        <p:txBody>
          <a:bodyPr/>
          <a:lstStyle/>
          <a:p>
            <a:endParaRPr lang="en-GB"/>
          </a:p>
        </p:txBody>
      </p:sp>
      <p:sp>
        <p:nvSpPr>
          <p:cNvPr id="4" name="Date Placeholder 3">
            <a:extLst>
              <a:ext uri="{FF2B5EF4-FFF2-40B4-BE49-F238E27FC236}">
                <a16:creationId xmlns:a16="http://schemas.microsoft.com/office/drawing/2014/main" id="{28E072EE-51B3-4C0C-A460-4684AB079301}"/>
              </a:ext>
            </a:extLst>
          </p:cNvPr>
          <p:cNvSpPr>
            <a:spLocks noGrp="1"/>
          </p:cNvSpPr>
          <p:nvPr>
            <p:ph type="dt" sz="half" idx="10"/>
          </p:nvPr>
        </p:nvSpPr>
        <p:spPr/>
        <p:txBody>
          <a:bodyPr/>
          <a:lstStyle/>
          <a:p>
            <a:fld id="{8EC6BC63-8E11-4377-AAF6-F3DD8FE43F4F}" type="datetimeFigureOut">
              <a:rPr lang="en-GB" smtClean="0"/>
              <a:t>31/07/2026</a:t>
            </a:fld>
            <a:endParaRPr lang="en-GB"/>
          </a:p>
        </p:txBody>
      </p:sp>
      <p:sp>
        <p:nvSpPr>
          <p:cNvPr id="6" name="Slide Number Placeholder 5">
            <a:extLst>
              <a:ext uri="{FF2B5EF4-FFF2-40B4-BE49-F238E27FC236}">
                <a16:creationId xmlns:a16="http://schemas.microsoft.com/office/drawing/2014/main" id="{F5267C68-40D5-477E-9DBC-C28FD4B1142F}"/>
              </a:ext>
            </a:extLst>
          </p:cNvPr>
          <p:cNvSpPr>
            <a:spLocks noGrp="1"/>
          </p:cNvSpPr>
          <p:nvPr>
            <p:ph type="sldNum" sz="quarter" idx="12"/>
          </p:nvPr>
        </p:nvSpPr>
        <p:spPr/>
        <p:txBody>
          <a:bodyPr/>
          <a:lstStyle/>
          <a:p>
            <a:fld id="{0D8BD859-5D98-4FF1-918E-0C4D414A2B18}" type="slidenum">
              <a:rPr lang="en-GB" smtClean="0"/>
              <a:t>‹#›</a:t>
            </a:fld>
            <a:endParaRPr lang="en-GB"/>
          </a:p>
        </p:txBody>
      </p:sp>
      <p:cxnSp>
        <p:nvCxnSpPr>
          <p:cNvPr id="8" name="Straight Connector 7">
            <a:extLst>
              <a:ext uri="{FF2B5EF4-FFF2-40B4-BE49-F238E27FC236}">
                <a16:creationId xmlns:a16="http://schemas.microsoft.com/office/drawing/2014/main" id="{3C1F8589-B640-4540-D0AD-2B0461CD340F}"/>
              </a:ext>
              <a:ext uri="{C183D7F6-B498-43B3-948B-1728B52AA6E4}">
                <adec:decorative xmlns:adec="http://schemas.microsoft.com/office/drawing/2017/decorative" val="1"/>
              </a:ext>
            </a:extLst>
          </p:cNvPr>
          <p:cNvCxnSpPr>
            <a:cxnSpLocks/>
          </p:cNvCxnSpPr>
          <p:nvPr/>
        </p:nvCxnSpPr>
        <p:spPr>
          <a:xfrm>
            <a:off x="11387805" y="5749927"/>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483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85788" y="1111101"/>
            <a:ext cx="6339412" cy="1143000"/>
          </a:xfrm>
        </p:spPr>
        <p:txBody>
          <a:bodyPr anchor="t"/>
          <a:lstStyle/>
          <a:p>
            <a:r>
              <a:rPr lang="en-US"/>
              <a:t>Click to edit Master title style</a:t>
            </a:r>
            <a:endParaRPr lang="en-US" dirty="0"/>
          </a:p>
        </p:txBody>
      </p:sp>
      <p:sp>
        <p:nvSpPr>
          <p:cNvPr id="6" name="Picture Placeholder 10">
            <a:extLst>
              <a:ext uri="{FF2B5EF4-FFF2-40B4-BE49-F238E27FC236}">
                <a16:creationId xmlns:a16="http://schemas.microsoft.com/office/drawing/2014/main" id="{6FB7CB50-241E-E6B6-1C0E-1B5466B14779}"/>
              </a:ext>
            </a:extLst>
          </p:cNvPr>
          <p:cNvSpPr>
            <a:spLocks noGrp="1"/>
          </p:cNvSpPr>
          <p:nvPr>
            <p:ph type="pic" sz="quarter" idx="13" hasCustomPrompt="1"/>
          </p:nvPr>
        </p:nvSpPr>
        <p:spPr>
          <a:xfrm>
            <a:off x="12192" y="0"/>
            <a:ext cx="4506585"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11" name="Content Placeholder 7">
            <a:extLst>
              <a:ext uri="{FF2B5EF4-FFF2-40B4-BE49-F238E27FC236}">
                <a16:creationId xmlns:a16="http://schemas.microsoft.com/office/drawing/2014/main" id="{A1C94DDD-A7D7-1407-F63C-F296AB454220}"/>
              </a:ext>
            </a:extLst>
          </p:cNvPr>
          <p:cNvSpPr>
            <a:spLocks noGrp="1"/>
          </p:cNvSpPr>
          <p:nvPr>
            <p:ph sz="quarter" idx="18"/>
          </p:nvPr>
        </p:nvSpPr>
        <p:spPr>
          <a:xfrm>
            <a:off x="4785787" y="2402887"/>
            <a:ext cx="6339414" cy="3883614"/>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363871FB-7459-8C2E-BA80-AD31AE855A93}"/>
              </a:ext>
              <a:ext uri="{C183D7F6-B498-43B3-948B-1728B52AA6E4}">
                <adec:decorative xmlns:adec="http://schemas.microsoft.com/office/drawing/2017/decorative" val="1"/>
              </a:ext>
            </a:extLst>
          </p:cNvPr>
          <p:cNvCxnSpPr>
            <a:cxnSpLocks/>
          </p:cNvCxnSpPr>
          <p:nvPr/>
        </p:nvCxnSpPr>
        <p:spPr>
          <a:xfrm flipH="1">
            <a:off x="11375613"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7504282-04A3-1CE1-50A4-AF83D0D40A42}"/>
              </a:ext>
            </a:extLst>
          </p:cNvPr>
          <p:cNvSpPr>
            <a:spLocks noGrp="1"/>
          </p:cNvSpPr>
          <p:nvPr>
            <p:ph type="ftr" sz="quarter" idx="11"/>
          </p:nvPr>
        </p:nvSpPr>
        <p:spPr>
          <a:xfrm>
            <a:off x="4785788" y="6438900"/>
            <a:ext cx="4774902" cy="419100"/>
          </a:xfrm>
        </p:spPr>
        <p:txBody>
          <a:bodyPr/>
          <a:lstStyle/>
          <a:p>
            <a:endParaRPr lang="en-GB"/>
          </a:p>
        </p:txBody>
      </p:sp>
      <p:sp>
        <p:nvSpPr>
          <p:cNvPr id="7" name="Date Placeholder 4">
            <a:extLst>
              <a:ext uri="{FF2B5EF4-FFF2-40B4-BE49-F238E27FC236}">
                <a16:creationId xmlns:a16="http://schemas.microsoft.com/office/drawing/2014/main" id="{CA12AEFE-D7DE-804A-807C-704D5B34E130}"/>
              </a:ext>
            </a:extLst>
          </p:cNvPr>
          <p:cNvSpPr>
            <a:spLocks noGrp="1"/>
          </p:cNvSpPr>
          <p:nvPr>
            <p:ph type="dt" sz="half" idx="15"/>
          </p:nvPr>
        </p:nvSpPr>
        <p:spPr>
          <a:xfrm>
            <a:off x="9650896" y="6438900"/>
            <a:ext cx="864704" cy="419100"/>
          </a:xfrm>
        </p:spPr>
        <p:txBody>
          <a:bodyPr/>
          <a:lstStyle/>
          <a:p>
            <a:fld id="{8EC6BC63-8E11-4377-AAF6-F3DD8FE43F4F}" type="datetimeFigureOut">
              <a:rPr lang="en-GB" smtClean="0"/>
              <a:t>31/07/2026</a:t>
            </a:fld>
            <a:endParaRPr lang="en-GB"/>
          </a:p>
        </p:txBody>
      </p:sp>
      <p:sp>
        <p:nvSpPr>
          <p:cNvPr id="8" name="Slide Number Placeholder 5">
            <a:extLst>
              <a:ext uri="{FF2B5EF4-FFF2-40B4-BE49-F238E27FC236}">
                <a16:creationId xmlns:a16="http://schemas.microsoft.com/office/drawing/2014/main" id="{9C293909-C7AB-A707-F48B-6007FE72563B}"/>
              </a:ext>
            </a:extLst>
          </p:cNvPr>
          <p:cNvSpPr>
            <a:spLocks noGrp="1"/>
          </p:cNvSpPr>
          <p:nvPr>
            <p:ph type="sldNum" sz="quarter" idx="12"/>
          </p:nvPr>
        </p:nvSpPr>
        <p:spPr>
          <a:xfrm>
            <a:off x="10523764" y="6438900"/>
            <a:ext cx="601436" cy="419100"/>
          </a:xfrm>
        </p:spPr>
        <p:txBody>
          <a:bodyPr/>
          <a:lstStyle/>
          <a:p>
            <a:fld id="{0D8BD859-5D98-4FF1-918E-0C4D414A2B18}" type="slidenum">
              <a:rPr lang="en-GB" smtClean="0"/>
              <a:t>‹#›</a:t>
            </a:fld>
            <a:endParaRPr lang="en-GB"/>
          </a:p>
        </p:txBody>
      </p:sp>
    </p:spTree>
    <p:extLst>
      <p:ext uri="{BB962C8B-B14F-4D97-AF65-F5344CB8AC3E}">
        <p14:creationId xmlns:p14="http://schemas.microsoft.com/office/powerpoint/2010/main" val="1195526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776991" y="1112104"/>
            <a:ext cx="7321615" cy="932688"/>
          </a:xfrm>
        </p:spPr>
        <p:txBody>
          <a:bodyPr anchor="t"/>
          <a:lstStyle/>
          <a:p>
            <a:r>
              <a:rPr lang="en-US"/>
              <a:t>Click to edit Master title style</a:t>
            </a:r>
            <a:endParaRPr lang="en-US" dirty="0"/>
          </a:p>
        </p:txBody>
      </p:sp>
      <p:sp>
        <p:nvSpPr>
          <p:cNvPr id="15" name="Picture Placeholder 10">
            <a:extLst>
              <a:ext uri="{FF2B5EF4-FFF2-40B4-BE49-F238E27FC236}">
                <a16:creationId xmlns:a16="http://schemas.microsoft.com/office/drawing/2014/main" id="{5189CF27-6D02-DB0D-F5D1-1535F1479166}"/>
              </a:ext>
            </a:extLst>
          </p:cNvPr>
          <p:cNvSpPr>
            <a:spLocks noGrp="1"/>
          </p:cNvSpPr>
          <p:nvPr>
            <p:ph type="pic" sz="quarter" idx="19" hasCustomPrompt="1"/>
          </p:nvPr>
        </p:nvSpPr>
        <p:spPr>
          <a:xfrm>
            <a:off x="0" y="0"/>
            <a:ext cx="3526439"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6" name="Content Placeholder 7">
            <a:extLst>
              <a:ext uri="{FF2B5EF4-FFF2-40B4-BE49-F238E27FC236}">
                <a16:creationId xmlns:a16="http://schemas.microsoft.com/office/drawing/2014/main" id="{6373ED08-D584-FD0F-C5B0-EF4E07A0D890}"/>
              </a:ext>
            </a:extLst>
          </p:cNvPr>
          <p:cNvSpPr>
            <a:spLocks noGrp="1"/>
          </p:cNvSpPr>
          <p:nvPr>
            <p:ph sz="quarter" idx="18"/>
          </p:nvPr>
        </p:nvSpPr>
        <p:spPr>
          <a:xfrm>
            <a:off x="3776075" y="2187258"/>
            <a:ext cx="7349126" cy="4099242"/>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7D906524-8E7E-05A8-4F9E-A2C39750A30C}"/>
              </a:ext>
              <a:ext uri="{C183D7F6-B498-43B3-948B-1728B52AA6E4}">
                <adec:decorative xmlns:adec="http://schemas.microsoft.com/office/drawing/2017/decorative" val="1"/>
              </a:ext>
            </a:extLst>
          </p:cNvPr>
          <p:cNvCxnSpPr>
            <a:cxnSpLocks/>
          </p:cNvCxnSpPr>
          <p:nvPr/>
        </p:nvCxnSpPr>
        <p:spPr>
          <a:xfrm flipH="1">
            <a:off x="11375613"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8F256971-28FA-FA33-0A85-0B851EA7AE9B}"/>
              </a:ext>
            </a:extLst>
          </p:cNvPr>
          <p:cNvSpPr>
            <a:spLocks noGrp="1"/>
          </p:cNvSpPr>
          <p:nvPr>
            <p:ph type="ftr" sz="quarter" idx="11"/>
          </p:nvPr>
        </p:nvSpPr>
        <p:spPr>
          <a:xfrm>
            <a:off x="3776076" y="6438900"/>
            <a:ext cx="5784614" cy="419100"/>
          </a:xfrm>
        </p:spPr>
        <p:txBody>
          <a:bodyPr/>
          <a:lstStyle/>
          <a:p>
            <a:endParaRPr lang="en-GB"/>
          </a:p>
        </p:txBody>
      </p:sp>
      <p:sp>
        <p:nvSpPr>
          <p:cNvPr id="7" name="Date Placeholder 4">
            <a:extLst>
              <a:ext uri="{FF2B5EF4-FFF2-40B4-BE49-F238E27FC236}">
                <a16:creationId xmlns:a16="http://schemas.microsoft.com/office/drawing/2014/main" id="{F04B437D-29C2-D3ED-BEFA-E1F868B0FB5E}"/>
              </a:ext>
            </a:extLst>
          </p:cNvPr>
          <p:cNvSpPr>
            <a:spLocks noGrp="1"/>
          </p:cNvSpPr>
          <p:nvPr>
            <p:ph type="dt" sz="half" idx="15"/>
          </p:nvPr>
        </p:nvSpPr>
        <p:spPr>
          <a:xfrm>
            <a:off x="9650896" y="6438900"/>
            <a:ext cx="864704" cy="419100"/>
          </a:xfrm>
        </p:spPr>
        <p:txBody>
          <a:bodyPr/>
          <a:lstStyle/>
          <a:p>
            <a:fld id="{8EC6BC63-8E11-4377-AAF6-F3DD8FE43F4F}" type="datetimeFigureOut">
              <a:rPr lang="en-GB" smtClean="0"/>
              <a:t>31/07/2026</a:t>
            </a:fld>
            <a:endParaRPr lang="en-GB"/>
          </a:p>
        </p:txBody>
      </p:sp>
      <p:sp>
        <p:nvSpPr>
          <p:cNvPr id="8" name="Slide Number Placeholder 5">
            <a:extLst>
              <a:ext uri="{FF2B5EF4-FFF2-40B4-BE49-F238E27FC236}">
                <a16:creationId xmlns:a16="http://schemas.microsoft.com/office/drawing/2014/main" id="{70EB108D-6128-5356-6097-7D1D10551222}"/>
              </a:ext>
            </a:extLst>
          </p:cNvPr>
          <p:cNvSpPr>
            <a:spLocks noGrp="1"/>
          </p:cNvSpPr>
          <p:nvPr>
            <p:ph type="sldNum" sz="quarter" idx="12"/>
          </p:nvPr>
        </p:nvSpPr>
        <p:spPr>
          <a:xfrm>
            <a:off x="10523764" y="6438900"/>
            <a:ext cx="601436" cy="419100"/>
          </a:xfrm>
        </p:spPr>
        <p:txBody>
          <a:bodyPr/>
          <a:lstStyle/>
          <a:p>
            <a:fld id="{0D8BD859-5D98-4FF1-918E-0C4D414A2B18}" type="slidenum">
              <a:rPr lang="en-GB" smtClean="0"/>
              <a:t>‹#›</a:t>
            </a:fld>
            <a:endParaRPr lang="en-GB"/>
          </a:p>
        </p:txBody>
      </p:sp>
    </p:spTree>
    <p:extLst>
      <p:ext uri="{BB962C8B-B14F-4D97-AF65-F5344CB8AC3E}">
        <p14:creationId xmlns:p14="http://schemas.microsoft.com/office/powerpoint/2010/main" val="19385677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093394" y="1112104"/>
            <a:ext cx="7343564" cy="932688"/>
          </a:xfrm>
        </p:spPr>
        <p:txBody>
          <a:bodyPr anchor="t"/>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1093393" y="2187258"/>
            <a:ext cx="7343565" cy="4099242"/>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4D039FC6-F740-7D02-FD07-5B1B076DCE63}"/>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DC666571-786A-B2D2-4FC3-C22E71C243E1}"/>
              </a:ext>
            </a:extLst>
          </p:cNvPr>
          <p:cNvSpPr>
            <a:spLocks noGrp="1"/>
          </p:cNvSpPr>
          <p:nvPr>
            <p:ph type="ftr" sz="quarter" idx="11"/>
          </p:nvPr>
        </p:nvSpPr>
        <p:spPr>
          <a:xfrm>
            <a:off x="1093394" y="6438900"/>
            <a:ext cx="5779054" cy="419100"/>
          </a:xfrm>
        </p:spPr>
        <p:txBody>
          <a:bodyPr/>
          <a:lstStyle/>
          <a:p>
            <a:endParaRPr lang="en-GB"/>
          </a:p>
        </p:txBody>
      </p:sp>
      <p:sp>
        <p:nvSpPr>
          <p:cNvPr id="6" name="Date Placeholder 4">
            <a:extLst>
              <a:ext uri="{FF2B5EF4-FFF2-40B4-BE49-F238E27FC236}">
                <a16:creationId xmlns:a16="http://schemas.microsoft.com/office/drawing/2014/main" id="{A324A0C0-9CB0-6208-0780-67E3C7F2C02C}"/>
              </a:ext>
            </a:extLst>
          </p:cNvPr>
          <p:cNvSpPr>
            <a:spLocks noGrp="1"/>
          </p:cNvSpPr>
          <p:nvPr>
            <p:ph type="dt" sz="half" idx="15"/>
          </p:nvPr>
        </p:nvSpPr>
        <p:spPr>
          <a:xfrm>
            <a:off x="6962654" y="6438900"/>
            <a:ext cx="864704" cy="419100"/>
          </a:xfrm>
        </p:spPr>
        <p:txBody>
          <a:bodyPr/>
          <a:lstStyle/>
          <a:p>
            <a:fld id="{8EC6BC63-8E11-4377-AAF6-F3DD8FE43F4F}" type="datetimeFigureOut">
              <a:rPr lang="en-GB" smtClean="0"/>
              <a:t>31/07/2026</a:t>
            </a:fld>
            <a:endParaRPr lang="en-GB"/>
          </a:p>
        </p:txBody>
      </p:sp>
      <p:sp>
        <p:nvSpPr>
          <p:cNvPr id="7" name="Slide Number Placeholder 5">
            <a:extLst>
              <a:ext uri="{FF2B5EF4-FFF2-40B4-BE49-F238E27FC236}">
                <a16:creationId xmlns:a16="http://schemas.microsoft.com/office/drawing/2014/main" id="{7F7421E2-5EEC-7791-DBEE-600FF5170816}"/>
              </a:ext>
            </a:extLst>
          </p:cNvPr>
          <p:cNvSpPr>
            <a:spLocks noGrp="1"/>
          </p:cNvSpPr>
          <p:nvPr>
            <p:ph type="sldNum" sz="quarter" idx="12"/>
          </p:nvPr>
        </p:nvSpPr>
        <p:spPr>
          <a:xfrm>
            <a:off x="7835522" y="6438900"/>
            <a:ext cx="601436" cy="419100"/>
          </a:xfrm>
        </p:spPr>
        <p:txBody>
          <a:bodyPr/>
          <a:lstStyle/>
          <a:p>
            <a:fld id="{0D8BD859-5D98-4FF1-918E-0C4D414A2B18}" type="slidenum">
              <a:rPr lang="en-GB" smtClean="0"/>
              <a:t>‹#›</a:t>
            </a:fld>
            <a:endParaRPr lang="en-GB"/>
          </a:p>
        </p:txBody>
      </p:sp>
      <p:sp>
        <p:nvSpPr>
          <p:cNvPr id="12" name="Picture Placeholder 10">
            <a:extLst>
              <a:ext uri="{FF2B5EF4-FFF2-40B4-BE49-F238E27FC236}">
                <a16:creationId xmlns:a16="http://schemas.microsoft.com/office/drawing/2014/main" id="{61964118-5CFA-FFA8-E19F-A107D63DDC08}"/>
              </a:ext>
            </a:extLst>
          </p:cNvPr>
          <p:cNvSpPr>
            <a:spLocks noGrp="1"/>
          </p:cNvSpPr>
          <p:nvPr>
            <p:ph type="pic" sz="quarter" idx="13" hasCustomPrompt="1"/>
          </p:nvPr>
        </p:nvSpPr>
        <p:spPr>
          <a:xfrm>
            <a:off x="8665559" y="0"/>
            <a:ext cx="3526439"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4109254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088066" y="1115736"/>
            <a:ext cx="4738583" cy="1288169"/>
          </a:xfrm>
        </p:spPr>
        <p:txBody>
          <a:bodyPr anchor="t">
            <a:normAutofit/>
          </a:bodyPr>
          <a:lstStyle>
            <a:lvl1pPr>
              <a:defRPr sz="3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1088192" y="2552124"/>
            <a:ext cx="4738450" cy="3734376"/>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B84581EB-7A5A-925D-6E20-5C04A0EAA2CE}"/>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4">
            <a:extLst>
              <a:ext uri="{FF2B5EF4-FFF2-40B4-BE49-F238E27FC236}">
                <a16:creationId xmlns:a16="http://schemas.microsoft.com/office/drawing/2014/main" id="{084EA123-AEAB-8F33-C22D-31F9F11A93CE}"/>
              </a:ext>
            </a:extLst>
          </p:cNvPr>
          <p:cNvSpPr>
            <a:spLocks noGrp="1"/>
          </p:cNvSpPr>
          <p:nvPr>
            <p:ph type="ftr" sz="quarter" idx="11"/>
          </p:nvPr>
        </p:nvSpPr>
        <p:spPr>
          <a:xfrm>
            <a:off x="1088066" y="6438900"/>
            <a:ext cx="3174065" cy="419100"/>
          </a:xfrm>
        </p:spPr>
        <p:txBody>
          <a:bodyPr/>
          <a:lstStyle/>
          <a:p>
            <a:endParaRPr lang="en-GB"/>
          </a:p>
        </p:txBody>
      </p:sp>
      <p:sp>
        <p:nvSpPr>
          <p:cNvPr id="9" name="Date Placeholder 4">
            <a:extLst>
              <a:ext uri="{FF2B5EF4-FFF2-40B4-BE49-F238E27FC236}">
                <a16:creationId xmlns:a16="http://schemas.microsoft.com/office/drawing/2014/main" id="{AA2FCA56-AA13-81B1-1707-7A5D7557B5F8}"/>
              </a:ext>
            </a:extLst>
          </p:cNvPr>
          <p:cNvSpPr>
            <a:spLocks noGrp="1"/>
          </p:cNvSpPr>
          <p:nvPr>
            <p:ph type="dt" sz="half" idx="15"/>
          </p:nvPr>
        </p:nvSpPr>
        <p:spPr>
          <a:xfrm>
            <a:off x="4352338" y="6438900"/>
            <a:ext cx="864704" cy="419100"/>
          </a:xfrm>
        </p:spPr>
        <p:txBody>
          <a:bodyPr/>
          <a:lstStyle/>
          <a:p>
            <a:fld id="{8EC6BC63-8E11-4377-AAF6-F3DD8FE43F4F}" type="datetimeFigureOut">
              <a:rPr lang="en-GB" smtClean="0"/>
              <a:t>31/07/2026</a:t>
            </a:fld>
            <a:endParaRPr lang="en-GB"/>
          </a:p>
        </p:txBody>
      </p:sp>
      <p:sp>
        <p:nvSpPr>
          <p:cNvPr id="10" name="Slide Number Placeholder 5">
            <a:extLst>
              <a:ext uri="{FF2B5EF4-FFF2-40B4-BE49-F238E27FC236}">
                <a16:creationId xmlns:a16="http://schemas.microsoft.com/office/drawing/2014/main" id="{4358A8E3-C7AA-9216-35FD-FE820598287A}"/>
              </a:ext>
            </a:extLst>
          </p:cNvPr>
          <p:cNvSpPr>
            <a:spLocks noGrp="1"/>
          </p:cNvSpPr>
          <p:nvPr>
            <p:ph type="sldNum" sz="quarter" idx="12"/>
          </p:nvPr>
        </p:nvSpPr>
        <p:spPr>
          <a:xfrm>
            <a:off x="5225206" y="6438900"/>
            <a:ext cx="601436" cy="419100"/>
          </a:xfrm>
        </p:spPr>
        <p:txBody>
          <a:bodyPr/>
          <a:lstStyle/>
          <a:p>
            <a:fld id="{0D8BD859-5D98-4FF1-918E-0C4D414A2B18}" type="slidenum">
              <a:rPr lang="en-GB" smtClean="0"/>
              <a:t>‹#›</a:t>
            </a:fld>
            <a:endParaRPr lang="en-GB"/>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0" y="0"/>
            <a:ext cx="6096000"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33979614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098396" y="1111101"/>
            <a:ext cx="3813845" cy="1493863"/>
          </a:xfrm>
        </p:spPr>
        <p:txBody>
          <a:bodyPr anchor="t">
            <a:noAutofit/>
          </a:bodyPr>
          <a:lstStyle>
            <a:lvl1pPr>
              <a:defRPr sz="3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1098397" y="2700671"/>
            <a:ext cx="3813846" cy="358583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 name="Straight Connector 2">
            <a:extLst>
              <a:ext uri="{FF2B5EF4-FFF2-40B4-BE49-F238E27FC236}">
                <a16:creationId xmlns:a16="http://schemas.microsoft.com/office/drawing/2014/main" id="{36A796DD-1556-39E2-B5E4-90C1C2459D2D}"/>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06713B13-BCC2-B853-769C-4BC6A57D7B6D}"/>
              </a:ext>
            </a:extLst>
          </p:cNvPr>
          <p:cNvSpPr>
            <a:spLocks noGrp="1"/>
          </p:cNvSpPr>
          <p:nvPr>
            <p:ph type="ftr" sz="quarter" idx="11"/>
          </p:nvPr>
        </p:nvSpPr>
        <p:spPr>
          <a:xfrm>
            <a:off x="1098395" y="6438900"/>
            <a:ext cx="2249335" cy="419100"/>
          </a:xfrm>
        </p:spPr>
        <p:txBody>
          <a:bodyPr/>
          <a:lstStyle/>
          <a:p>
            <a:endParaRPr lang="en-GB"/>
          </a:p>
        </p:txBody>
      </p:sp>
      <p:sp>
        <p:nvSpPr>
          <p:cNvPr id="6" name="Date Placeholder 4">
            <a:extLst>
              <a:ext uri="{FF2B5EF4-FFF2-40B4-BE49-F238E27FC236}">
                <a16:creationId xmlns:a16="http://schemas.microsoft.com/office/drawing/2014/main" id="{A9915D6C-CE56-12D3-C15C-C56B3EFEAFE7}"/>
              </a:ext>
            </a:extLst>
          </p:cNvPr>
          <p:cNvSpPr>
            <a:spLocks noGrp="1"/>
          </p:cNvSpPr>
          <p:nvPr>
            <p:ph type="dt" sz="half" idx="15"/>
          </p:nvPr>
        </p:nvSpPr>
        <p:spPr>
          <a:xfrm>
            <a:off x="3437937" y="6438900"/>
            <a:ext cx="864704" cy="419100"/>
          </a:xfrm>
        </p:spPr>
        <p:txBody>
          <a:bodyPr/>
          <a:lstStyle/>
          <a:p>
            <a:fld id="{8EC6BC63-8E11-4377-AAF6-F3DD8FE43F4F}" type="datetimeFigureOut">
              <a:rPr lang="en-GB" smtClean="0"/>
              <a:t>31/07/2026</a:t>
            </a:fld>
            <a:endParaRPr lang="en-GB"/>
          </a:p>
        </p:txBody>
      </p:sp>
      <p:sp>
        <p:nvSpPr>
          <p:cNvPr id="7" name="Slide Number Placeholder 5">
            <a:extLst>
              <a:ext uri="{FF2B5EF4-FFF2-40B4-BE49-F238E27FC236}">
                <a16:creationId xmlns:a16="http://schemas.microsoft.com/office/drawing/2014/main" id="{3C3F576B-887C-7B84-0990-9143EA6C6012}"/>
              </a:ext>
            </a:extLst>
          </p:cNvPr>
          <p:cNvSpPr>
            <a:spLocks noGrp="1"/>
          </p:cNvSpPr>
          <p:nvPr>
            <p:ph type="sldNum" sz="quarter" idx="12"/>
          </p:nvPr>
        </p:nvSpPr>
        <p:spPr>
          <a:xfrm>
            <a:off x="4310805" y="6438900"/>
            <a:ext cx="601436" cy="419100"/>
          </a:xfrm>
        </p:spPr>
        <p:txBody>
          <a:bodyPr/>
          <a:lstStyle/>
          <a:p>
            <a:fld id="{0D8BD859-5D98-4FF1-918E-0C4D414A2B18}" type="slidenum">
              <a:rPr lang="en-GB" smtClean="0"/>
              <a:t>‹#›</a:t>
            </a:fld>
            <a:endParaRPr lang="en-GB"/>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192232" y="0"/>
            <a:ext cx="6999768"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5480566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175ACA1F-D859-596B-9F50-F1E9A2654EAF}"/>
              </a:ext>
            </a:extLst>
          </p:cNvPr>
          <p:cNvSpPr>
            <a:spLocks noGrp="1"/>
          </p:cNvSpPr>
          <p:nvPr>
            <p:ph type="title"/>
          </p:nvPr>
        </p:nvSpPr>
        <p:spPr>
          <a:xfrm flipH="1">
            <a:off x="7894207" y="1112431"/>
            <a:ext cx="3230993" cy="1858941"/>
          </a:xfrm>
        </p:spPr>
        <p:txBody>
          <a:bodyPr anchor="t"/>
          <a:lstStyle/>
          <a:p>
            <a:r>
              <a:rPr lang="en-US"/>
              <a:t>Click to edit Master title style</a:t>
            </a:r>
            <a:endParaRPr lang="en-US" dirty="0"/>
          </a:p>
        </p:txBody>
      </p:sp>
      <p:sp>
        <p:nvSpPr>
          <p:cNvPr id="2" name="Picture Placeholder 9">
            <a:extLst>
              <a:ext uri="{FF2B5EF4-FFF2-40B4-BE49-F238E27FC236}">
                <a16:creationId xmlns:a16="http://schemas.microsoft.com/office/drawing/2014/main" id="{2A43D9F3-C10E-5B48-BB59-16A8600BD36F}"/>
              </a:ext>
            </a:extLst>
          </p:cNvPr>
          <p:cNvSpPr>
            <a:spLocks noGrp="1"/>
          </p:cNvSpPr>
          <p:nvPr>
            <p:ph type="pic" sz="quarter" idx="13" hasCustomPrompt="1"/>
          </p:nvPr>
        </p:nvSpPr>
        <p:spPr>
          <a:xfrm>
            <a:off x="12192" y="0"/>
            <a:ext cx="7481777"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4" name="Content Placeholder 7">
            <a:extLst>
              <a:ext uri="{FF2B5EF4-FFF2-40B4-BE49-F238E27FC236}">
                <a16:creationId xmlns:a16="http://schemas.microsoft.com/office/drawing/2014/main" id="{2E10F120-2F5B-B2FD-DB40-683E6176C3D4}"/>
              </a:ext>
            </a:extLst>
          </p:cNvPr>
          <p:cNvSpPr>
            <a:spLocks noGrp="1"/>
          </p:cNvSpPr>
          <p:nvPr>
            <p:ph sz="quarter" idx="15"/>
          </p:nvPr>
        </p:nvSpPr>
        <p:spPr>
          <a:xfrm>
            <a:off x="7901280" y="3133255"/>
            <a:ext cx="3223920" cy="2656250"/>
          </a:xfrm>
        </p:spPr>
        <p:txBody>
          <a:bodyPr vert="horz" lIns="91440" tIns="45720" rIns="91440" bIns="45720" rtlCol="0">
            <a:normAutofit/>
          </a:bodyPr>
          <a:lstStyle>
            <a:lvl1pPr marL="0" indent="0">
              <a:lnSpc>
                <a:spcPct val="100000"/>
              </a:lnSpc>
              <a:buNone/>
              <a:defRPr lang="en-US" dirty="0"/>
            </a:lvl1pPr>
            <a:lvl2pPr marL="228600" indent="0">
              <a:lnSpc>
                <a:spcPct val="100000"/>
              </a:lnSpc>
              <a:buNone/>
              <a:defRPr lang="en-US" dirty="0"/>
            </a:lvl2pPr>
            <a:lvl3pPr marL="457200" indent="0">
              <a:lnSpc>
                <a:spcPct val="100000"/>
              </a:lnSpc>
              <a:buNone/>
              <a:defRPr lang="en-US" dirty="0"/>
            </a:lvl3pPr>
            <a:lvl4pPr marL="685800" indent="0">
              <a:lnSpc>
                <a:spcPct val="100000"/>
              </a:lnSpc>
              <a:buNone/>
              <a:defRPr lang="en-US" dirty="0"/>
            </a:lvl4pPr>
            <a:lvl5pPr marL="914400" indent="0">
              <a:lnSpc>
                <a:spcPct val="100000"/>
              </a:lnSpc>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0" name="Straight Connector 19">
            <a:extLst>
              <a:ext uri="{FF2B5EF4-FFF2-40B4-BE49-F238E27FC236}">
                <a16:creationId xmlns:a16="http://schemas.microsoft.com/office/drawing/2014/main" id="{C9A12B08-97E1-66BD-9B69-377E28512750}"/>
              </a:ext>
              <a:ext uri="{C183D7F6-B498-43B3-948B-1728B52AA6E4}">
                <adec:decorative xmlns:adec="http://schemas.microsoft.com/office/drawing/2017/decorative" val="1"/>
              </a:ext>
            </a:extLst>
          </p:cNvPr>
          <p:cNvCxnSpPr>
            <a:cxnSpLocks/>
          </p:cNvCxnSpPr>
          <p:nvPr/>
        </p:nvCxnSpPr>
        <p:spPr>
          <a:xfrm flipH="1">
            <a:off x="11375613"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9EACEEC7-E0DC-ABF5-188B-5636A17BD6A4}"/>
              </a:ext>
            </a:extLst>
          </p:cNvPr>
          <p:cNvSpPr>
            <a:spLocks noGrp="1"/>
          </p:cNvSpPr>
          <p:nvPr>
            <p:ph type="ftr" sz="quarter" idx="11"/>
          </p:nvPr>
        </p:nvSpPr>
        <p:spPr>
          <a:xfrm>
            <a:off x="7894207" y="6438900"/>
            <a:ext cx="1666482" cy="419100"/>
          </a:xfrm>
        </p:spPr>
        <p:txBody>
          <a:bodyPr/>
          <a:lstStyle/>
          <a:p>
            <a:endParaRPr lang="en-GB"/>
          </a:p>
        </p:txBody>
      </p:sp>
      <p:sp>
        <p:nvSpPr>
          <p:cNvPr id="8" name="Date Placeholder 4">
            <a:extLst>
              <a:ext uri="{FF2B5EF4-FFF2-40B4-BE49-F238E27FC236}">
                <a16:creationId xmlns:a16="http://schemas.microsoft.com/office/drawing/2014/main" id="{D0A24C6D-468E-EAE9-2363-772EA5E51DD0}"/>
              </a:ext>
            </a:extLst>
          </p:cNvPr>
          <p:cNvSpPr>
            <a:spLocks noGrp="1"/>
          </p:cNvSpPr>
          <p:nvPr>
            <p:ph type="dt" sz="half" idx="16"/>
          </p:nvPr>
        </p:nvSpPr>
        <p:spPr>
          <a:xfrm>
            <a:off x="9650896" y="6438900"/>
            <a:ext cx="864704" cy="419100"/>
          </a:xfrm>
        </p:spPr>
        <p:txBody>
          <a:bodyPr/>
          <a:lstStyle/>
          <a:p>
            <a:fld id="{8EC6BC63-8E11-4377-AAF6-F3DD8FE43F4F}" type="datetimeFigureOut">
              <a:rPr lang="en-GB" smtClean="0"/>
              <a:t>31/07/2026</a:t>
            </a:fld>
            <a:endParaRPr lang="en-GB"/>
          </a:p>
        </p:txBody>
      </p:sp>
      <p:sp>
        <p:nvSpPr>
          <p:cNvPr id="9" name="Slide Number Placeholder 5">
            <a:extLst>
              <a:ext uri="{FF2B5EF4-FFF2-40B4-BE49-F238E27FC236}">
                <a16:creationId xmlns:a16="http://schemas.microsoft.com/office/drawing/2014/main" id="{C4C85811-EF51-7552-5F12-17748D280645}"/>
              </a:ext>
            </a:extLst>
          </p:cNvPr>
          <p:cNvSpPr>
            <a:spLocks noGrp="1"/>
          </p:cNvSpPr>
          <p:nvPr>
            <p:ph type="sldNum" sz="quarter" idx="12"/>
          </p:nvPr>
        </p:nvSpPr>
        <p:spPr>
          <a:xfrm>
            <a:off x="10523764" y="6438900"/>
            <a:ext cx="601436" cy="419100"/>
          </a:xfrm>
        </p:spPr>
        <p:txBody>
          <a:bodyPr/>
          <a:lstStyle/>
          <a:p>
            <a:fld id="{0D8BD859-5D98-4FF1-918E-0C4D414A2B18}" type="slidenum">
              <a:rPr lang="en-GB" smtClean="0"/>
              <a:t>‹#›</a:t>
            </a:fld>
            <a:endParaRPr lang="en-GB"/>
          </a:p>
        </p:txBody>
      </p:sp>
    </p:spTree>
    <p:extLst>
      <p:ext uri="{BB962C8B-B14F-4D97-AF65-F5344CB8AC3E}">
        <p14:creationId xmlns:p14="http://schemas.microsoft.com/office/powerpoint/2010/main" val="27192910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115324" y="3987802"/>
            <a:ext cx="3044954" cy="2309785"/>
          </a:xfrm>
        </p:spPr>
        <p:txBody>
          <a:bodyPr anchor="t">
            <a:normAutofit/>
          </a:bodyPr>
          <a:lstStyle>
            <a:lvl1pPr>
              <a:defRPr sz="36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443331"/>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55935" y="3987802"/>
            <a:ext cx="7460029" cy="2309785"/>
          </a:xfrm>
        </p:spPr>
        <p:txBody>
          <a:bodyPr vert="horz" lIns="91440" tIns="45720" rIns="91440" bIns="45720" rtlCol="0" anchor="t">
            <a:normAutofit/>
          </a:bodyPr>
          <a:lstStyle>
            <a:lvl1pPr marL="0" indent="0">
              <a:lnSpc>
                <a:spcPct val="100000"/>
              </a:lnSpc>
              <a:buNone/>
              <a:defRPr lang="en-US" dirty="0"/>
            </a:lvl1pPr>
            <a:lvl2pPr marL="228600" indent="0">
              <a:lnSpc>
                <a:spcPct val="100000"/>
              </a:lnSpc>
              <a:buNone/>
              <a:defRPr lang="en-US" dirty="0"/>
            </a:lvl2pPr>
            <a:lvl3pPr marL="457200" indent="0">
              <a:lnSpc>
                <a:spcPct val="100000"/>
              </a:lnSpc>
              <a:buNone/>
              <a:defRPr lang="en-US" dirty="0"/>
            </a:lvl3pPr>
            <a:lvl4pPr marL="685800" indent="0">
              <a:lnSpc>
                <a:spcPct val="100000"/>
              </a:lnSpc>
              <a:buNone/>
              <a:defRPr lang="en-US" dirty="0"/>
            </a:lvl4pPr>
            <a:lvl5pPr marL="914400" indent="0">
              <a:lnSpc>
                <a:spcPct val="100000"/>
              </a:lnSpc>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4" name="Straight Connector 3">
            <a:extLst>
              <a:ext uri="{FF2B5EF4-FFF2-40B4-BE49-F238E27FC236}">
                <a16:creationId xmlns:a16="http://schemas.microsoft.com/office/drawing/2014/main" id="{4C699AE1-DA01-C4DA-C5BE-8DD9BE13F668}"/>
              </a:ext>
              <a:ext uri="{C183D7F6-B498-43B3-948B-1728B52AA6E4}">
                <adec:decorative xmlns:adec="http://schemas.microsoft.com/office/drawing/2017/decorative" val="1"/>
              </a:ext>
            </a:extLst>
          </p:cNvPr>
          <p:cNvCxnSpPr>
            <a:cxnSpLocks/>
          </p:cNvCxnSpPr>
          <p:nvPr/>
        </p:nvCxnSpPr>
        <p:spPr>
          <a:xfrm>
            <a:off x="0" y="4115092"/>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9373F0BC-3C5E-8E58-AFDC-804E1C1C7617}"/>
              </a:ext>
            </a:extLst>
          </p:cNvPr>
          <p:cNvSpPr>
            <a:spLocks noGrp="1"/>
          </p:cNvSpPr>
          <p:nvPr>
            <p:ph type="dt" sz="half" idx="15"/>
          </p:nvPr>
        </p:nvSpPr>
        <p:spPr/>
        <p:txBody>
          <a:bodyPr/>
          <a:lstStyle/>
          <a:p>
            <a:fld id="{8EC6BC63-8E11-4377-AAF6-F3DD8FE43F4F}" type="datetimeFigureOut">
              <a:rPr lang="en-GB" smtClean="0"/>
              <a:t>31/07/2026</a:t>
            </a:fld>
            <a:endParaRPr lang="en-GB"/>
          </a:p>
        </p:txBody>
      </p:sp>
      <p:sp>
        <p:nvSpPr>
          <p:cNvPr id="9" name="Footer Placeholder 8">
            <a:extLst>
              <a:ext uri="{FF2B5EF4-FFF2-40B4-BE49-F238E27FC236}">
                <a16:creationId xmlns:a16="http://schemas.microsoft.com/office/drawing/2014/main" id="{E6E5C888-EE74-5D59-47AA-40A53F60011B}"/>
              </a:ext>
            </a:extLst>
          </p:cNvPr>
          <p:cNvSpPr>
            <a:spLocks noGrp="1"/>
          </p:cNvSpPr>
          <p:nvPr>
            <p:ph type="ftr" sz="quarter" idx="16"/>
          </p:nvPr>
        </p:nvSpPr>
        <p:spPr/>
        <p:txBody>
          <a:bodyPr/>
          <a:lstStyle/>
          <a:p>
            <a:endParaRPr lang="en-GB"/>
          </a:p>
        </p:txBody>
      </p:sp>
      <p:sp>
        <p:nvSpPr>
          <p:cNvPr id="10" name="Slide Number Placeholder 9">
            <a:extLst>
              <a:ext uri="{FF2B5EF4-FFF2-40B4-BE49-F238E27FC236}">
                <a16:creationId xmlns:a16="http://schemas.microsoft.com/office/drawing/2014/main" id="{4794CA46-7ABA-FF39-20BD-C83B4F6D957B}"/>
              </a:ext>
            </a:extLst>
          </p:cNvPr>
          <p:cNvSpPr>
            <a:spLocks noGrp="1"/>
          </p:cNvSpPr>
          <p:nvPr>
            <p:ph type="sldNum" sz="quarter" idx="17"/>
          </p:nvPr>
        </p:nvSpPr>
        <p:spPr/>
        <p:txBody>
          <a:bodyPr/>
          <a:lstStyle/>
          <a:p>
            <a:fld id="{0D8BD859-5D98-4FF1-918E-0C4D414A2B18}" type="slidenum">
              <a:rPr lang="en-GB" smtClean="0"/>
              <a:t>‹#›</a:t>
            </a:fld>
            <a:endParaRPr lang="en-GB"/>
          </a:p>
        </p:txBody>
      </p:sp>
    </p:spTree>
    <p:extLst>
      <p:ext uri="{BB962C8B-B14F-4D97-AF65-F5344CB8AC3E}">
        <p14:creationId xmlns:p14="http://schemas.microsoft.com/office/powerpoint/2010/main" val="3561495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85BA164-9326-7934-95DF-A6AAB3F4258D}"/>
              </a:ext>
            </a:extLst>
          </p:cNvPr>
          <p:cNvSpPr>
            <a:spLocks noGrp="1"/>
          </p:cNvSpPr>
          <p:nvPr>
            <p:ph type="title"/>
          </p:nvPr>
        </p:nvSpPr>
        <p:spPr>
          <a:xfrm>
            <a:off x="1090940" y="1120990"/>
            <a:ext cx="10477320" cy="969264"/>
          </a:xfrm>
        </p:spPr>
        <p:txBody>
          <a:bodyPr anchor="t">
            <a:noAutofit/>
          </a:bodyPr>
          <a:lstStyle>
            <a:lvl1pPr>
              <a:defRPr sz="3600"/>
            </a:lvl1pPr>
          </a:lstStyle>
          <a:p>
            <a:r>
              <a:rPr lang="en-US"/>
              <a:t>Click to edit Master title style</a:t>
            </a:r>
            <a:endParaRPr lang="en-US" dirty="0"/>
          </a:p>
        </p:txBody>
      </p:sp>
      <p:sp>
        <p:nvSpPr>
          <p:cNvPr id="12" name="Picture Placeholder 11">
            <a:extLst>
              <a:ext uri="{FF2B5EF4-FFF2-40B4-BE49-F238E27FC236}">
                <a16:creationId xmlns:a16="http://schemas.microsoft.com/office/drawing/2014/main" id="{96F64025-FA05-CC42-8294-F944BC95DD00}"/>
              </a:ext>
            </a:extLst>
          </p:cNvPr>
          <p:cNvSpPr>
            <a:spLocks noGrp="1"/>
          </p:cNvSpPr>
          <p:nvPr>
            <p:ph type="pic" sz="quarter" idx="13" hasCustomPrompt="1"/>
          </p:nvPr>
        </p:nvSpPr>
        <p:spPr>
          <a:xfrm>
            <a:off x="1" y="2286008"/>
            <a:ext cx="6096000" cy="4571992"/>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691745" y="2286008"/>
            <a:ext cx="4876515" cy="4000492"/>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5FB0BF8A-7D94-1C82-F661-F1B7A93A4359}"/>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1988C72B-1D4E-3882-C750-7F965F6E7BC7}"/>
              </a:ext>
            </a:extLst>
          </p:cNvPr>
          <p:cNvSpPr>
            <a:spLocks noGrp="1"/>
          </p:cNvSpPr>
          <p:nvPr>
            <p:ph type="ftr" sz="quarter" idx="16"/>
          </p:nvPr>
        </p:nvSpPr>
        <p:spPr>
          <a:xfrm>
            <a:off x="6691744" y="6438900"/>
            <a:ext cx="2959151" cy="419100"/>
          </a:xfrm>
        </p:spPr>
        <p:txBody>
          <a:bodyPr/>
          <a:lstStyle/>
          <a:p>
            <a:endParaRPr lang="en-GB"/>
          </a:p>
        </p:txBody>
      </p:sp>
      <p:sp>
        <p:nvSpPr>
          <p:cNvPr id="2" name="Date Placeholder 1">
            <a:extLst>
              <a:ext uri="{FF2B5EF4-FFF2-40B4-BE49-F238E27FC236}">
                <a16:creationId xmlns:a16="http://schemas.microsoft.com/office/drawing/2014/main" id="{4914FA71-0863-B2C8-8E42-C0A1F133DC69}"/>
              </a:ext>
            </a:extLst>
          </p:cNvPr>
          <p:cNvSpPr>
            <a:spLocks noGrp="1"/>
          </p:cNvSpPr>
          <p:nvPr>
            <p:ph type="dt" sz="half" idx="15"/>
          </p:nvPr>
        </p:nvSpPr>
        <p:spPr/>
        <p:txBody>
          <a:bodyPr/>
          <a:lstStyle/>
          <a:p>
            <a:fld id="{8EC6BC63-8E11-4377-AAF6-F3DD8FE43F4F}" type="datetimeFigureOut">
              <a:rPr lang="en-GB" smtClean="0"/>
              <a:t>31/07/2026</a:t>
            </a:fld>
            <a:endParaRPr lang="en-GB"/>
          </a:p>
        </p:txBody>
      </p:sp>
      <p:sp>
        <p:nvSpPr>
          <p:cNvPr id="6" name="Slide Number Placeholder 5">
            <a:extLst>
              <a:ext uri="{FF2B5EF4-FFF2-40B4-BE49-F238E27FC236}">
                <a16:creationId xmlns:a16="http://schemas.microsoft.com/office/drawing/2014/main" id="{4CD6C2E8-E8FC-5DC8-863C-CF7823CD4AED}"/>
              </a:ext>
            </a:extLst>
          </p:cNvPr>
          <p:cNvSpPr>
            <a:spLocks noGrp="1"/>
          </p:cNvSpPr>
          <p:nvPr>
            <p:ph type="sldNum" sz="quarter" idx="17"/>
          </p:nvPr>
        </p:nvSpPr>
        <p:spPr/>
        <p:txBody>
          <a:bodyPr/>
          <a:lstStyle/>
          <a:p>
            <a:fld id="{0D8BD859-5D98-4FF1-918E-0C4D414A2B18}" type="slidenum">
              <a:rPr lang="en-GB" smtClean="0"/>
              <a:t>‹#›</a:t>
            </a:fld>
            <a:endParaRPr lang="en-GB"/>
          </a:p>
        </p:txBody>
      </p:sp>
    </p:spTree>
    <p:extLst>
      <p:ext uri="{BB962C8B-B14F-4D97-AF65-F5344CB8AC3E}">
        <p14:creationId xmlns:p14="http://schemas.microsoft.com/office/powerpoint/2010/main" val="21211228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ontent with Picture 9">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243CE06-05E5-2B64-1E1C-8F81B788D099}"/>
              </a:ext>
            </a:extLst>
          </p:cNvPr>
          <p:cNvSpPr>
            <a:spLocks noGrp="1"/>
          </p:cNvSpPr>
          <p:nvPr>
            <p:ph type="title"/>
          </p:nvPr>
        </p:nvSpPr>
        <p:spPr>
          <a:xfrm>
            <a:off x="1090940" y="1122200"/>
            <a:ext cx="3696859" cy="1505157"/>
          </a:xfrm>
        </p:spPr>
        <p:txBody>
          <a:bodyPr anchor="t">
            <a:noAutofit/>
          </a:bodyPr>
          <a:lstStyle>
            <a:lvl1pPr>
              <a:defRPr sz="3600"/>
            </a:lvl1pPr>
          </a:lstStyle>
          <a:p>
            <a:r>
              <a:rPr lang="en-US"/>
              <a:t>Click to edit Master title style</a:t>
            </a:r>
            <a:endParaRPr lang="en-US" dirty="0"/>
          </a:p>
        </p:txBody>
      </p:sp>
      <p:sp>
        <p:nvSpPr>
          <p:cNvPr id="9" name="Picture Placeholder 10">
            <a:extLst>
              <a:ext uri="{FF2B5EF4-FFF2-40B4-BE49-F238E27FC236}">
                <a16:creationId xmlns:a16="http://schemas.microsoft.com/office/drawing/2014/main" id="{9ADE1102-BF4C-FC7C-22F6-B8453DE3B195}"/>
              </a:ext>
            </a:extLst>
          </p:cNvPr>
          <p:cNvSpPr>
            <a:spLocks noGrp="1"/>
          </p:cNvSpPr>
          <p:nvPr>
            <p:ph type="pic" sz="quarter" idx="13" hasCustomPrompt="1"/>
          </p:nvPr>
        </p:nvSpPr>
        <p:spPr>
          <a:xfrm>
            <a:off x="1181100" y="2840181"/>
            <a:ext cx="3606699" cy="3446317"/>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10" name="Content Placeholder 7">
            <a:extLst>
              <a:ext uri="{FF2B5EF4-FFF2-40B4-BE49-F238E27FC236}">
                <a16:creationId xmlns:a16="http://schemas.microsoft.com/office/drawing/2014/main" id="{6C8ACD7F-7B34-5741-6323-6829CFDA10C3}"/>
              </a:ext>
            </a:extLst>
          </p:cNvPr>
          <p:cNvSpPr>
            <a:spLocks noGrp="1"/>
          </p:cNvSpPr>
          <p:nvPr>
            <p:ph sz="quarter" idx="14"/>
          </p:nvPr>
        </p:nvSpPr>
        <p:spPr>
          <a:xfrm>
            <a:off x="5113673" y="1122201"/>
            <a:ext cx="6602291" cy="516429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GB"/>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EC6BC63-8E11-4377-AAF6-F3DD8FE43F4F}" type="datetimeFigureOut">
              <a:rPr lang="en-GB" smtClean="0"/>
              <a:t>31/07/2026</a:t>
            </a:fld>
            <a:endParaRPr lang="en-GB"/>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0D8BD859-5D98-4FF1-918E-0C4D414A2B18}" type="slidenum">
              <a:rPr lang="en-GB" smtClean="0"/>
              <a:t>‹#›</a:t>
            </a:fld>
            <a:endParaRPr lang="en-GB"/>
          </a:p>
        </p:txBody>
      </p:sp>
      <p:cxnSp>
        <p:nvCxnSpPr>
          <p:cNvPr id="12" name="Straight Connector 11">
            <a:extLst>
              <a:ext uri="{FF2B5EF4-FFF2-40B4-BE49-F238E27FC236}">
                <a16:creationId xmlns:a16="http://schemas.microsoft.com/office/drawing/2014/main" id="{B1322A97-1C32-A52E-951B-60B114B307A0}"/>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60485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Number Large">
    <p:bg>
      <p:bgPr>
        <a:solidFill>
          <a:schemeClr val="tx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9AD5248-C0E5-8356-EB8F-904EDDA5FC95}"/>
              </a:ext>
            </a:extLst>
          </p:cNvPr>
          <p:cNvSpPr>
            <a:spLocks noGrp="1"/>
          </p:cNvSpPr>
          <p:nvPr>
            <p:ph type="title"/>
          </p:nvPr>
        </p:nvSpPr>
        <p:spPr>
          <a:xfrm>
            <a:off x="4647304" y="4757193"/>
            <a:ext cx="6477896" cy="1126554"/>
          </a:xfrm>
        </p:spPr>
        <p:txBody>
          <a:bodyPr anchor="b">
            <a:normAutofit/>
          </a:bodyPr>
          <a:lstStyle>
            <a:lvl1pPr algn="r">
              <a:defRPr sz="2000" b="0" cap="none" baseline="0">
                <a:solidFill>
                  <a:schemeClr val="bg1"/>
                </a:solidFill>
              </a:defRPr>
            </a:lvl1pPr>
          </a:lstStyle>
          <a:p>
            <a:r>
              <a:rPr lang="en-US"/>
              <a:t>Click to edit Master title style</a:t>
            </a:r>
          </a:p>
        </p:txBody>
      </p:sp>
      <p:sp>
        <p:nvSpPr>
          <p:cNvPr id="10" name="Content Placeholder 9">
            <a:extLst>
              <a:ext uri="{FF2B5EF4-FFF2-40B4-BE49-F238E27FC236}">
                <a16:creationId xmlns:a16="http://schemas.microsoft.com/office/drawing/2014/main" id="{A5F5F1C4-3BA4-0163-6A5F-9D95D58C7EA2}"/>
              </a:ext>
            </a:extLst>
          </p:cNvPr>
          <p:cNvSpPr>
            <a:spLocks noGrp="1"/>
          </p:cNvSpPr>
          <p:nvPr>
            <p:ph sz="quarter" idx="13" hasCustomPrompt="1"/>
          </p:nvPr>
        </p:nvSpPr>
        <p:spPr>
          <a:xfrm>
            <a:off x="82296" y="64008"/>
            <a:ext cx="12027408" cy="4600592"/>
          </a:xfrm>
        </p:spPr>
        <p:txBody>
          <a:bodyPr>
            <a:noAutofit/>
          </a:bodyPr>
          <a:lstStyle>
            <a:lvl1pPr>
              <a:lnSpc>
                <a:spcPct val="85000"/>
              </a:lnSpc>
              <a:defRPr sz="31000" b="1">
                <a:solidFill>
                  <a:schemeClr val="bg1"/>
                </a:solidFill>
              </a:defRPr>
            </a:lvl1pPr>
          </a:lstStyle>
          <a:p>
            <a:pPr lvl="0"/>
            <a:r>
              <a:rPr lang="en-US" dirty="0"/>
              <a:t>##%</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bg1"/>
                </a:solidFill>
              </a:defRPr>
            </a:lvl1pPr>
          </a:lstStyle>
          <a:p>
            <a:endParaRPr lang="en-GB"/>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bg1"/>
                </a:solidFill>
              </a:defRPr>
            </a:lvl1pPr>
          </a:lstStyle>
          <a:p>
            <a:fld id="{8EC6BC63-8E11-4377-AAF6-F3DD8FE43F4F}" type="datetimeFigureOut">
              <a:rPr lang="en-GB" smtClean="0"/>
              <a:t>31/07/2026</a:t>
            </a:fld>
            <a:endParaRPr lang="en-GB"/>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0D8BD859-5D98-4FF1-918E-0C4D414A2B18}" type="slidenum">
              <a:rPr lang="en-GB" smtClean="0"/>
              <a:t>‹#›</a:t>
            </a:fld>
            <a:endParaRPr lang="en-GB"/>
          </a:p>
        </p:txBody>
      </p:sp>
      <p:cxnSp>
        <p:nvCxnSpPr>
          <p:cNvPr id="7" name="Straight Connector 6">
            <a:extLst>
              <a:ext uri="{FF2B5EF4-FFF2-40B4-BE49-F238E27FC236}">
                <a16:creationId xmlns:a16="http://schemas.microsoft.com/office/drawing/2014/main" id="{EA84DB20-94E7-1E79-B65B-67C6158DB14C}"/>
              </a:ext>
              <a:ext uri="{C183D7F6-B498-43B3-948B-1728B52AA6E4}">
                <adec:decorative xmlns:adec="http://schemas.microsoft.com/office/drawing/2017/decorative" val="1"/>
              </a:ext>
            </a:extLst>
          </p:cNvPr>
          <p:cNvCxnSpPr>
            <a:cxnSpLocks/>
          </p:cNvCxnSpPr>
          <p:nvPr/>
        </p:nvCxnSpPr>
        <p:spPr>
          <a:xfrm>
            <a:off x="11387805" y="5715000"/>
            <a:ext cx="804195" cy="0"/>
          </a:xfrm>
          <a:prstGeom prst="line">
            <a:avLst/>
          </a:prstGeom>
          <a:ln w="1206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584257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EE2F5-9D3C-4BE7-9AD5-335B31CF2CB5}"/>
              </a:ext>
            </a:extLst>
          </p:cNvPr>
          <p:cNvSpPr>
            <a:spLocks noGrp="1"/>
          </p:cNvSpPr>
          <p:nvPr>
            <p:ph type="title"/>
          </p:nvPr>
        </p:nvSpPr>
        <p:spPr>
          <a:xfrm>
            <a:off x="1088136" y="1090246"/>
            <a:ext cx="10840626" cy="79051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5F98C4F-4BF6-47CF-ABEE-2B12748C470C}"/>
              </a:ext>
            </a:extLst>
          </p:cNvPr>
          <p:cNvSpPr>
            <a:spLocks noGrp="1"/>
          </p:cNvSpPr>
          <p:nvPr>
            <p:ph idx="1"/>
          </p:nvPr>
        </p:nvSpPr>
        <p:spPr>
          <a:xfrm>
            <a:off x="1088135" y="1880756"/>
            <a:ext cx="10840627" cy="45581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6151AB30-CD74-471D-9FA6-ADC0C901E6D0}"/>
              </a:ext>
            </a:extLst>
          </p:cNvPr>
          <p:cNvSpPr>
            <a:spLocks noGrp="1"/>
          </p:cNvSpPr>
          <p:nvPr>
            <p:ph type="ftr" sz="quarter" idx="11"/>
          </p:nvPr>
        </p:nvSpPr>
        <p:spPr/>
        <p:txBody>
          <a:bodyPr/>
          <a:lstStyle/>
          <a:p>
            <a:endParaRPr lang="en-GB"/>
          </a:p>
        </p:txBody>
      </p:sp>
      <p:sp>
        <p:nvSpPr>
          <p:cNvPr id="4" name="Date Placeholder 3">
            <a:extLst>
              <a:ext uri="{FF2B5EF4-FFF2-40B4-BE49-F238E27FC236}">
                <a16:creationId xmlns:a16="http://schemas.microsoft.com/office/drawing/2014/main" id="{0D539070-70D2-4DD1-A439-155343FE262E}"/>
              </a:ext>
            </a:extLst>
          </p:cNvPr>
          <p:cNvSpPr>
            <a:spLocks noGrp="1"/>
          </p:cNvSpPr>
          <p:nvPr>
            <p:ph type="dt" sz="half" idx="10"/>
          </p:nvPr>
        </p:nvSpPr>
        <p:spPr/>
        <p:txBody>
          <a:bodyPr/>
          <a:lstStyle/>
          <a:p>
            <a:fld id="{8EC6BC63-8E11-4377-AAF6-F3DD8FE43F4F}" type="datetimeFigureOut">
              <a:rPr lang="en-GB" smtClean="0"/>
              <a:t>31/07/2026</a:t>
            </a:fld>
            <a:endParaRPr lang="en-GB"/>
          </a:p>
        </p:txBody>
      </p:sp>
      <p:sp>
        <p:nvSpPr>
          <p:cNvPr id="6" name="Slide Number Placeholder 5">
            <a:extLst>
              <a:ext uri="{FF2B5EF4-FFF2-40B4-BE49-F238E27FC236}">
                <a16:creationId xmlns:a16="http://schemas.microsoft.com/office/drawing/2014/main" id="{A6A137C4-F19E-4521-8DCB-4E0CF9CA3193}"/>
              </a:ext>
            </a:extLst>
          </p:cNvPr>
          <p:cNvSpPr>
            <a:spLocks noGrp="1"/>
          </p:cNvSpPr>
          <p:nvPr>
            <p:ph type="sldNum" sz="quarter" idx="12"/>
          </p:nvPr>
        </p:nvSpPr>
        <p:spPr/>
        <p:txBody>
          <a:bodyPr/>
          <a:lstStyle/>
          <a:p>
            <a:fld id="{0D8BD859-5D98-4FF1-918E-0C4D414A2B18}" type="slidenum">
              <a:rPr lang="en-GB" smtClean="0"/>
              <a:t>‹#›</a:t>
            </a:fld>
            <a:endParaRPr lang="en-GB"/>
          </a:p>
        </p:txBody>
      </p:sp>
      <p:cxnSp>
        <p:nvCxnSpPr>
          <p:cNvPr id="7" name="Straight Connector 6">
            <a:extLst>
              <a:ext uri="{FF2B5EF4-FFF2-40B4-BE49-F238E27FC236}">
                <a16:creationId xmlns:a16="http://schemas.microsoft.com/office/drawing/2014/main" id="{FD144482-F463-E942-01AE-69DF54F4171C}"/>
              </a:ext>
              <a:ext uri="{C183D7F6-B498-43B3-948B-1728B52AA6E4}">
                <adec:decorative xmlns:adec="http://schemas.microsoft.com/office/drawing/2017/decorative" val="1"/>
              </a:ext>
            </a:extLst>
          </p:cNvPr>
          <p:cNvCxnSpPr>
            <a:cxnSpLocks/>
          </p:cNvCxnSpPr>
          <p:nvPr/>
        </p:nvCxnSpPr>
        <p:spPr>
          <a:xfrm>
            <a:off x="0" y="120586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57355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286261"/>
            <a:ext cx="10652760" cy="1133856"/>
          </a:xfrm>
        </p:spPr>
        <p:txBody>
          <a:bodyPr/>
          <a:lstStyle>
            <a:lvl1pPr>
              <a:defRPr>
                <a:solidFill>
                  <a:schemeClr val="tx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088136" y="1039095"/>
            <a:ext cx="9418320" cy="5070068"/>
          </a:xfrm>
        </p:spPr>
        <p:txBody>
          <a:bodyPr anchor="t">
            <a:noAutofit/>
          </a:bodyPr>
          <a:lstStyle>
            <a:lvl1pPr marL="0" indent="0">
              <a:lnSpc>
                <a:spcPct val="90000"/>
              </a:lnSpc>
              <a:buNone/>
              <a:defRPr sz="6000" b="1"/>
            </a:lvl1pPr>
            <a:lvl2pPr marL="228600" indent="0">
              <a:lnSpc>
                <a:spcPct val="90000"/>
              </a:lnSpc>
              <a:buNone/>
              <a:defRPr sz="6000" b="1"/>
            </a:lvl2pPr>
            <a:lvl3pPr marL="457200" indent="0">
              <a:lnSpc>
                <a:spcPct val="90000"/>
              </a:lnSpc>
              <a:buNone/>
              <a:defRPr sz="6000" b="1"/>
            </a:lvl3pPr>
            <a:lvl4pPr marL="685800" indent="0">
              <a:lnSpc>
                <a:spcPct val="90000"/>
              </a:lnSpc>
              <a:buNone/>
              <a:defRPr sz="6000" b="1"/>
            </a:lvl4pPr>
            <a:lvl5pPr marL="914400" indent="0">
              <a:lnSpc>
                <a:spcPct val="90000"/>
              </a:lnSpc>
              <a:buNone/>
              <a:defRPr sz="6000" b="1"/>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GB"/>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8EC6BC63-8E11-4377-AAF6-F3DD8FE43F4F}" type="datetimeFigureOut">
              <a:rPr lang="en-GB" smtClean="0"/>
              <a:t>31/07/2026</a:t>
            </a:fld>
            <a:endParaRPr lang="en-GB"/>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0D8BD859-5D98-4FF1-918E-0C4D414A2B18}" type="slidenum">
              <a:rPr lang="en-GB" smtClean="0"/>
              <a:t>‹#›</a:t>
            </a:fld>
            <a:endParaRPr lang="en-GB"/>
          </a:p>
        </p:txBody>
      </p:sp>
      <p:cxnSp>
        <p:nvCxnSpPr>
          <p:cNvPr id="6" name="Straight Connector 5">
            <a:extLst>
              <a:ext uri="{FF2B5EF4-FFF2-40B4-BE49-F238E27FC236}">
                <a16:creationId xmlns:a16="http://schemas.microsoft.com/office/drawing/2014/main" id="{77F2505C-CAED-34DC-7CD1-C57ADBBF98DD}"/>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7097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Quote">
    <p:spTree>
      <p:nvGrpSpPr>
        <p:cNvPr id="1" name=""/>
        <p:cNvGrpSpPr/>
        <p:nvPr/>
      </p:nvGrpSpPr>
      <p:grpSpPr>
        <a:xfrm>
          <a:off x="0" y="0"/>
          <a:ext cx="0" cy="0"/>
          <a:chOff x="0" y="0"/>
          <a:chExt cx="0" cy="0"/>
        </a:xfrm>
      </p:grpSpPr>
      <p:sp>
        <p:nvSpPr>
          <p:cNvPr id="11" name="Title 9">
            <a:extLst>
              <a:ext uri="{FF2B5EF4-FFF2-40B4-BE49-F238E27FC236}">
                <a16:creationId xmlns:a16="http://schemas.microsoft.com/office/drawing/2014/main" id="{873E5EF9-EDC5-CB2D-000A-85BB4DB58221}"/>
              </a:ext>
            </a:extLst>
          </p:cNvPr>
          <p:cNvSpPr>
            <a:spLocks noGrp="1"/>
          </p:cNvSpPr>
          <p:nvPr>
            <p:ph type="title" hasCustomPrompt="1"/>
          </p:nvPr>
        </p:nvSpPr>
        <p:spPr>
          <a:xfrm>
            <a:off x="1066800" y="5418360"/>
            <a:ext cx="10058400" cy="466345"/>
          </a:xfrm>
        </p:spPr>
        <p:txBody>
          <a:bodyPr anchor="b">
            <a:normAutofit/>
          </a:bodyPr>
          <a:lstStyle>
            <a:lvl1pPr algn="r">
              <a:lnSpc>
                <a:spcPct val="100000"/>
              </a:lnSpc>
              <a:defRPr sz="2000" b="0" cap="none" baseline="0"/>
            </a:lvl1pPr>
          </a:lstStyle>
          <a:p>
            <a:r>
              <a:rPr lang="en-US" dirty="0"/>
              <a:t>Quote Author</a:t>
            </a:r>
          </a:p>
        </p:txBody>
      </p:sp>
      <p:sp>
        <p:nvSpPr>
          <p:cNvPr id="10" name="Content Placeholder 9">
            <a:extLst>
              <a:ext uri="{FF2B5EF4-FFF2-40B4-BE49-F238E27FC236}">
                <a16:creationId xmlns:a16="http://schemas.microsoft.com/office/drawing/2014/main" id="{E5D1FFC6-C597-BE81-1790-A08954F44C4B}"/>
              </a:ext>
            </a:extLst>
          </p:cNvPr>
          <p:cNvSpPr>
            <a:spLocks noGrp="1"/>
          </p:cNvSpPr>
          <p:nvPr>
            <p:ph sz="quarter" idx="13" hasCustomPrompt="1"/>
          </p:nvPr>
        </p:nvSpPr>
        <p:spPr>
          <a:xfrm>
            <a:off x="95250" y="63500"/>
            <a:ext cx="11977688" cy="5080000"/>
          </a:xfrm>
        </p:spPr>
        <p:txBody>
          <a:bodyPr>
            <a:normAutofit/>
          </a:bodyPr>
          <a:lstStyle>
            <a:lvl1pPr>
              <a:lnSpc>
                <a:spcPct val="85000"/>
              </a:lnSpc>
              <a:defRPr sz="8000" b="1" cap="all" baseline="0">
                <a:solidFill>
                  <a:schemeClr val="tx1"/>
                </a:solidFill>
              </a:defRPr>
            </a:lvl1pPr>
          </a:lstStyle>
          <a:p>
            <a:pPr lvl="0"/>
            <a:r>
              <a:rPr lang="en-US" dirty="0"/>
              <a:t>Click to add Quote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GB"/>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8EC6BC63-8E11-4377-AAF6-F3DD8FE43F4F}" type="datetimeFigureOut">
              <a:rPr lang="en-GB" smtClean="0"/>
              <a:t>31/07/2026</a:t>
            </a:fld>
            <a:endParaRPr lang="en-GB"/>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0D8BD859-5D98-4FF1-918E-0C4D414A2B18}" type="slidenum">
              <a:rPr lang="en-GB" smtClean="0"/>
              <a:t>‹#›</a:t>
            </a:fld>
            <a:endParaRPr lang="en-GB"/>
          </a:p>
        </p:txBody>
      </p:sp>
      <p:cxnSp>
        <p:nvCxnSpPr>
          <p:cNvPr id="7" name="Straight Connector 6">
            <a:extLst>
              <a:ext uri="{FF2B5EF4-FFF2-40B4-BE49-F238E27FC236}">
                <a16:creationId xmlns:a16="http://schemas.microsoft.com/office/drawing/2014/main" id="{52949BEA-90AC-BE5F-28A7-80D65BD19B42}"/>
              </a:ext>
              <a:ext uri="{C183D7F6-B498-43B3-948B-1728B52AA6E4}">
                <adec:decorative xmlns:adec="http://schemas.microsoft.com/office/drawing/2017/decorative" val="1"/>
              </a:ext>
            </a:extLst>
          </p:cNvPr>
          <p:cNvCxnSpPr>
            <a:cxnSpLocks/>
          </p:cNvCxnSpPr>
          <p:nvPr/>
        </p:nvCxnSpPr>
        <p:spPr>
          <a:xfrm>
            <a:off x="11387805" y="5715292"/>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264698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BF7AE-3892-4896-8C15-7A35A41EFD9C}"/>
              </a:ext>
            </a:extLst>
          </p:cNvPr>
          <p:cNvSpPr>
            <a:spLocks noGrp="1"/>
          </p:cNvSpPr>
          <p:nvPr>
            <p:ph type="title"/>
          </p:nvPr>
        </p:nvSpPr>
        <p:spPr>
          <a:xfrm>
            <a:off x="1088136" y="1119132"/>
            <a:ext cx="9890066" cy="1204593"/>
          </a:xfrm>
        </p:spPr>
        <p:txBody>
          <a:bodyPr>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2FD9A26-86F1-4817-B243-4DE63B4F182F}"/>
              </a:ext>
            </a:extLst>
          </p:cNvPr>
          <p:cNvSpPr>
            <a:spLocks noGrp="1"/>
          </p:cNvSpPr>
          <p:nvPr>
            <p:ph sz="half" idx="1"/>
          </p:nvPr>
        </p:nvSpPr>
        <p:spPr>
          <a:xfrm>
            <a:off x="1082185" y="2440568"/>
            <a:ext cx="4841505" cy="3801284"/>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454BF9B-EA16-48C8-96B9-7A66051BE768}"/>
              </a:ext>
            </a:extLst>
          </p:cNvPr>
          <p:cNvSpPr>
            <a:spLocks noGrp="1"/>
          </p:cNvSpPr>
          <p:nvPr>
            <p:ph sz="half" idx="2"/>
          </p:nvPr>
        </p:nvSpPr>
        <p:spPr>
          <a:xfrm>
            <a:off x="6172200" y="2440568"/>
            <a:ext cx="4806002" cy="380128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0629E05-3F6C-40BF-9324-118588B6CAE6}"/>
              </a:ext>
            </a:extLst>
          </p:cNvPr>
          <p:cNvSpPr>
            <a:spLocks noGrp="1"/>
          </p:cNvSpPr>
          <p:nvPr>
            <p:ph type="ftr" sz="quarter" idx="11"/>
          </p:nvPr>
        </p:nvSpPr>
        <p:spPr/>
        <p:txBody>
          <a:bodyPr/>
          <a:lstStyle/>
          <a:p>
            <a:endParaRPr lang="en-GB"/>
          </a:p>
        </p:txBody>
      </p:sp>
      <p:sp>
        <p:nvSpPr>
          <p:cNvPr id="5" name="Date Placeholder 4">
            <a:extLst>
              <a:ext uri="{FF2B5EF4-FFF2-40B4-BE49-F238E27FC236}">
                <a16:creationId xmlns:a16="http://schemas.microsoft.com/office/drawing/2014/main" id="{D16E2D9F-1FCE-4A1C-996E-DB05777A8994}"/>
              </a:ext>
            </a:extLst>
          </p:cNvPr>
          <p:cNvSpPr>
            <a:spLocks noGrp="1"/>
          </p:cNvSpPr>
          <p:nvPr>
            <p:ph type="dt" sz="half" idx="10"/>
          </p:nvPr>
        </p:nvSpPr>
        <p:spPr/>
        <p:txBody>
          <a:bodyPr/>
          <a:lstStyle/>
          <a:p>
            <a:fld id="{8EC6BC63-8E11-4377-AAF6-F3DD8FE43F4F}" type="datetimeFigureOut">
              <a:rPr lang="en-GB" smtClean="0"/>
              <a:t>31/07/2026</a:t>
            </a:fld>
            <a:endParaRPr lang="en-GB"/>
          </a:p>
        </p:txBody>
      </p:sp>
      <p:sp>
        <p:nvSpPr>
          <p:cNvPr id="7" name="Slide Number Placeholder 6">
            <a:extLst>
              <a:ext uri="{FF2B5EF4-FFF2-40B4-BE49-F238E27FC236}">
                <a16:creationId xmlns:a16="http://schemas.microsoft.com/office/drawing/2014/main" id="{069BE013-C5C0-4CBD-982E-36F037F7366F}"/>
              </a:ext>
            </a:extLst>
          </p:cNvPr>
          <p:cNvSpPr>
            <a:spLocks noGrp="1"/>
          </p:cNvSpPr>
          <p:nvPr>
            <p:ph type="sldNum" sz="quarter" idx="12"/>
          </p:nvPr>
        </p:nvSpPr>
        <p:spPr/>
        <p:txBody>
          <a:bodyPr/>
          <a:lstStyle/>
          <a:p>
            <a:fld id="{0D8BD859-5D98-4FF1-918E-0C4D414A2B18}" type="slidenum">
              <a:rPr lang="en-GB" smtClean="0"/>
              <a:t>‹#›</a:t>
            </a:fld>
            <a:endParaRPr lang="en-GB"/>
          </a:p>
        </p:txBody>
      </p:sp>
      <p:cxnSp>
        <p:nvCxnSpPr>
          <p:cNvPr id="8" name="Straight Connector 7">
            <a:extLst>
              <a:ext uri="{FF2B5EF4-FFF2-40B4-BE49-F238E27FC236}">
                <a16:creationId xmlns:a16="http://schemas.microsoft.com/office/drawing/2014/main" id="{AB20CA7A-449A-6AC2-BFC5-17AF5007E7E1}"/>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9131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ED885-5FE5-4407-BE4D-FAD01C40A905}"/>
              </a:ext>
            </a:extLst>
          </p:cNvPr>
          <p:cNvSpPr>
            <a:spLocks noGrp="1"/>
          </p:cNvSpPr>
          <p:nvPr>
            <p:ph type="title"/>
          </p:nvPr>
        </p:nvSpPr>
        <p:spPr>
          <a:xfrm>
            <a:off x="1090940" y="1115329"/>
            <a:ext cx="9949455" cy="838856"/>
          </a:xfrm>
        </p:spPr>
        <p:txBody>
          <a:bodyPr>
            <a:normAutofit/>
          </a:bodyPr>
          <a:lstStyle>
            <a:lvl1pPr>
              <a:defRPr sz="36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E322A77-C134-4857-83E5-51217D3C29FB}"/>
              </a:ext>
            </a:extLst>
          </p:cNvPr>
          <p:cNvSpPr>
            <a:spLocks noGrp="1"/>
          </p:cNvSpPr>
          <p:nvPr>
            <p:ph type="body" idx="1"/>
          </p:nvPr>
        </p:nvSpPr>
        <p:spPr>
          <a:xfrm>
            <a:off x="1092088" y="1923190"/>
            <a:ext cx="4816475" cy="838856"/>
          </a:xfrm>
        </p:spPr>
        <p:txBody>
          <a:bodyPr anchor="b">
            <a:normAutofit/>
          </a:bodyPr>
          <a:lstStyle>
            <a:lvl1pPr marL="0" indent="0">
              <a:lnSpc>
                <a:spcPct val="100000"/>
              </a:lnSpc>
              <a:buNone/>
              <a:defRPr sz="18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7710AFC6-F407-4F35-BD37-B32F9B4036D0}"/>
              </a:ext>
            </a:extLst>
          </p:cNvPr>
          <p:cNvSpPr>
            <a:spLocks noGrp="1"/>
          </p:cNvSpPr>
          <p:nvPr>
            <p:ph type="body" sz="quarter" idx="3"/>
          </p:nvPr>
        </p:nvSpPr>
        <p:spPr>
          <a:xfrm>
            <a:off x="6215482" y="1923190"/>
            <a:ext cx="4824913" cy="838856"/>
          </a:xfrm>
        </p:spPr>
        <p:txBody>
          <a:bodyPr anchor="b">
            <a:normAutofit/>
          </a:bodyPr>
          <a:lstStyle>
            <a:lvl1pPr marL="0" indent="0">
              <a:lnSpc>
                <a:spcPct val="100000"/>
              </a:lnSpc>
              <a:buNone/>
              <a:defRPr sz="18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4ECBFE-C62C-471B-BFE4-1272EAC3479D}"/>
              </a:ext>
            </a:extLst>
          </p:cNvPr>
          <p:cNvSpPr>
            <a:spLocks noGrp="1"/>
          </p:cNvSpPr>
          <p:nvPr>
            <p:ph sz="half" idx="2"/>
          </p:nvPr>
        </p:nvSpPr>
        <p:spPr>
          <a:xfrm>
            <a:off x="1092088" y="2825791"/>
            <a:ext cx="4816475" cy="3363871"/>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a16="http://schemas.microsoft.com/office/drawing/2014/main" id="{458D60D5-0F83-46CB-92F3-849FC08E6E92}"/>
              </a:ext>
            </a:extLst>
          </p:cNvPr>
          <p:cNvSpPr>
            <a:spLocks noGrp="1"/>
          </p:cNvSpPr>
          <p:nvPr>
            <p:ph sz="quarter" idx="4"/>
          </p:nvPr>
        </p:nvSpPr>
        <p:spPr>
          <a:xfrm>
            <a:off x="6215482" y="2825791"/>
            <a:ext cx="4824913" cy="3363871"/>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F340A80D-4CCB-4899-9E1D-A5967F4E649A}"/>
              </a:ext>
            </a:extLst>
          </p:cNvPr>
          <p:cNvSpPr>
            <a:spLocks noGrp="1"/>
          </p:cNvSpPr>
          <p:nvPr>
            <p:ph type="ftr" sz="quarter" idx="11"/>
          </p:nvPr>
        </p:nvSpPr>
        <p:spPr/>
        <p:txBody>
          <a:bodyPr/>
          <a:lstStyle/>
          <a:p>
            <a:endParaRPr lang="en-GB"/>
          </a:p>
        </p:txBody>
      </p:sp>
      <p:sp>
        <p:nvSpPr>
          <p:cNvPr id="7" name="Date Placeholder 6">
            <a:extLst>
              <a:ext uri="{FF2B5EF4-FFF2-40B4-BE49-F238E27FC236}">
                <a16:creationId xmlns:a16="http://schemas.microsoft.com/office/drawing/2014/main" id="{AA5AE694-5CA0-48DA-90D3-EC42BD1D86C1}"/>
              </a:ext>
            </a:extLst>
          </p:cNvPr>
          <p:cNvSpPr>
            <a:spLocks noGrp="1"/>
          </p:cNvSpPr>
          <p:nvPr>
            <p:ph type="dt" sz="half" idx="10"/>
          </p:nvPr>
        </p:nvSpPr>
        <p:spPr/>
        <p:txBody>
          <a:bodyPr/>
          <a:lstStyle/>
          <a:p>
            <a:fld id="{8EC6BC63-8E11-4377-AAF6-F3DD8FE43F4F}" type="datetimeFigureOut">
              <a:rPr lang="en-GB" smtClean="0"/>
              <a:t>31/07/2026</a:t>
            </a:fld>
            <a:endParaRPr lang="en-GB"/>
          </a:p>
        </p:txBody>
      </p:sp>
      <p:sp>
        <p:nvSpPr>
          <p:cNvPr id="9" name="Slide Number Placeholder 8">
            <a:extLst>
              <a:ext uri="{FF2B5EF4-FFF2-40B4-BE49-F238E27FC236}">
                <a16:creationId xmlns:a16="http://schemas.microsoft.com/office/drawing/2014/main" id="{4F753A9D-469A-4ED9-99A1-7E4B115F8933}"/>
              </a:ext>
            </a:extLst>
          </p:cNvPr>
          <p:cNvSpPr>
            <a:spLocks noGrp="1"/>
          </p:cNvSpPr>
          <p:nvPr>
            <p:ph type="sldNum" sz="quarter" idx="12"/>
          </p:nvPr>
        </p:nvSpPr>
        <p:spPr/>
        <p:txBody>
          <a:bodyPr/>
          <a:lstStyle/>
          <a:p>
            <a:fld id="{0D8BD859-5D98-4FF1-918E-0C4D414A2B18}" type="slidenum">
              <a:rPr lang="en-GB" smtClean="0"/>
              <a:t>‹#›</a:t>
            </a:fld>
            <a:endParaRPr lang="en-GB"/>
          </a:p>
        </p:txBody>
      </p:sp>
      <p:cxnSp>
        <p:nvCxnSpPr>
          <p:cNvPr id="10" name="Straight Connector 9">
            <a:extLst>
              <a:ext uri="{FF2B5EF4-FFF2-40B4-BE49-F238E27FC236}">
                <a16:creationId xmlns:a16="http://schemas.microsoft.com/office/drawing/2014/main" id="{CDA35A86-E7F6-6593-119D-A6DC85581FEA}"/>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57073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7C91E-0A11-4E5D-9B8D-5316E73A2D58}"/>
              </a:ext>
            </a:extLst>
          </p:cNvPr>
          <p:cNvSpPr>
            <a:spLocks noGrp="1"/>
          </p:cNvSpPr>
          <p:nvPr>
            <p:ph type="title"/>
          </p:nvPr>
        </p:nvSpPr>
        <p:spPr>
          <a:xfrm>
            <a:off x="1088136" y="1104100"/>
            <a:ext cx="9922764" cy="1294228"/>
          </a:xfrm>
        </p:spPr>
        <p:txBody>
          <a:bodyPr>
            <a:normAutofit/>
          </a:bodyPr>
          <a:lstStyle>
            <a:lvl1pPr>
              <a:defRPr sz="3600" cap="none" baseline="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D7E36922-9A4C-453D-9B70-0C3A70281C03}"/>
              </a:ext>
            </a:extLst>
          </p:cNvPr>
          <p:cNvSpPr>
            <a:spLocks noGrp="1"/>
          </p:cNvSpPr>
          <p:nvPr>
            <p:ph type="ftr" sz="quarter" idx="11"/>
          </p:nvPr>
        </p:nvSpPr>
        <p:spPr/>
        <p:txBody>
          <a:bodyPr/>
          <a:lstStyle/>
          <a:p>
            <a:endParaRPr lang="en-GB"/>
          </a:p>
        </p:txBody>
      </p:sp>
      <p:sp>
        <p:nvSpPr>
          <p:cNvPr id="3" name="Date Placeholder 2">
            <a:extLst>
              <a:ext uri="{FF2B5EF4-FFF2-40B4-BE49-F238E27FC236}">
                <a16:creationId xmlns:a16="http://schemas.microsoft.com/office/drawing/2014/main" id="{A1B8A8D1-71AD-4F9F-B393-9EED83FEF003}"/>
              </a:ext>
            </a:extLst>
          </p:cNvPr>
          <p:cNvSpPr>
            <a:spLocks noGrp="1"/>
          </p:cNvSpPr>
          <p:nvPr>
            <p:ph type="dt" sz="half" idx="10"/>
          </p:nvPr>
        </p:nvSpPr>
        <p:spPr/>
        <p:txBody>
          <a:bodyPr/>
          <a:lstStyle/>
          <a:p>
            <a:fld id="{8EC6BC63-8E11-4377-AAF6-F3DD8FE43F4F}" type="datetimeFigureOut">
              <a:rPr lang="en-GB" smtClean="0"/>
              <a:t>31/07/2026</a:t>
            </a:fld>
            <a:endParaRPr lang="en-GB"/>
          </a:p>
        </p:txBody>
      </p:sp>
      <p:sp>
        <p:nvSpPr>
          <p:cNvPr id="5" name="Slide Number Placeholder 4">
            <a:extLst>
              <a:ext uri="{FF2B5EF4-FFF2-40B4-BE49-F238E27FC236}">
                <a16:creationId xmlns:a16="http://schemas.microsoft.com/office/drawing/2014/main" id="{EF5AAEF2-65DC-4E28-9AA4-5115ACB074CC}"/>
              </a:ext>
            </a:extLst>
          </p:cNvPr>
          <p:cNvSpPr>
            <a:spLocks noGrp="1"/>
          </p:cNvSpPr>
          <p:nvPr>
            <p:ph type="sldNum" sz="quarter" idx="12"/>
          </p:nvPr>
        </p:nvSpPr>
        <p:spPr/>
        <p:txBody>
          <a:bodyPr/>
          <a:lstStyle/>
          <a:p>
            <a:fld id="{0D8BD859-5D98-4FF1-918E-0C4D414A2B18}" type="slidenum">
              <a:rPr lang="en-GB" smtClean="0"/>
              <a:t>‹#›</a:t>
            </a:fld>
            <a:endParaRPr lang="en-GB"/>
          </a:p>
        </p:txBody>
      </p:sp>
      <p:cxnSp>
        <p:nvCxnSpPr>
          <p:cNvPr id="6" name="Straight Connector 5">
            <a:extLst>
              <a:ext uri="{FF2B5EF4-FFF2-40B4-BE49-F238E27FC236}">
                <a16:creationId xmlns:a16="http://schemas.microsoft.com/office/drawing/2014/main" id="{28CF7AFD-0570-B046-A2C2-3EFA873546CA}"/>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28951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Empt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0459378-C430-49DB-B2D6-E32FBBCD4A6F}"/>
              </a:ext>
            </a:extLst>
          </p:cNvPr>
          <p:cNvSpPr>
            <a:spLocks noGrp="1"/>
          </p:cNvSpPr>
          <p:nvPr>
            <p:ph type="ftr" sz="quarter" idx="11"/>
          </p:nvPr>
        </p:nvSpPr>
        <p:spPr/>
        <p:txBody>
          <a:bodyPr/>
          <a:lstStyle/>
          <a:p>
            <a:endParaRPr lang="en-GB"/>
          </a:p>
        </p:txBody>
      </p:sp>
      <p:sp>
        <p:nvSpPr>
          <p:cNvPr id="4" name="Date Placeholder 3">
            <a:extLst>
              <a:ext uri="{FF2B5EF4-FFF2-40B4-BE49-F238E27FC236}">
                <a16:creationId xmlns:a16="http://schemas.microsoft.com/office/drawing/2014/main" id="{9AFF5A02-0FC4-41C8-A13C-4C929B28846B}"/>
              </a:ext>
            </a:extLst>
          </p:cNvPr>
          <p:cNvSpPr>
            <a:spLocks noGrp="1"/>
          </p:cNvSpPr>
          <p:nvPr>
            <p:ph type="dt" sz="half" idx="10"/>
          </p:nvPr>
        </p:nvSpPr>
        <p:spPr/>
        <p:txBody>
          <a:bodyPr/>
          <a:lstStyle/>
          <a:p>
            <a:fld id="{8EC6BC63-8E11-4377-AAF6-F3DD8FE43F4F}" type="datetimeFigureOut">
              <a:rPr lang="en-GB" smtClean="0"/>
              <a:t>31/07/2026</a:t>
            </a:fld>
            <a:endParaRPr lang="en-GB"/>
          </a:p>
        </p:txBody>
      </p:sp>
      <p:sp>
        <p:nvSpPr>
          <p:cNvPr id="6" name="Slide Number Placeholder 5">
            <a:extLst>
              <a:ext uri="{FF2B5EF4-FFF2-40B4-BE49-F238E27FC236}">
                <a16:creationId xmlns:a16="http://schemas.microsoft.com/office/drawing/2014/main" id="{E7B9D57D-CB8E-4E67-AE2D-2790E2AA60CB}"/>
              </a:ext>
            </a:extLst>
          </p:cNvPr>
          <p:cNvSpPr>
            <a:spLocks noGrp="1"/>
          </p:cNvSpPr>
          <p:nvPr>
            <p:ph type="sldNum" sz="quarter" idx="12"/>
          </p:nvPr>
        </p:nvSpPr>
        <p:spPr/>
        <p:txBody>
          <a:bodyPr/>
          <a:lstStyle/>
          <a:p>
            <a:fld id="{0D8BD859-5D98-4FF1-918E-0C4D414A2B18}" type="slidenum">
              <a:rPr lang="en-GB" smtClean="0"/>
              <a:t>‹#›</a:t>
            </a:fld>
            <a:endParaRPr lang="en-GB"/>
          </a:p>
        </p:txBody>
      </p:sp>
    </p:spTree>
    <p:extLst>
      <p:ext uri="{BB962C8B-B14F-4D97-AF65-F5344CB8AC3E}">
        <p14:creationId xmlns:p14="http://schemas.microsoft.com/office/powerpoint/2010/main" val="6343884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88136" y="1088135"/>
            <a:ext cx="10627828" cy="2084551"/>
          </a:xfrm>
        </p:spPr>
        <p:txBody>
          <a:bodyPr anchor="t" anchorCtr="0">
            <a:noAutofit/>
          </a:bodyPr>
          <a:lstStyle>
            <a:lvl1pPr>
              <a:defRPr sz="6000" cap="all" baseline="0">
                <a:solidFill>
                  <a:schemeClr val="tx1"/>
                </a:solidFill>
              </a:defRPr>
            </a:lvl1pPr>
          </a:lstStyle>
          <a:p>
            <a:r>
              <a:rPr lang="en-US"/>
              <a:t>Click to edit Master title style</a:t>
            </a:r>
            <a:endParaRPr lang="en-US" dirty="0"/>
          </a:p>
        </p:txBody>
      </p:sp>
      <p:sp>
        <p:nvSpPr>
          <p:cNvPr id="7" name="Content Placeholder 7">
            <a:extLst>
              <a:ext uri="{FF2B5EF4-FFF2-40B4-BE49-F238E27FC236}">
                <a16:creationId xmlns:a16="http://schemas.microsoft.com/office/drawing/2014/main" id="{419A5DD2-B3B3-D9BF-1A71-B20742D142B9}"/>
              </a:ext>
            </a:extLst>
          </p:cNvPr>
          <p:cNvSpPr>
            <a:spLocks noGrp="1"/>
          </p:cNvSpPr>
          <p:nvPr>
            <p:ph sz="quarter" idx="13"/>
          </p:nvPr>
        </p:nvSpPr>
        <p:spPr>
          <a:xfrm>
            <a:off x="1088134" y="3276600"/>
            <a:ext cx="10627829" cy="3162300"/>
          </a:xfrm>
        </p:spPr>
        <p:txBody>
          <a:bodyPr/>
          <a:lstStyle>
            <a:lvl1pPr marL="0" indent="0">
              <a:lnSpc>
                <a:spcPct val="100000"/>
              </a:lnSpc>
              <a:buNone/>
              <a:defRPr>
                <a:solidFill>
                  <a:schemeClr val="tx1"/>
                </a:solidFill>
              </a:defRPr>
            </a:lvl1pPr>
            <a:lvl2pPr marL="228600" indent="0">
              <a:lnSpc>
                <a:spcPct val="100000"/>
              </a:lnSpc>
              <a:buNone/>
              <a:defRPr>
                <a:solidFill>
                  <a:schemeClr val="tx1"/>
                </a:solidFill>
              </a:defRPr>
            </a:lvl2pPr>
            <a:lvl3pPr marL="457200" indent="0">
              <a:lnSpc>
                <a:spcPct val="100000"/>
              </a:lnSpc>
              <a:buNone/>
              <a:defRPr>
                <a:solidFill>
                  <a:schemeClr val="tx1"/>
                </a:solidFill>
              </a:defRPr>
            </a:lvl3pPr>
            <a:lvl4pPr marL="685800" indent="0">
              <a:lnSpc>
                <a:spcPct val="100000"/>
              </a:lnSpc>
              <a:buNone/>
              <a:defRPr>
                <a:solidFill>
                  <a:schemeClr val="tx1"/>
                </a:solidFill>
              </a:defRPr>
            </a:lvl4pPr>
            <a:lvl5pPr marL="914400" indent="0">
              <a:lnSpc>
                <a:spcPct val="100000"/>
              </a:lnSpc>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endParaRPr lang="en-GB"/>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8EC6BC63-8E11-4377-AAF6-F3DD8FE43F4F}" type="datetimeFigureOut">
              <a:rPr lang="en-GB" smtClean="0"/>
              <a:t>31/07/2026</a:t>
            </a:fld>
            <a:endParaRPr lang="en-GB"/>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0D8BD859-5D98-4FF1-918E-0C4D414A2B18}" type="slidenum">
              <a:rPr lang="en-GB" smtClean="0"/>
              <a:t>‹#›</a:t>
            </a:fld>
            <a:endParaRPr lang="en-GB"/>
          </a:p>
        </p:txBody>
      </p:sp>
      <p:cxnSp>
        <p:nvCxnSpPr>
          <p:cNvPr id="3" name="Straight Connector 2">
            <a:extLst>
              <a:ext uri="{FF2B5EF4-FFF2-40B4-BE49-F238E27FC236}">
                <a16:creationId xmlns:a16="http://schemas.microsoft.com/office/drawing/2014/main" id="{6DCA1022-3377-EB7D-8261-EDD841636BE3}"/>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01403"/>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88136" y="1088136"/>
            <a:ext cx="8430767" cy="1842020"/>
          </a:xfrm>
        </p:spPr>
        <p:txBody>
          <a:bodyPr anchor="t" anchorCtr="0">
            <a:noAutofit/>
          </a:bodyPr>
          <a:lstStyle>
            <a:lvl1pPr>
              <a:defRPr sz="6000" cap="all" baseline="0">
                <a:solidFill>
                  <a:schemeClr val="tx1"/>
                </a:solidFill>
              </a:defRPr>
            </a:lvl1pPr>
          </a:lstStyle>
          <a:p>
            <a:r>
              <a:rPr lang="en-US"/>
              <a:t>Click to edit Master title style</a:t>
            </a:r>
            <a:endParaRPr lang="en-US" dirty="0"/>
          </a:p>
        </p:txBody>
      </p:sp>
      <p:sp>
        <p:nvSpPr>
          <p:cNvPr id="8" name="Content Placeholder 6">
            <a:extLst>
              <a:ext uri="{FF2B5EF4-FFF2-40B4-BE49-F238E27FC236}">
                <a16:creationId xmlns:a16="http://schemas.microsoft.com/office/drawing/2014/main" id="{C06F55DC-E754-4B2B-C0AE-962C82565D0D}"/>
              </a:ext>
            </a:extLst>
          </p:cNvPr>
          <p:cNvSpPr>
            <a:spLocks noGrp="1"/>
          </p:cNvSpPr>
          <p:nvPr>
            <p:ph sz="quarter" idx="14"/>
          </p:nvPr>
        </p:nvSpPr>
        <p:spPr>
          <a:xfrm>
            <a:off x="1077213" y="4246692"/>
            <a:ext cx="8430639" cy="1608008"/>
          </a:xfrm>
        </p:spPr>
        <p:txBody>
          <a:bodyPr anchor="b">
            <a:noAutofit/>
          </a:bodyPr>
          <a:lstStyle>
            <a:lvl1pPr marL="0" indent="0">
              <a:lnSpc>
                <a:spcPct val="100000"/>
              </a:lnSpc>
              <a:buNone/>
              <a:defRPr sz="2000">
                <a:solidFill>
                  <a:schemeClr val="tx1"/>
                </a:solidFill>
              </a:defRPr>
            </a:lvl1pPr>
            <a:lvl2pPr marL="228600" indent="0">
              <a:lnSpc>
                <a:spcPct val="100000"/>
              </a:lnSpc>
              <a:buNone/>
              <a:defRPr sz="2000">
                <a:solidFill>
                  <a:schemeClr val="tx1"/>
                </a:solidFill>
              </a:defRPr>
            </a:lvl2pPr>
            <a:lvl3pPr marL="457200" indent="0">
              <a:lnSpc>
                <a:spcPct val="100000"/>
              </a:lnSpc>
              <a:buNone/>
              <a:defRPr sz="2000">
                <a:solidFill>
                  <a:schemeClr val="tx1"/>
                </a:solidFill>
              </a:defRPr>
            </a:lvl3pPr>
            <a:lvl4pPr marL="685800" indent="0">
              <a:lnSpc>
                <a:spcPct val="100000"/>
              </a:lnSpc>
              <a:buNone/>
              <a:defRPr sz="2000">
                <a:solidFill>
                  <a:schemeClr val="tx1"/>
                </a:solidFill>
              </a:defRPr>
            </a:lvl4pPr>
            <a:lvl5pPr marL="914400" indent="0">
              <a:lnSpc>
                <a:spcPct val="100000"/>
              </a:lnSpc>
              <a:buNone/>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endParaRPr lang="en-GB"/>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8EC6BC63-8E11-4377-AAF6-F3DD8FE43F4F}" type="datetimeFigureOut">
              <a:rPr lang="en-GB" smtClean="0"/>
              <a:t>31/07/2026</a:t>
            </a:fld>
            <a:endParaRPr lang="en-GB"/>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0D8BD859-5D98-4FF1-918E-0C4D414A2B18}" type="slidenum">
              <a:rPr lang="en-GB" smtClean="0"/>
              <a:t>‹#›</a:t>
            </a:fld>
            <a:endParaRPr lang="en-GB"/>
          </a:p>
        </p:txBody>
      </p:sp>
      <p:cxnSp>
        <p:nvCxnSpPr>
          <p:cNvPr id="3" name="Straight Connector 2">
            <a:extLst>
              <a:ext uri="{FF2B5EF4-FFF2-40B4-BE49-F238E27FC236}">
                <a16:creationId xmlns:a16="http://schemas.microsoft.com/office/drawing/2014/main" id="{FC829929-F774-AF4E-F1BE-2DA3C43D0DAC}"/>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4005983"/>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108C7-B2D7-9769-6DAD-75D8BDC565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814B83B-8912-23AF-E512-DA7AE42095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95E78C1-444D-8E6E-AD7C-43202E115BD3}"/>
              </a:ext>
            </a:extLst>
          </p:cNvPr>
          <p:cNvSpPr>
            <a:spLocks noGrp="1"/>
          </p:cNvSpPr>
          <p:nvPr>
            <p:ph type="dt" sz="half" idx="10"/>
          </p:nvPr>
        </p:nvSpPr>
        <p:spPr/>
        <p:txBody>
          <a:bodyPr/>
          <a:lstStyle/>
          <a:p>
            <a:fld id="{8EC6BC63-8E11-4377-AAF6-F3DD8FE43F4F}" type="datetimeFigureOut">
              <a:rPr lang="en-GB" smtClean="0"/>
              <a:t>31/07/2026</a:t>
            </a:fld>
            <a:endParaRPr lang="en-GB"/>
          </a:p>
        </p:txBody>
      </p:sp>
      <p:sp>
        <p:nvSpPr>
          <p:cNvPr id="5" name="Footer Placeholder 4">
            <a:extLst>
              <a:ext uri="{FF2B5EF4-FFF2-40B4-BE49-F238E27FC236}">
                <a16:creationId xmlns:a16="http://schemas.microsoft.com/office/drawing/2014/main" id="{149C0B3B-BB79-39E2-5EFB-1DC720421E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830E56-7C2E-675C-9541-5AD0449ADB66}"/>
              </a:ext>
            </a:extLst>
          </p:cNvPr>
          <p:cNvSpPr>
            <a:spLocks noGrp="1"/>
          </p:cNvSpPr>
          <p:nvPr>
            <p:ph type="sldNum" sz="quarter" idx="12"/>
          </p:nvPr>
        </p:nvSpPr>
        <p:spPr/>
        <p:txBody>
          <a:bodyPr/>
          <a:lstStyle/>
          <a:p>
            <a:fld id="{0D8BD859-5D98-4FF1-918E-0C4D414A2B18}" type="slidenum">
              <a:rPr lang="en-GB" smtClean="0"/>
              <a:t>‹#›</a:t>
            </a:fld>
            <a:endParaRPr lang="en-GB"/>
          </a:p>
        </p:txBody>
      </p:sp>
    </p:spTree>
    <p:extLst>
      <p:ext uri="{BB962C8B-B14F-4D97-AF65-F5344CB8AC3E}">
        <p14:creationId xmlns:p14="http://schemas.microsoft.com/office/powerpoint/2010/main" val="1228968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087847" y="4676177"/>
            <a:ext cx="10835639" cy="1319510"/>
          </a:xfrm>
        </p:spPr>
        <p:txBody>
          <a:bodyPr vert="horz" lIns="91440" tIns="45720" rIns="91440" bIns="45720" rtlCol="0" anchor="b">
            <a:noAutofit/>
          </a:bodyPr>
          <a:lstStyle>
            <a:lvl1pPr>
              <a:defRPr lang="en-US" sz="54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087847" y="6065134"/>
            <a:ext cx="10835639" cy="373766"/>
          </a:xfrm>
        </p:spPr>
        <p:txBody>
          <a:bodyPr vert="horz" lIns="91440" tIns="45720" rIns="91440" bIns="45720" rtlCol="0" anchor="b">
            <a:noAutofit/>
          </a:bodyPr>
          <a:lstStyle>
            <a:lvl1pPr marL="0" indent="0">
              <a:spcBef>
                <a:spcPts val="0"/>
              </a:spcBef>
              <a:buNone/>
              <a:defRPr lang="en-US" sz="2000" dirty="0"/>
            </a:lvl1pPr>
          </a:lstStyle>
          <a:p>
            <a:pPr lvl="0"/>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1"/>
            <a:ext cx="12191999" cy="4467828"/>
          </a:xfrm>
          <a:blipFill dpi="0" rotWithShape="1">
            <a:blip r:embed="rId2">
              <a:alphaModFix amt="60000"/>
            </a:blip>
            <a:srcRect/>
            <a:stretch>
              <a:fillRect/>
            </a:stretch>
          </a:blipFill>
        </p:spPr>
        <p:txBody>
          <a:bodyPr/>
          <a:lstStyle>
            <a:lvl1pPr marL="0" indent="0">
              <a:buNone/>
              <a:defRPr/>
            </a:lvl1pPr>
          </a:lstStyle>
          <a:p>
            <a:r>
              <a:rPr lang="en-US" dirty="0"/>
              <a:t> </a:t>
            </a:r>
          </a:p>
        </p:txBody>
      </p:sp>
      <p:cxnSp>
        <p:nvCxnSpPr>
          <p:cNvPr id="4" name="Straight Connector 3">
            <a:extLst>
              <a:ext uri="{FF2B5EF4-FFF2-40B4-BE49-F238E27FC236}">
                <a16:creationId xmlns:a16="http://schemas.microsoft.com/office/drawing/2014/main" id="{A7765164-0D02-5316-1845-119CB011190B}"/>
              </a:ext>
              <a:ext uri="{C183D7F6-B498-43B3-948B-1728B52AA6E4}">
                <adec:decorative xmlns:adec="http://schemas.microsoft.com/office/drawing/2017/decorative" val="1"/>
              </a:ext>
            </a:extLst>
          </p:cNvPr>
          <p:cNvCxnSpPr>
            <a:cxnSpLocks/>
          </p:cNvCxnSpPr>
          <p:nvPr/>
        </p:nvCxnSpPr>
        <p:spPr>
          <a:xfrm>
            <a:off x="0" y="5715000"/>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2DFA2081-8ED6-0719-D0B6-2818D6019332}"/>
              </a:ext>
            </a:extLst>
          </p:cNvPr>
          <p:cNvSpPr>
            <a:spLocks noGrp="1"/>
          </p:cNvSpPr>
          <p:nvPr>
            <p:ph type="ftr" sz="quarter" idx="15"/>
          </p:nvPr>
        </p:nvSpPr>
        <p:spPr/>
        <p:txBody>
          <a:bodyPr/>
          <a:lstStyle/>
          <a:p>
            <a:endParaRPr lang="en-GB"/>
          </a:p>
        </p:txBody>
      </p:sp>
      <p:sp>
        <p:nvSpPr>
          <p:cNvPr id="5" name="Date Placeholder 4">
            <a:extLst>
              <a:ext uri="{FF2B5EF4-FFF2-40B4-BE49-F238E27FC236}">
                <a16:creationId xmlns:a16="http://schemas.microsoft.com/office/drawing/2014/main" id="{9A51F47A-9B8B-A343-2C56-110E21331AE3}"/>
              </a:ext>
            </a:extLst>
          </p:cNvPr>
          <p:cNvSpPr>
            <a:spLocks noGrp="1"/>
          </p:cNvSpPr>
          <p:nvPr>
            <p:ph type="dt" sz="half" idx="14"/>
          </p:nvPr>
        </p:nvSpPr>
        <p:spPr/>
        <p:txBody>
          <a:bodyPr/>
          <a:lstStyle/>
          <a:p>
            <a:fld id="{8EC6BC63-8E11-4377-AAF6-F3DD8FE43F4F}" type="datetimeFigureOut">
              <a:rPr lang="en-GB" smtClean="0"/>
              <a:t>31/07/2026</a:t>
            </a:fld>
            <a:endParaRPr lang="en-GB"/>
          </a:p>
        </p:txBody>
      </p:sp>
      <p:sp>
        <p:nvSpPr>
          <p:cNvPr id="10" name="Slide Number Placeholder 9">
            <a:extLst>
              <a:ext uri="{FF2B5EF4-FFF2-40B4-BE49-F238E27FC236}">
                <a16:creationId xmlns:a16="http://schemas.microsoft.com/office/drawing/2014/main" id="{F259CCC4-FA9E-2074-3142-5EBA62F91B25}"/>
              </a:ext>
            </a:extLst>
          </p:cNvPr>
          <p:cNvSpPr>
            <a:spLocks noGrp="1"/>
          </p:cNvSpPr>
          <p:nvPr>
            <p:ph type="sldNum" sz="quarter" idx="16"/>
          </p:nvPr>
        </p:nvSpPr>
        <p:spPr/>
        <p:txBody>
          <a:bodyPr/>
          <a:lstStyle/>
          <a:p>
            <a:fld id="{0D8BD859-5D98-4FF1-918E-0C4D414A2B18}" type="slidenum">
              <a:rPr lang="en-GB" smtClean="0"/>
              <a:t>‹#›</a:t>
            </a:fld>
            <a:endParaRPr lang="en-GB"/>
          </a:p>
        </p:txBody>
      </p:sp>
    </p:spTree>
    <p:extLst>
      <p:ext uri="{BB962C8B-B14F-4D97-AF65-F5344CB8AC3E}">
        <p14:creationId xmlns:p14="http://schemas.microsoft.com/office/powerpoint/2010/main" val="292377900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846390" y="1411358"/>
            <a:ext cx="3736010" cy="2845567"/>
          </a:xfrm>
        </p:spPr>
        <p:txBody>
          <a:bodyPr vert="horz" lIns="91440" tIns="45720" rIns="91440" bIns="45720" rtlCol="0" anchor="b">
            <a:noAutofit/>
          </a:bodyPr>
          <a:lstStyle>
            <a:lvl1pPr>
              <a:defRPr lang="en-US" sz="36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846388" y="4403039"/>
            <a:ext cx="3729915" cy="1123122"/>
          </a:xfrm>
        </p:spPr>
        <p:txBody>
          <a:bodyPr vert="horz" lIns="91440" tIns="45720" rIns="91440" bIns="45720" rtlCol="0">
            <a:normAutofit/>
          </a:bodyPr>
          <a:lstStyle>
            <a:lvl1pPr marL="0" indent="0">
              <a:lnSpc>
                <a:spcPct val="100000"/>
              </a:lnSpc>
              <a:buNone/>
              <a:defRPr lang="en-US" sz="1600" dirty="0"/>
            </a:lvl1pPr>
          </a:lstStyle>
          <a:p>
            <a:pPr lvl="0"/>
            <a:r>
              <a:rPr lang="en-US"/>
              <a:t>Click to edit Master subtitle style</a:t>
            </a:r>
            <a:endParaRPr lang="en-US" dirty="0"/>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0" y="0"/>
            <a:ext cx="7617785" cy="68580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17" name="Footer Placeholder 4">
            <a:extLst>
              <a:ext uri="{FF2B5EF4-FFF2-40B4-BE49-F238E27FC236}">
                <a16:creationId xmlns:a16="http://schemas.microsoft.com/office/drawing/2014/main" id="{DF8C2BF2-38FB-0598-A4BE-DD111229A3FE}"/>
              </a:ext>
            </a:extLst>
          </p:cNvPr>
          <p:cNvSpPr>
            <a:spLocks noGrp="1"/>
          </p:cNvSpPr>
          <p:nvPr>
            <p:ph type="ftr" sz="quarter" idx="11"/>
          </p:nvPr>
        </p:nvSpPr>
        <p:spPr>
          <a:xfrm>
            <a:off x="7846388" y="6438900"/>
            <a:ext cx="1714301" cy="419100"/>
          </a:xfrm>
        </p:spPr>
        <p:txBody>
          <a:bodyPr/>
          <a:lstStyle/>
          <a:p>
            <a:endParaRPr lang="en-GB"/>
          </a:p>
        </p:txBody>
      </p:sp>
      <p:sp>
        <p:nvSpPr>
          <p:cNvPr id="18" name="Date Placeholder 4">
            <a:extLst>
              <a:ext uri="{FF2B5EF4-FFF2-40B4-BE49-F238E27FC236}">
                <a16:creationId xmlns:a16="http://schemas.microsoft.com/office/drawing/2014/main" id="{5A41BBAF-5441-8512-B575-2EB961DD485E}"/>
              </a:ext>
            </a:extLst>
          </p:cNvPr>
          <p:cNvSpPr>
            <a:spLocks noGrp="1"/>
          </p:cNvSpPr>
          <p:nvPr>
            <p:ph type="dt" sz="half" idx="15"/>
          </p:nvPr>
        </p:nvSpPr>
        <p:spPr>
          <a:xfrm>
            <a:off x="9650896" y="6438900"/>
            <a:ext cx="864704" cy="419100"/>
          </a:xfrm>
        </p:spPr>
        <p:txBody>
          <a:bodyPr/>
          <a:lstStyle/>
          <a:p>
            <a:fld id="{8EC6BC63-8E11-4377-AAF6-F3DD8FE43F4F}" type="datetimeFigureOut">
              <a:rPr lang="en-GB" smtClean="0"/>
              <a:t>31/07/2026</a:t>
            </a:fld>
            <a:endParaRPr lang="en-GB"/>
          </a:p>
        </p:txBody>
      </p:sp>
      <p:sp>
        <p:nvSpPr>
          <p:cNvPr id="19" name="Slide Number Placeholder 5">
            <a:extLst>
              <a:ext uri="{FF2B5EF4-FFF2-40B4-BE49-F238E27FC236}">
                <a16:creationId xmlns:a16="http://schemas.microsoft.com/office/drawing/2014/main" id="{89401810-4A83-D1CF-00A6-76F622C7153C}"/>
              </a:ext>
            </a:extLst>
          </p:cNvPr>
          <p:cNvSpPr>
            <a:spLocks noGrp="1"/>
          </p:cNvSpPr>
          <p:nvPr>
            <p:ph type="sldNum" sz="quarter" idx="12"/>
          </p:nvPr>
        </p:nvSpPr>
        <p:spPr>
          <a:xfrm>
            <a:off x="10523764" y="6438900"/>
            <a:ext cx="601436" cy="419100"/>
          </a:xfrm>
        </p:spPr>
        <p:txBody>
          <a:bodyPr/>
          <a:lstStyle/>
          <a:p>
            <a:fld id="{0D8BD859-5D98-4FF1-918E-0C4D414A2B18}" type="slidenum">
              <a:rPr lang="en-GB" smtClean="0"/>
              <a:t>‹#›</a:t>
            </a:fld>
            <a:endParaRPr lang="en-GB"/>
          </a:p>
        </p:txBody>
      </p:sp>
    </p:spTree>
    <p:extLst>
      <p:ext uri="{BB962C8B-B14F-4D97-AF65-F5344CB8AC3E}">
        <p14:creationId xmlns:p14="http://schemas.microsoft.com/office/powerpoint/2010/main" val="229460341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tx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1A7175-8061-E7CC-68E4-2B3CECB6CCFE}"/>
              </a:ext>
            </a:extLst>
          </p:cNvPr>
          <p:cNvSpPr>
            <a:spLocks noGrp="1"/>
          </p:cNvSpPr>
          <p:nvPr>
            <p:ph type="title" hasCustomPrompt="1"/>
          </p:nvPr>
        </p:nvSpPr>
        <p:spPr>
          <a:xfrm>
            <a:off x="1088136" y="1090244"/>
            <a:ext cx="10037064" cy="5159257"/>
          </a:xfrm>
        </p:spPr>
        <p:txBody>
          <a:bodyPr>
            <a:normAutofit/>
          </a:bodyPr>
          <a:lstStyle>
            <a:lvl1pPr>
              <a:defRPr sz="8000">
                <a:solidFill>
                  <a:schemeClr val="bg1"/>
                </a:solidFill>
              </a:defRPr>
            </a:lvl1pPr>
          </a:lstStyle>
          <a:p>
            <a:r>
              <a:rPr lang="en-US" dirty="0"/>
              <a:t>Section header</a:t>
            </a:r>
          </a:p>
        </p:txBody>
      </p:sp>
      <p:sp>
        <p:nvSpPr>
          <p:cNvPr id="5" name="Footer Placeholder 4">
            <a:extLst>
              <a:ext uri="{FF2B5EF4-FFF2-40B4-BE49-F238E27FC236}">
                <a16:creationId xmlns:a16="http://schemas.microsoft.com/office/drawing/2014/main" id="{4C094542-CAEF-4D6C-BE6A-BC100F0590F9}"/>
              </a:ext>
            </a:extLst>
          </p:cNvPr>
          <p:cNvSpPr>
            <a:spLocks noGrp="1"/>
          </p:cNvSpPr>
          <p:nvPr>
            <p:ph type="ftr" sz="quarter" idx="11"/>
          </p:nvPr>
        </p:nvSpPr>
        <p:spPr/>
        <p:txBody>
          <a:bodyPr/>
          <a:lstStyle>
            <a:lvl1pPr>
              <a:defRPr>
                <a:solidFill>
                  <a:schemeClr val="bg1"/>
                </a:solidFill>
              </a:defRPr>
            </a:lvl1pPr>
          </a:lstStyle>
          <a:p>
            <a:endParaRPr lang="en-GB"/>
          </a:p>
        </p:txBody>
      </p:sp>
      <p:sp>
        <p:nvSpPr>
          <p:cNvPr id="4" name="Date Placeholder 3">
            <a:extLst>
              <a:ext uri="{FF2B5EF4-FFF2-40B4-BE49-F238E27FC236}">
                <a16:creationId xmlns:a16="http://schemas.microsoft.com/office/drawing/2014/main" id="{B3408851-4DCC-447C-828A-5F7E66F7623D}"/>
              </a:ext>
            </a:extLst>
          </p:cNvPr>
          <p:cNvSpPr>
            <a:spLocks noGrp="1"/>
          </p:cNvSpPr>
          <p:nvPr>
            <p:ph type="dt" sz="half" idx="10"/>
          </p:nvPr>
        </p:nvSpPr>
        <p:spPr/>
        <p:txBody>
          <a:bodyPr/>
          <a:lstStyle>
            <a:lvl1pPr>
              <a:defRPr>
                <a:solidFill>
                  <a:schemeClr val="bg1"/>
                </a:solidFill>
              </a:defRPr>
            </a:lvl1pPr>
          </a:lstStyle>
          <a:p>
            <a:fld id="{8EC6BC63-8E11-4377-AAF6-F3DD8FE43F4F}" type="datetimeFigureOut">
              <a:rPr lang="en-GB" smtClean="0"/>
              <a:t>31/07/2026</a:t>
            </a:fld>
            <a:endParaRPr lang="en-GB"/>
          </a:p>
        </p:txBody>
      </p:sp>
      <p:sp>
        <p:nvSpPr>
          <p:cNvPr id="6" name="Slide Number Placeholder 5">
            <a:extLst>
              <a:ext uri="{FF2B5EF4-FFF2-40B4-BE49-F238E27FC236}">
                <a16:creationId xmlns:a16="http://schemas.microsoft.com/office/drawing/2014/main" id="{2C8BDE40-8468-4051-9703-B751608AAF9D}"/>
              </a:ext>
            </a:extLst>
          </p:cNvPr>
          <p:cNvSpPr>
            <a:spLocks noGrp="1"/>
          </p:cNvSpPr>
          <p:nvPr>
            <p:ph type="sldNum" sz="quarter" idx="12"/>
          </p:nvPr>
        </p:nvSpPr>
        <p:spPr/>
        <p:txBody>
          <a:bodyPr/>
          <a:lstStyle>
            <a:lvl1pPr>
              <a:defRPr>
                <a:solidFill>
                  <a:schemeClr val="bg1"/>
                </a:solidFill>
              </a:defRPr>
            </a:lvl1pPr>
          </a:lstStyle>
          <a:p>
            <a:fld id="{0D8BD859-5D98-4FF1-918E-0C4D414A2B18}" type="slidenum">
              <a:rPr lang="en-GB" smtClean="0"/>
              <a:t>‹#›</a:t>
            </a:fld>
            <a:endParaRPr lang="en-GB"/>
          </a:p>
        </p:txBody>
      </p:sp>
      <p:cxnSp>
        <p:nvCxnSpPr>
          <p:cNvPr id="9" name="Straight Connector 8">
            <a:extLst>
              <a:ext uri="{FF2B5EF4-FFF2-40B4-BE49-F238E27FC236}">
                <a16:creationId xmlns:a16="http://schemas.microsoft.com/office/drawing/2014/main" id="{96A5A591-C2D3-D6A3-432F-2C1371951C13}"/>
              </a:ext>
              <a:ext uri="{C183D7F6-B498-43B3-948B-1728B52AA6E4}">
                <adec:decorative xmlns:adec="http://schemas.microsoft.com/office/drawing/2017/decorative" val="1"/>
              </a:ext>
            </a:extLst>
          </p:cNvPr>
          <p:cNvCxnSpPr>
            <a:cxnSpLocks/>
          </p:cNvCxnSpPr>
          <p:nvPr/>
        </p:nvCxnSpPr>
        <p:spPr>
          <a:xfrm>
            <a:off x="0" y="1205868"/>
            <a:ext cx="804195" cy="0"/>
          </a:xfrm>
          <a:prstGeom prst="line">
            <a:avLst/>
          </a:prstGeom>
          <a:ln w="1206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9153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B916BDA-9E36-8180-7EBC-AC2A35C79FFC}"/>
              </a:ext>
            </a:extLst>
          </p:cNvPr>
          <p:cNvSpPr>
            <a:spLocks noGrp="1"/>
          </p:cNvSpPr>
          <p:nvPr>
            <p:ph type="title" hasCustomPrompt="1"/>
          </p:nvPr>
        </p:nvSpPr>
        <p:spPr>
          <a:xfrm>
            <a:off x="1090940" y="1088702"/>
            <a:ext cx="8479072" cy="1395553"/>
          </a:xfrm>
        </p:spPr>
        <p:txBody>
          <a:bodyPr anchor="t">
            <a:normAutofit/>
          </a:bodyPr>
          <a:lstStyle>
            <a:lvl1pPr>
              <a:defRPr sz="3600"/>
            </a:lvl1pPr>
          </a:lstStyle>
          <a:p>
            <a:r>
              <a:rPr lang="en-US" dirty="0"/>
              <a:t>Agenda</a:t>
            </a:r>
          </a:p>
        </p:txBody>
      </p:sp>
      <p:sp>
        <p:nvSpPr>
          <p:cNvPr id="8" name="Content Placeholder 6">
            <a:extLst>
              <a:ext uri="{FF2B5EF4-FFF2-40B4-BE49-F238E27FC236}">
                <a16:creationId xmlns:a16="http://schemas.microsoft.com/office/drawing/2014/main" id="{92AF672E-4752-50B9-9301-C8042FD003CC}"/>
              </a:ext>
            </a:extLst>
          </p:cNvPr>
          <p:cNvSpPr>
            <a:spLocks noGrp="1"/>
          </p:cNvSpPr>
          <p:nvPr>
            <p:ph sz="quarter" idx="13"/>
          </p:nvPr>
        </p:nvSpPr>
        <p:spPr>
          <a:xfrm>
            <a:off x="1096697" y="2484255"/>
            <a:ext cx="8467558" cy="3539514"/>
          </a:xfrm>
        </p:spPr>
        <p:txBody>
          <a:bodyPr>
            <a:normAutofit/>
          </a:bodyPr>
          <a:lstStyle>
            <a:lvl1pPr marL="457200" indent="-457200">
              <a:lnSpc>
                <a:spcPct val="100000"/>
              </a:lnSpc>
              <a:buFont typeface="+mj-lt"/>
              <a:buAutoNum type="arabicPeriod"/>
              <a:defRPr sz="2000"/>
            </a:lvl1pPr>
            <a:lvl2pPr marL="685800" indent="-457200">
              <a:lnSpc>
                <a:spcPct val="100000"/>
              </a:lnSpc>
              <a:buFont typeface="+mj-lt"/>
              <a:buAutoNum type="arabicPeriod"/>
              <a:defRPr sz="2000"/>
            </a:lvl2pPr>
            <a:lvl3pPr marL="800100" indent="-342900">
              <a:lnSpc>
                <a:spcPct val="100000"/>
              </a:lnSpc>
              <a:buFont typeface="+mj-lt"/>
              <a:buAutoNum type="arabicPeriod"/>
              <a:defRPr sz="2000"/>
            </a:lvl3pPr>
            <a:lvl4pPr marL="1028700" indent="-342900">
              <a:lnSpc>
                <a:spcPct val="100000"/>
              </a:lnSpc>
              <a:buFont typeface="+mj-lt"/>
              <a:buAutoNum type="arabicPeriod"/>
              <a:defRPr sz="2000"/>
            </a:lvl4pPr>
            <a:lvl5pPr marL="1257300" indent="-342900">
              <a:lnSpc>
                <a:spcPct val="100000"/>
              </a:lnSpc>
              <a:buFont typeface="+mj-lt"/>
              <a:buAutoNum type="arabicPeriod"/>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endParaRPr lang="en-GB"/>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8EC6BC63-8E11-4377-AAF6-F3DD8FE43F4F}" type="datetimeFigureOut">
              <a:rPr lang="en-GB" smtClean="0"/>
              <a:t>31/07/2026</a:t>
            </a:fld>
            <a:endParaRPr lang="en-GB"/>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0D8BD859-5D98-4FF1-918E-0C4D414A2B18}" type="slidenum">
              <a:rPr lang="en-GB" smtClean="0"/>
              <a:t>‹#›</a:t>
            </a:fld>
            <a:endParaRPr lang="en-GB"/>
          </a:p>
        </p:txBody>
      </p:sp>
      <p:cxnSp>
        <p:nvCxnSpPr>
          <p:cNvPr id="9" name="Straight Connector 8">
            <a:extLst>
              <a:ext uri="{FF2B5EF4-FFF2-40B4-BE49-F238E27FC236}">
                <a16:creationId xmlns:a16="http://schemas.microsoft.com/office/drawing/2014/main" id="{4565070F-FB67-7572-2807-986A25537650}"/>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100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1088136" y="1088136"/>
            <a:ext cx="5749392" cy="1554480"/>
          </a:xfrm>
        </p:spPr>
        <p:txBody>
          <a:bodyPr anchor="t" anchorCtr="0">
            <a:normAutofit/>
          </a:bodyPr>
          <a:lstStyle>
            <a:lvl1pPr>
              <a:defRPr sz="3600"/>
            </a:lvl1pPr>
          </a:lstStyle>
          <a:p>
            <a:r>
              <a:rPr lang="en-US" dirty="0"/>
              <a:t>Agenda</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1088136" y="2651760"/>
            <a:ext cx="5749392" cy="3694176"/>
          </a:xfrm>
        </p:spPr>
        <p:txBody>
          <a:bodyPr>
            <a:normAutofit/>
          </a:bodyPr>
          <a:lstStyle>
            <a:lvl1pPr marL="342900" indent="-342900">
              <a:lnSpc>
                <a:spcPct val="100000"/>
              </a:lnSpc>
              <a:buFont typeface="System Font Regular"/>
              <a:buChar char="-"/>
              <a:defRPr sz="2000"/>
            </a:lvl1pPr>
            <a:lvl2pPr>
              <a:lnSpc>
                <a:spcPct val="100000"/>
              </a:lnSpc>
              <a:defRPr sz="2000"/>
            </a:lvl2pPr>
            <a:lvl3pPr>
              <a:lnSpc>
                <a:spcPct val="100000"/>
              </a:lnSpc>
              <a:defRPr sz="2000"/>
            </a:lvl3pPr>
            <a:lvl4pPr>
              <a:lnSpc>
                <a:spcPct val="100000"/>
              </a:lnSpc>
              <a:defRPr sz="2000"/>
            </a:lvl4pPr>
            <a:lvl5pPr>
              <a:lnSpc>
                <a:spcPct val="100000"/>
              </a:lnSpc>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1090940" y="6438900"/>
            <a:ext cx="3915404" cy="419100"/>
          </a:xfrm>
        </p:spPr>
        <p:txBody>
          <a:bodyPr/>
          <a:lstStyle/>
          <a:p>
            <a:endParaRPr lang="en-GB"/>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5006344" y="6438900"/>
            <a:ext cx="1126120" cy="419100"/>
          </a:xfrm>
        </p:spPr>
        <p:txBody>
          <a:bodyPr/>
          <a:lstStyle/>
          <a:p>
            <a:fld id="{8EC6BC63-8E11-4377-AAF6-F3DD8FE43F4F}" type="datetimeFigureOut">
              <a:rPr lang="en-GB" smtClean="0"/>
              <a:t>31/07/2026</a:t>
            </a:fld>
            <a:endParaRPr lang="en-GB"/>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6132464" y="6438900"/>
            <a:ext cx="705064" cy="419100"/>
          </a:xfrm>
        </p:spPr>
        <p:txBody>
          <a:bodyPr/>
          <a:lstStyle/>
          <a:p>
            <a:fld id="{0D8BD859-5D98-4FF1-918E-0C4D414A2B18}" type="slidenum">
              <a:rPr lang="en-GB" smtClean="0"/>
              <a:t>‹#›</a:t>
            </a:fld>
            <a:endParaRPr lang="en-GB"/>
          </a:p>
        </p:txBody>
      </p:sp>
      <p:sp>
        <p:nvSpPr>
          <p:cNvPr id="6" name="Picture Placeholder 10">
            <a:extLst>
              <a:ext uri="{FF2B5EF4-FFF2-40B4-BE49-F238E27FC236}">
                <a16:creationId xmlns:a16="http://schemas.microsoft.com/office/drawing/2014/main" id="{E4B52E79-E470-1B1A-EADF-94DA7253B328}"/>
              </a:ext>
            </a:extLst>
          </p:cNvPr>
          <p:cNvSpPr>
            <a:spLocks noGrp="1"/>
          </p:cNvSpPr>
          <p:nvPr>
            <p:ph type="pic" sz="quarter" idx="14" hasCustomPrompt="1"/>
          </p:nvPr>
        </p:nvSpPr>
        <p:spPr>
          <a:xfrm>
            <a:off x="7315200" y="0"/>
            <a:ext cx="4876800" cy="6858000"/>
          </a:xfrm>
          <a:blipFill dpi="0" rotWithShape="1">
            <a:blip r:embed="rId2">
              <a:alphaModFix amt="60000"/>
            </a:blip>
            <a:srcRect/>
            <a:stretch>
              <a:fillRect/>
            </a:stretch>
          </a:blipFill>
        </p:spPr>
        <p:txBody>
          <a:bodyPr/>
          <a:lstStyle>
            <a:lvl1pPr>
              <a:defRPr/>
            </a:lvl1pPr>
          </a:lstStyle>
          <a:p>
            <a:r>
              <a:rPr lang="en-US" dirty="0"/>
              <a:t>  </a:t>
            </a:r>
          </a:p>
        </p:txBody>
      </p:sp>
      <p:cxnSp>
        <p:nvCxnSpPr>
          <p:cNvPr id="8" name="Straight Connector 7">
            <a:extLst>
              <a:ext uri="{FF2B5EF4-FFF2-40B4-BE49-F238E27FC236}">
                <a16:creationId xmlns:a16="http://schemas.microsoft.com/office/drawing/2014/main" id="{94C1AE97-7274-F222-2135-C3524958A87F}"/>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1262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87676" y="1114856"/>
            <a:ext cx="3923455" cy="4083580"/>
          </a:xfrm>
        </p:spPr>
        <p:txBody>
          <a:bodyPr anchor="t">
            <a:normAutofit/>
          </a:bodyPr>
          <a:lstStyle>
            <a:lvl1pPr>
              <a:defRPr sz="3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294612" y="1115290"/>
            <a:ext cx="5809713" cy="5171210"/>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GB"/>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EC6BC63-8E11-4377-AAF6-F3DD8FE43F4F}" type="datetimeFigureOut">
              <a:rPr lang="en-GB" smtClean="0"/>
              <a:t>31/07/2026</a:t>
            </a:fld>
            <a:endParaRPr lang="en-GB"/>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0D8BD859-5D98-4FF1-918E-0C4D414A2B18}" type="slidenum">
              <a:rPr lang="en-GB" smtClean="0"/>
              <a:t>‹#›</a:t>
            </a:fld>
            <a:endParaRPr lang="en-GB"/>
          </a:p>
        </p:txBody>
      </p:sp>
      <p:cxnSp>
        <p:nvCxnSpPr>
          <p:cNvPr id="3" name="Straight Connector 2">
            <a:extLst>
              <a:ext uri="{FF2B5EF4-FFF2-40B4-BE49-F238E27FC236}">
                <a16:creationId xmlns:a16="http://schemas.microsoft.com/office/drawing/2014/main" id="{9954F329-E63B-9F25-4E06-2E98A6453DA7}"/>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820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83701" y="1114655"/>
            <a:ext cx="2771326" cy="3675552"/>
          </a:xfrm>
        </p:spPr>
        <p:txBody>
          <a:bodyPr anchor="t">
            <a:normAutofit/>
          </a:bodyPr>
          <a:lstStyle>
            <a:lvl1pPr>
              <a:defRPr sz="3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134532" y="1129145"/>
            <a:ext cx="7794231" cy="5157355"/>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GB"/>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EC6BC63-8E11-4377-AAF6-F3DD8FE43F4F}" type="datetimeFigureOut">
              <a:rPr lang="en-GB" smtClean="0"/>
              <a:t>31/07/2026</a:t>
            </a:fld>
            <a:endParaRPr lang="en-GB"/>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0D8BD859-5D98-4FF1-918E-0C4D414A2B18}" type="slidenum">
              <a:rPr lang="en-GB" smtClean="0"/>
              <a:t>‹#›</a:t>
            </a:fld>
            <a:endParaRPr lang="en-GB"/>
          </a:p>
        </p:txBody>
      </p:sp>
      <p:cxnSp>
        <p:nvCxnSpPr>
          <p:cNvPr id="3" name="Straight Connector 2">
            <a:extLst>
              <a:ext uri="{FF2B5EF4-FFF2-40B4-BE49-F238E27FC236}">
                <a16:creationId xmlns:a16="http://schemas.microsoft.com/office/drawing/2014/main" id="{7547F2C9-46DC-B902-E883-CE0360E6DD94}"/>
              </a:ext>
              <a:ext uri="{C183D7F6-B498-43B3-948B-1728B52AA6E4}">
                <adec:decorative xmlns:adec="http://schemas.microsoft.com/office/drawing/2017/decorative" val="1"/>
              </a:ext>
            </a:extLst>
          </p:cNvPr>
          <p:cNvCxnSpPr>
            <a:cxnSpLocks/>
          </p:cNvCxnSpPr>
          <p:nvPr/>
        </p:nvCxnSpPr>
        <p:spPr>
          <a:xfrm>
            <a:off x="0" y="1206128"/>
            <a:ext cx="804195" cy="0"/>
          </a:xfrm>
          <a:prstGeom prst="line">
            <a:avLst/>
          </a:prstGeom>
          <a:ln w="1206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7612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4438DC-3CEE-4170-9B1C-BAC05CD8C3B5}"/>
              </a:ext>
            </a:extLst>
          </p:cNvPr>
          <p:cNvSpPr>
            <a:spLocks noGrp="1"/>
          </p:cNvSpPr>
          <p:nvPr>
            <p:ph type="title"/>
          </p:nvPr>
        </p:nvSpPr>
        <p:spPr>
          <a:xfrm>
            <a:off x="1088136" y="1090245"/>
            <a:ext cx="9922764" cy="93598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7C19D24-DCBE-47F9-8B85-8A118B02B3C9}"/>
              </a:ext>
            </a:extLst>
          </p:cNvPr>
          <p:cNvSpPr>
            <a:spLocks noGrp="1"/>
          </p:cNvSpPr>
          <p:nvPr>
            <p:ph type="body" idx="1"/>
          </p:nvPr>
        </p:nvSpPr>
        <p:spPr>
          <a:xfrm>
            <a:off x="1088136" y="2119745"/>
            <a:ext cx="9922764" cy="41667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FD1D5844-8163-4D82-BEFC-BC2D8D511B7E}"/>
              </a:ext>
            </a:extLst>
          </p:cNvPr>
          <p:cNvSpPr>
            <a:spLocks noGrp="1"/>
          </p:cNvSpPr>
          <p:nvPr>
            <p:ph type="ftr" sz="quarter" idx="3"/>
          </p:nvPr>
        </p:nvSpPr>
        <p:spPr>
          <a:xfrm>
            <a:off x="1088136" y="6438900"/>
            <a:ext cx="8562760" cy="419100"/>
          </a:xfrm>
          <a:prstGeom prst="rect">
            <a:avLst/>
          </a:prstGeom>
        </p:spPr>
        <p:txBody>
          <a:bodyPr vert="horz" lIns="91440" tIns="45720" rIns="91440" bIns="45720" rtlCol="0" anchor="ctr"/>
          <a:lstStyle>
            <a:lvl1pPr algn="l" rtl="0">
              <a:defRPr sz="900">
                <a:solidFill>
                  <a:schemeClr val="tx1"/>
                </a:solidFill>
              </a:defRPr>
            </a:lvl1pPr>
          </a:lstStyle>
          <a:p>
            <a:endParaRPr lang="en-GB"/>
          </a:p>
        </p:txBody>
      </p:sp>
      <p:sp>
        <p:nvSpPr>
          <p:cNvPr id="4" name="Date Placeholder 3">
            <a:extLst>
              <a:ext uri="{FF2B5EF4-FFF2-40B4-BE49-F238E27FC236}">
                <a16:creationId xmlns:a16="http://schemas.microsoft.com/office/drawing/2014/main" id="{334F5788-BDCE-49E2-80AE-31C739C6A0CE}"/>
              </a:ext>
            </a:extLst>
          </p:cNvPr>
          <p:cNvSpPr>
            <a:spLocks noGrp="1"/>
          </p:cNvSpPr>
          <p:nvPr>
            <p:ph type="dt" sz="half" idx="2"/>
          </p:nvPr>
        </p:nvSpPr>
        <p:spPr>
          <a:xfrm>
            <a:off x="9650896" y="6438900"/>
            <a:ext cx="864704" cy="419100"/>
          </a:xfrm>
          <a:prstGeom prst="rect">
            <a:avLst/>
          </a:prstGeom>
        </p:spPr>
        <p:txBody>
          <a:bodyPr vert="horz" lIns="91440" tIns="45720" rIns="91440" bIns="45720" rtlCol="0" anchor="ctr"/>
          <a:lstStyle>
            <a:lvl1pPr algn="l" rtl="0">
              <a:defRPr sz="900">
                <a:solidFill>
                  <a:schemeClr val="tx1"/>
                </a:solidFill>
              </a:defRPr>
            </a:lvl1pPr>
          </a:lstStyle>
          <a:p>
            <a:fld id="{8EC6BC63-8E11-4377-AAF6-F3DD8FE43F4F}" type="datetimeFigureOut">
              <a:rPr lang="en-GB" smtClean="0"/>
              <a:t>31/07/2026</a:t>
            </a:fld>
            <a:endParaRPr lang="en-GB"/>
          </a:p>
        </p:txBody>
      </p:sp>
      <p:sp>
        <p:nvSpPr>
          <p:cNvPr id="6" name="Slide Number Placeholder 5">
            <a:extLst>
              <a:ext uri="{FF2B5EF4-FFF2-40B4-BE49-F238E27FC236}">
                <a16:creationId xmlns:a16="http://schemas.microsoft.com/office/drawing/2014/main" id="{22698A50-C435-4220-82C6-C8D62A7C9EB0}"/>
              </a:ext>
            </a:extLst>
          </p:cNvPr>
          <p:cNvSpPr>
            <a:spLocks noGrp="1"/>
          </p:cNvSpPr>
          <p:nvPr>
            <p:ph type="sldNum" sz="quarter" idx="4"/>
          </p:nvPr>
        </p:nvSpPr>
        <p:spPr>
          <a:xfrm>
            <a:off x="10523764" y="6438900"/>
            <a:ext cx="601436" cy="419100"/>
          </a:xfrm>
          <a:prstGeom prst="rect">
            <a:avLst/>
          </a:prstGeom>
        </p:spPr>
        <p:txBody>
          <a:bodyPr vert="horz" lIns="91440" tIns="45720" rIns="91440" bIns="45720" rtlCol="0" anchor="ctr"/>
          <a:lstStyle>
            <a:lvl1pPr algn="r" rtl="0">
              <a:defRPr sz="900">
                <a:solidFill>
                  <a:schemeClr val="tx1"/>
                </a:solidFill>
              </a:defRPr>
            </a:lvl1pPr>
          </a:lstStyle>
          <a:p>
            <a:fld id="{0D8BD859-5D98-4FF1-918E-0C4D414A2B18}" type="slidenum">
              <a:rPr lang="en-GB" smtClean="0"/>
              <a:t>‹#›</a:t>
            </a:fld>
            <a:endParaRPr lang="en-GB"/>
          </a:p>
        </p:txBody>
      </p:sp>
    </p:spTree>
    <p:extLst>
      <p:ext uri="{BB962C8B-B14F-4D97-AF65-F5344CB8AC3E}">
        <p14:creationId xmlns:p14="http://schemas.microsoft.com/office/powerpoint/2010/main" val="35034760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Lst>
  <p:txStyles>
    <p:titleStyle>
      <a:lvl1pPr algn="l" defTabSz="914400" rtl="0" eaLnBrk="1" latinLnBrk="0" hangingPunct="1">
        <a:lnSpc>
          <a:spcPct val="85000"/>
        </a:lnSpc>
        <a:spcBef>
          <a:spcPct val="0"/>
        </a:spcBef>
        <a:buNone/>
        <a:defRPr sz="3600" b="1" kern="1200" cap="all" baseline="0">
          <a:solidFill>
            <a:schemeClr val="tx1"/>
          </a:solidFill>
          <a:latin typeface="+mj-lt"/>
          <a:ea typeface="+mj-ea"/>
          <a:cs typeface="+mj-cs"/>
        </a:defRPr>
      </a:lvl1pPr>
    </p:titleStyle>
    <p:bodyStyle>
      <a:lvl1pPr marL="0" indent="0" algn="l" defTabSz="914400" rtl="0" eaLnBrk="1" latinLnBrk="0" hangingPunct="1">
        <a:lnSpc>
          <a:spcPct val="130000"/>
        </a:lnSpc>
        <a:spcBef>
          <a:spcPts val="0"/>
        </a:spcBef>
        <a:buFont typeface="Neue Haas Grotesk Text Pro" panose="020B0504020202020204" pitchFamily="34" charset="0"/>
        <a:buNone/>
        <a:defRPr sz="1600" kern="1200">
          <a:solidFill>
            <a:schemeClr val="tx1"/>
          </a:solidFill>
          <a:latin typeface="+mn-lt"/>
          <a:ea typeface="+mn-ea"/>
          <a:cs typeface="+mn-cs"/>
        </a:defRPr>
      </a:lvl1pPr>
      <a:lvl2pPr marL="502920" indent="-228600" algn="l" defTabSz="914400" rtl="0" eaLnBrk="1" latinLnBrk="0" hangingPunct="1">
        <a:lnSpc>
          <a:spcPct val="130000"/>
        </a:lnSpc>
        <a:spcBef>
          <a:spcPts val="0"/>
        </a:spcBef>
        <a:buFont typeface="Neue Haas Grotesk Text Pro" panose="020B0504020202020204" pitchFamily="34" charset="0"/>
        <a:buChar char="-"/>
        <a:defRPr sz="1600" kern="1200">
          <a:solidFill>
            <a:schemeClr val="tx1"/>
          </a:solidFill>
          <a:latin typeface="+mn-lt"/>
          <a:ea typeface="+mn-ea"/>
          <a:cs typeface="+mn-cs"/>
        </a:defRPr>
      </a:lvl2pPr>
      <a:lvl3pPr marL="731520" indent="-228600" algn="l" defTabSz="914400" rtl="0" eaLnBrk="1" latinLnBrk="0" hangingPunct="1">
        <a:lnSpc>
          <a:spcPct val="130000"/>
        </a:lnSpc>
        <a:spcBef>
          <a:spcPts val="0"/>
        </a:spcBef>
        <a:buFont typeface="Neue Haas Grotesk Text Pro" panose="020B05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0"/>
        </a:spcBef>
        <a:buFont typeface="Neue Haas Grotesk Text Pro" panose="020B0504020202020204" pitchFamily="34" charset="0"/>
        <a:buChar char="-"/>
        <a:defRPr sz="1600" kern="1200">
          <a:solidFill>
            <a:schemeClr val="tx1"/>
          </a:solidFill>
          <a:latin typeface="+mn-lt"/>
          <a:ea typeface="+mn-ea"/>
          <a:cs typeface="+mn-cs"/>
        </a:defRPr>
      </a:lvl4pPr>
      <a:lvl5pPr marL="1280160" indent="-228600" algn="l" defTabSz="914400" rtl="0" eaLnBrk="1" latinLnBrk="0" hangingPunct="1">
        <a:lnSpc>
          <a:spcPct val="130000"/>
        </a:lnSpc>
        <a:spcBef>
          <a:spcPts val="0"/>
        </a:spcBef>
        <a:buFont typeface="Neue Haas Grotesk Text Pro" panose="020B05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pos="744">
          <p15:clr>
            <a:srgbClr val="F26B43"/>
          </p15:clr>
        </p15:guide>
        <p15:guide id="6">
          <p15:clr>
            <a:srgbClr val="F26B43"/>
          </p15:clr>
        </p15:guide>
        <p15:guide id="8" pos="6936">
          <p15:clr>
            <a:srgbClr val="F26B43"/>
          </p15:clr>
        </p15:guide>
        <p15:guide id="10" orient="horz" pos="720">
          <p15:clr>
            <a:srgbClr val="F26B43"/>
          </p15:clr>
        </p15:guide>
        <p15:guide id="14" pos="6624">
          <p15:clr>
            <a:srgbClr val="F26B43"/>
          </p15:clr>
        </p15:guide>
        <p15:guide id="22" orient="horz" pos="360">
          <p15:clr>
            <a:srgbClr val="F26B43"/>
          </p15:clr>
        </p15:guide>
        <p15:guide id="23" orient="horz" pos="3960">
          <p15:clr>
            <a:srgbClr val="F26B43"/>
          </p15:clr>
        </p15:guide>
        <p15:guide id="24" orient="horz" pos="2160">
          <p15:clr>
            <a:srgbClr val="F26B43"/>
          </p15:clr>
        </p15:guide>
        <p15:guide id="25" pos="7680">
          <p15:clr>
            <a:srgbClr val="F26B43"/>
          </p15:clr>
        </p15:guide>
        <p15:guide id="26" pos="3840">
          <p15:clr>
            <a:srgbClr val="F26B43"/>
          </p15:clr>
        </p15:guide>
        <p15:guide id="27" pos="6168">
          <p15:clr>
            <a:srgbClr val="F26B43"/>
          </p15:clr>
        </p15:guide>
        <p15:guide id="28" pos="672">
          <p15:clr>
            <a:srgbClr val="F26B43"/>
          </p15:clr>
        </p15:guide>
        <p15:guide id="29" pos="7008">
          <p15:clr>
            <a:srgbClr val="F26B43"/>
          </p15:clr>
        </p15:guide>
        <p15:guide id="30" orient="horz" pos="4056">
          <p15:clr>
            <a:srgbClr val="F26B43"/>
          </p15:clr>
        </p15:guide>
        <p15:guide id="31" orient="horz" pos="364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hyperlink" Target="https://churchofgod.wiki/en/Sanctuary_(Tabernacle)" TargetMode="External"/><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1FE24-1C25-BB71-9F9B-B86DAF6F964A}"/>
              </a:ext>
            </a:extLst>
          </p:cNvPr>
          <p:cNvSpPr>
            <a:spLocks noGrp="1"/>
          </p:cNvSpPr>
          <p:nvPr>
            <p:ph type="ctrTitle"/>
          </p:nvPr>
        </p:nvSpPr>
        <p:spPr/>
        <p:txBody>
          <a:bodyPr/>
          <a:lstStyle/>
          <a:p>
            <a:r>
              <a:rPr lang="en-US" dirty="0"/>
              <a:t>God’s workmanship</a:t>
            </a:r>
            <a:endParaRPr lang="en-GB" dirty="0"/>
          </a:p>
        </p:txBody>
      </p:sp>
      <p:sp>
        <p:nvSpPr>
          <p:cNvPr id="3" name="Subtitle 2">
            <a:extLst>
              <a:ext uri="{FF2B5EF4-FFF2-40B4-BE49-F238E27FC236}">
                <a16:creationId xmlns:a16="http://schemas.microsoft.com/office/drawing/2014/main" id="{23147A1B-840B-D832-A8E0-171DB9995539}"/>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538291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A3B58-FEC4-80ED-6C1E-7B5EE1F008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B71940-A82B-DE66-D732-D18453690BB8}"/>
              </a:ext>
            </a:extLst>
          </p:cNvPr>
          <p:cNvSpPr>
            <a:spLocks noGrp="1"/>
          </p:cNvSpPr>
          <p:nvPr>
            <p:ph type="title"/>
          </p:nvPr>
        </p:nvSpPr>
        <p:spPr/>
        <p:txBody>
          <a:bodyPr>
            <a:normAutofit fontScale="90000"/>
          </a:bodyPr>
          <a:lstStyle/>
          <a:p>
            <a:r>
              <a:rPr lang="en-GB" dirty="0"/>
              <a:t>WE are God's BUILDING - 1 Cor 3:9</a:t>
            </a:r>
            <a:br>
              <a:rPr lang="en-GB" dirty="0"/>
            </a:br>
            <a:endParaRPr lang="en-GB" dirty="0"/>
          </a:p>
        </p:txBody>
      </p:sp>
      <p:sp>
        <p:nvSpPr>
          <p:cNvPr id="3" name="Content Placeholder 2">
            <a:extLst>
              <a:ext uri="{FF2B5EF4-FFF2-40B4-BE49-F238E27FC236}">
                <a16:creationId xmlns:a16="http://schemas.microsoft.com/office/drawing/2014/main" id="{4C412F0B-E1A4-375D-B436-0E18ED0EACEA}"/>
              </a:ext>
            </a:extLst>
          </p:cNvPr>
          <p:cNvSpPr>
            <a:spLocks noGrp="1"/>
          </p:cNvSpPr>
          <p:nvPr>
            <p:ph idx="1"/>
          </p:nvPr>
        </p:nvSpPr>
        <p:spPr>
          <a:xfrm>
            <a:off x="746642" y="1660418"/>
            <a:ext cx="11157581" cy="4839533"/>
          </a:xfrm>
        </p:spPr>
        <p:txBody>
          <a:bodyPr>
            <a:normAutofit/>
          </a:bodyPr>
          <a:lstStyle/>
          <a:p>
            <a:pPr marL="285750" indent="-285750">
              <a:buFont typeface="Arial" panose="020B0604020202020204" pitchFamily="34" charset="0"/>
              <a:buChar char="•"/>
            </a:pPr>
            <a:r>
              <a:rPr lang="en-GB" sz="2400" dirty="0"/>
              <a:t>Generous</a:t>
            </a:r>
          </a:p>
          <a:p>
            <a:pPr marL="285750" indent="-285750">
              <a:buFont typeface="Arial" panose="020B0604020202020204" pitchFamily="34" charset="0"/>
              <a:buChar char="•"/>
            </a:pPr>
            <a:r>
              <a:rPr lang="en-GB" sz="2400" dirty="0"/>
              <a:t>Obedient</a:t>
            </a:r>
          </a:p>
          <a:p>
            <a:pPr marL="285750" indent="-285750">
              <a:buFont typeface="Arial" panose="020B0604020202020204" pitchFamily="34" charset="0"/>
              <a:buChar char="•"/>
            </a:pPr>
            <a:r>
              <a:rPr lang="en-GB" sz="2400" dirty="0"/>
              <a:t>Hearts stirred for and by what we are building</a:t>
            </a:r>
          </a:p>
          <a:p>
            <a:pPr marL="285750" indent="-285750">
              <a:buFont typeface="Arial" panose="020B0604020202020204" pitchFamily="34" charset="0"/>
              <a:buChar char="•"/>
            </a:pPr>
            <a:r>
              <a:rPr lang="en-GB" sz="2400" dirty="0"/>
              <a:t>A willingness to volunteer</a:t>
            </a:r>
          </a:p>
          <a:p>
            <a:pPr marL="285750" indent="-285750">
              <a:buFont typeface="Arial" panose="020B0604020202020204" pitchFamily="34" charset="0"/>
              <a:buChar char="•"/>
            </a:pPr>
            <a:r>
              <a:rPr lang="en-GB" sz="2400" dirty="0"/>
              <a:t>Eagerness</a:t>
            </a:r>
          </a:p>
          <a:p>
            <a:pPr marL="285750" indent="-285750">
              <a:buFont typeface="Arial" panose="020B0604020202020204" pitchFamily="34" charset="0"/>
              <a:buChar char="•"/>
            </a:pPr>
            <a:r>
              <a:rPr lang="en-GB" sz="2400" dirty="0"/>
              <a:t>Ready to sacrifice our time and possessions</a:t>
            </a:r>
          </a:p>
          <a:p>
            <a:pPr marL="285750" indent="-285750">
              <a:buFont typeface="Arial" panose="020B0604020202020204" pitchFamily="34" charset="0"/>
              <a:buChar char="•"/>
            </a:pPr>
            <a:r>
              <a:rPr lang="en-GB" sz="2400" dirty="0"/>
              <a:t>Ready to share our skills and experience</a:t>
            </a:r>
          </a:p>
          <a:p>
            <a:pPr marL="285750" indent="-285750">
              <a:buFont typeface="Arial" panose="020B0604020202020204" pitchFamily="34" charset="0"/>
              <a:buChar char="•"/>
            </a:pPr>
            <a:r>
              <a:rPr lang="en-GB" sz="2400" dirty="0"/>
              <a:t>A readiness to learn</a:t>
            </a:r>
          </a:p>
          <a:p>
            <a:pPr marL="285750" indent="-285750">
              <a:buFont typeface="Arial" panose="020B0604020202020204" pitchFamily="34" charset="0"/>
              <a:buChar char="•"/>
            </a:pPr>
            <a:r>
              <a:rPr lang="en-GB" sz="2400" dirty="0"/>
              <a:t>An openness to receive equipping from the Holy Spirit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126399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67971-61EE-AB52-C6D3-B95E4307AD4B}"/>
              </a:ext>
            </a:extLst>
          </p:cNvPr>
          <p:cNvSpPr>
            <a:spLocks noGrp="1"/>
          </p:cNvSpPr>
          <p:nvPr>
            <p:ph type="title"/>
          </p:nvPr>
        </p:nvSpPr>
        <p:spPr/>
        <p:txBody>
          <a:bodyPr/>
          <a:lstStyle/>
          <a:p>
            <a:r>
              <a:rPr lang="en-GB" dirty="0"/>
              <a:t>IT was VOLUNTARY – but not really</a:t>
            </a:r>
          </a:p>
        </p:txBody>
      </p:sp>
      <p:sp>
        <p:nvSpPr>
          <p:cNvPr id="3" name="Content Placeholder 2">
            <a:extLst>
              <a:ext uri="{FF2B5EF4-FFF2-40B4-BE49-F238E27FC236}">
                <a16:creationId xmlns:a16="http://schemas.microsoft.com/office/drawing/2014/main" id="{A35ADB0B-75A8-0CA9-9ACB-C8B3E53854EF}"/>
              </a:ext>
            </a:extLst>
          </p:cNvPr>
          <p:cNvSpPr>
            <a:spLocks noGrp="1"/>
          </p:cNvSpPr>
          <p:nvPr>
            <p:ph idx="1"/>
          </p:nvPr>
        </p:nvSpPr>
        <p:spPr/>
        <p:txBody>
          <a:bodyPr/>
          <a:lstStyle/>
          <a:p>
            <a:r>
              <a:rPr lang="en-GB" sz="4000" dirty="0"/>
              <a:t>For we are His workmanship, created in Christ Jesus for good works, which God prepared beforehand that we should walk in them. Ephesians 2:10</a:t>
            </a:r>
          </a:p>
          <a:p>
            <a:endParaRPr lang="en-GB" dirty="0"/>
          </a:p>
        </p:txBody>
      </p:sp>
    </p:spTree>
    <p:extLst>
      <p:ext uri="{BB962C8B-B14F-4D97-AF65-F5344CB8AC3E}">
        <p14:creationId xmlns:p14="http://schemas.microsoft.com/office/powerpoint/2010/main" val="546197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2F7B9-E29D-C127-0060-F688E585EEB2}"/>
              </a:ext>
            </a:extLst>
          </p:cNvPr>
          <p:cNvSpPr>
            <a:spLocks noGrp="1"/>
          </p:cNvSpPr>
          <p:nvPr>
            <p:ph type="title"/>
          </p:nvPr>
        </p:nvSpPr>
        <p:spPr/>
        <p:txBody>
          <a:bodyPr/>
          <a:lstStyle/>
          <a:p>
            <a:r>
              <a:rPr lang="en-GB" dirty="0"/>
              <a:t>Response</a:t>
            </a:r>
          </a:p>
        </p:txBody>
      </p:sp>
      <p:sp>
        <p:nvSpPr>
          <p:cNvPr id="3" name="Content Placeholder 2">
            <a:extLst>
              <a:ext uri="{FF2B5EF4-FFF2-40B4-BE49-F238E27FC236}">
                <a16:creationId xmlns:a16="http://schemas.microsoft.com/office/drawing/2014/main" id="{5BEBBFFF-641C-B79E-B6CC-0A4235CAC016}"/>
              </a:ext>
            </a:extLst>
          </p:cNvPr>
          <p:cNvSpPr>
            <a:spLocks noGrp="1"/>
          </p:cNvSpPr>
          <p:nvPr>
            <p:ph idx="1"/>
          </p:nvPr>
        </p:nvSpPr>
        <p:spPr/>
        <p:txBody>
          <a:bodyPr>
            <a:normAutofit fontScale="92500"/>
          </a:bodyPr>
          <a:lstStyle/>
          <a:p>
            <a:r>
              <a:rPr lang="en-GB" sz="3500" dirty="0"/>
              <a:t>Is your heart stirred towards God’s purpose for your life and your </a:t>
            </a:r>
            <a:r>
              <a:rPr lang="en-GB" sz="3500"/>
              <a:t>place in this </a:t>
            </a:r>
            <a:r>
              <a:rPr lang="en-GB" sz="3500" dirty="0"/>
              <a:t>community?</a:t>
            </a:r>
          </a:p>
          <a:p>
            <a:r>
              <a:rPr lang="en-GB" sz="3500" dirty="0"/>
              <a:t>If it is are you ready to pass on the skills God has for you to  teach others?</a:t>
            </a:r>
          </a:p>
          <a:p>
            <a:r>
              <a:rPr lang="en-GB" sz="3500" dirty="0"/>
              <a:t>Are you willing to allow the Holy Spirit to take you out of your comfort zone, anoint you and teach you to serve in new ways?</a:t>
            </a:r>
          </a:p>
          <a:p>
            <a:endParaRPr lang="en-GB" dirty="0"/>
          </a:p>
        </p:txBody>
      </p:sp>
    </p:spTree>
    <p:extLst>
      <p:ext uri="{BB962C8B-B14F-4D97-AF65-F5344CB8AC3E}">
        <p14:creationId xmlns:p14="http://schemas.microsoft.com/office/powerpoint/2010/main" val="4209431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FE02F-5BA3-2A6C-64B9-9E6722B0FDEC}"/>
              </a:ext>
            </a:extLst>
          </p:cNvPr>
          <p:cNvSpPr>
            <a:spLocks noGrp="1"/>
          </p:cNvSpPr>
          <p:nvPr>
            <p:ph type="title"/>
          </p:nvPr>
        </p:nvSpPr>
        <p:spPr>
          <a:xfrm>
            <a:off x="1087676" y="1114856"/>
            <a:ext cx="3923455" cy="4083580"/>
          </a:xfrm>
        </p:spPr>
        <p:txBody>
          <a:bodyPr anchor="t">
            <a:normAutofit/>
          </a:bodyPr>
          <a:lstStyle/>
          <a:p>
            <a:r>
              <a:rPr lang="en-US" dirty="0"/>
              <a:t>God is Revealed in all his made</a:t>
            </a:r>
            <a:endParaRPr lang="en-GB" dirty="0"/>
          </a:p>
        </p:txBody>
      </p:sp>
      <p:graphicFrame>
        <p:nvGraphicFramePr>
          <p:cNvPr id="5" name="Content Placeholder 2">
            <a:extLst>
              <a:ext uri="{FF2B5EF4-FFF2-40B4-BE49-F238E27FC236}">
                <a16:creationId xmlns:a16="http://schemas.microsoft.com/office/drawing/2014/main" id="{5A5FA274-C781-ED32-ED3E-04EB1838DD49}"/>
              </a:ext>
            </a:extLst>
          </p:cNvPr>
          <p:cNvGraphicFramePr>
            <a:graphicFrameLocks noGrp="1"/>
          </p:cNvGraphicFramePr>
          <p:nvPr>
            <p:ph sz="quarter" idx="13"/>
            <p:extLst>
              <p:ext uri="{D42A27DB-BD31-4B8C-83A1-F6EECF244321}">
                <p14:modId xmlns:p14="http://schemas.microsoft.com/office/powerpoint/2010/main" val="2821446237"/>
              </p:ext>
            </p:extLst>
          </p:nvPr>
        </p:nvGraphicFramePr>
        <p:xfrm>
          <a:off x="4572000" y="417952"/>
          <a:ext cx="7127913" cy="60220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1311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E125B-9451-B39F-DEA1-B157135A4F6D}"/>
              </a:ext>
            </a:extLst>
          </p:cNvPr>
          <p:cNvSpPr>
            <a:spLocks noGrp="1"/>
          </p:cNvSpPr>
          <p:nvPr>
            <p:ph type="title"/>
          </p:nvPr>
        </p:nvSpPr>
        <p:spPr>
          <a:xfrm>
            <a:off x="1088136" y="1088135"/>
            <a:ext cx="10627828" cy="2084551"/>
          </a:xfrm>
        </p:spPr>
        <p:txBody>
          <a:bodyPr anchor="t">
            <a:normAutofit/>
          </a:bodyPr>
          <a:lstStyle/>
          <a:p>
            <a:r>
              <a:rPr lang="en-GB" dirty="0"/>
              <a:t>God is pleased with his workmanship</a:t>
            </a:r>
          </a:p>
        </p:txBody>
      </p:sp>
      <p:graphicFrame>
        <p:nvGraphicFramePr>
          <p:cNvPr id="13" name="Content Placeholder 2">
            <a:extLst>
              <a:ext uri="{FF2B5EF4-FFF2-40B4-BE49-F238E27FC236}">
                <a16:creationId xmlns:a16="http://schemas.microsoft.com/office/drawing/2014/main" id="{2C7E67B1-BBED-C60C-3804-0029405404D9}"/>
              </a:ext>
            </a:extLst>
          </p:cNvPr>
          <p:cNvGraphicFramePr>
            <a:graphicFrameLocks noGrp="1"/>
          </p:cNvGraphicFramePr>
          <p:nvPr>
            <p:ph sz="quarter" idx="13"/>
            <p:extLst>
              <p:ext uri="{D42A27DB-BD31-4B8C-83A1-F6EECF244321}">
                <p14:modId xmlns:p14="http://schemas.microsoft.com/office/powerpoint/2010/main" val="3025616038"/>
              </p:ext>
            </p:extLst>
          </p:nvPr>
        </p:nvGraphicFramePr>
        <p:xfrm>
          <a:off x="1088134" y="3276600"/>
          <a:ext cx="10627829" cy="3162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7902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5B344-E492-B394-F983-1F4DD299C81B}"/>
              </a:ext>
            </a:extLst>
          </p:cNvPr>
          <p:cNvSpPr>
            <a:spLocks noGrp="1"/>
          </p:cNvSpPr>
          <p:nvPr>
            <p:ph type="title"/>
          </p:nvPr>
        </p:nvSpPr>
        <p:spPr>
          <a:xfrm>
            <a:off x="1098396" y="1111101"/>
            <a:ext cx="3813845" cy="1493863"/>
          </a:xfrm>
        </p:spPr>
        <p:txBody>
          <a:bodyPr anchor="t">
            <a:normAutofit/>
          </a:bodyPr>
          <a:lstStyle/>
          <a:p>
            <a:r>
              <a:rPr lang="en-GB" dirty="0" err="1"/>
              <a:t>MAde</a:t>
            </a:r>
            <a:r>
              <a:rPr lang="en-GB" dirty="0"/>
              <a:t> BY THE HAND OF MAN</a:t>
            </a:r>
          </a:p>
        </p:txBody>
      </p:sp>
      <p:sp>
        <p:nvSpPr>
          <p:cNvPr id="10" name="Content Placeholder 2">
            <a:extLst>
              <a:ext uri="{FF2B5EF4-FFF2-40B4-BE49-F238E27FC236}">
                <a16:creationId xmlns:a16="http://schemas.microsoft.com/office/drawing/2014/main" id="{A0619211-337F-F538-8E26-5C7CAA2580D0}"/>
              </a:ext>
            </a:extLst>
          </p:cNvPr>
          <p:cNvSpPr>
            <a:spLocks noGrp="1"/>
          </p:cNvSpPr>
          <p:nvPr>
            <p:ph sz="quarter" idx="14"/>
          </p:nvPr>
        </p:nvSpPr>
        <p:spPr>
          <a:xfrm>
            <a:off x="661010" y="2239015"/>
            <a:ext cx="4251231" cy="4028043"/>
          </a:xfrm>
        </p:spPr>
        <p:txBody>
          <a:bodyPr>
            <a:normAutofit fontScale="92500" lnSpcReduction="20000"/>
          </a:bodyPr>
          <a:lstStyle/>
          <a:p>
            <a:pPr>
              <a:lnSpc>
                <a:spcPct val="90000"/>
              </a:lnSpc>
              <a:spcAft>
                <a:spcPts val="600"/>
              </a:spcAft>
            </a:pPr>
            <a:r>
              <a:rPr lang="en-GB" sz="2600" b="1" dirty="0"/>
              <a:t>God Lived in a Tent</a:t>
            </a:r>
          </a:p>
          <a:p>
            <a:pPr>
              <a:lnSpc>
                <a:spcPct val="90000"/>
              </a:lnSpc>
              <a:spcAft>
                <a:spcPts val="600"/>
              </a:spcAft>
            </a:pPr>
            <a:endParaRPr lang="en-GB" sz="1500" dirty="0"/>
          </a:p>
          <a:p>
            <a:pPr>
              <a:lnSpc>
                <a:spcPct val="90000"/>
              </a:lnSpc>
              <a:spcAft>
                <a:spcPts val="600"/>
              </a:spcAft>
            </a:pPr>
            <a:r>
              <a:rPr lang="en-GB" sz="2200" dirty="0"/>
              <a:t>“My home has always been a tent, moving from one place to another in a Tabernacle” </a:t>
            </a:r>
          </a:p>
          <a:p>
            <a:pPr>
              <a:lnSpc>
                <a:spcPct val="90000"/>
              </a:lnSpc>
              <a:spcAft>
                <a:spcPts val="600"/>
              </a:spcAft>
            </a:pPr>
            <a:r>
              <a:rPr lang="en-GB" sz="2200" dirty="0"/>
              <a:t>1 Chronicles 17:5</a:t>
            </a:r>
          </a:p>
          <a:p>
            <a:pPr>
              <a:lnSpc>
                <a:spcPct val="90000"/>
              </a:lnSpc>
              <a:spcAft>
                <a:spcPts val="600"/>
              </a:spcAft>
            </a:pPr>
            <a:endParaRPr lang="en-GB" sz="2200" dirty="0"/>
          </a:p>
          <a:p>
            <a:pPr>
              <a:lnSpc>
                <a:spcPct val="90000"/>
              </a:lnSpc>
              <a:spcAft>
                <a:spcPts val="600"/>
              </a:spcAft>
            </a:pPr>
            <a:r>
              <a:rPr lang="en-GB" sz="2200" dirty="0"/>
              <a:t>A tent  made by men to God’s specification Exodus 35</a:t>
            </a:r>
          </a:p>
          <a:p>
            <a:pPr>
              <a:lnSpc>
                <a:spcPct val="90000"/>
              </a:lnSpc>
              <a:spcAft>
                <a:spcPts val="600"/>
              </a:spcAft>
            </a:pPr>
            <a:endParaRPr lang="en-GB" sz="2200" dirty="0"/>
          </a:p>
          <a:p>
            <a:pPr>
              <a:lnSpc>
                <a:spcPct val="90000"/>
              </a:lnSpc>
              <a:spcAft>
                <a:spcPts val="600"/>
              </a:spcAft>
            </a:pPr>
            <a:r>
              <a:rPr lang="en-GB" sz="2200" dirty="0"/>
              <a:t>God uses us in what He is making, but His standards do not change – it has to be good and pleasing to Him </a:t>
            </a:r>
          </a:p>
          <a:p>
            <a:pPr>
              <a:lnSpc>
                <a:spcPct val="90000"/>
              </a:lnSpc>
              <a:spcAft>
                <a:spcPts val="600"/>
              </a:spcAft>
            </a:pPr>
            <a:endParaRPr lang="en-US" sz="1500" dirty="0"/>
          </a:p>
        </p:txBody>
      </p:sp>
      <p:pic>
        <p:nvPicPr>
          <p:cNvPr id="5" name="Content Placeholder 4">
            <a:extLst>
              <a:ext uri="{FF2B5EF4-FFF2-40B4-BE49-F238E27FC236}">
                <a16:creationId xmlns:a16="http://schemas.microsoft.com/office/drawing/2014/main" id="{F68455AB-21C1-A3C5-329D-1084F6874A7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2381" r="16173" b="1"/>
          <a:stretch>
            <a:fillRect/>
          </a:stretch>
        </p:blipFill>
        <p:spPr>
          <a:xfrm>
            <a:off x="5192232" y="10"/>
            <a:ext cx="6999768" cy="6857990"/>
          </a:xfrm>
          <a:noFill/>
        </p:spPr>
      </p:pic>
    </p:spTree>
    <p:extLst>
      <p:ext uri="{BB962C8B-B14F-4D97-AF65-F5344CB8AC3E}">
        <p14:creationId xmlns:p14="http://schemas.microsoft.com/office/powerpoint/2010/main" val="678956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F5102-FDB0-F202-A699-11E98BE7A49B}"/>
              </a:ext>
            </a:extLst>
          </p:cNvPr>
          <p:cNvSpPr>
            <a:spLocks noGrp="1"/>
          </p:cNvSpPr>
          <p:nvPr>
            <p:ph type="title"/>
          </p:nvPr>
        </p:nvSpPr>
        <p:spPr>
          <a:xfrm>
            <a:off x="1088136" y="419100"/>
            <a:ext cx="10840626" cy="935199"/>
          </a:xfrm>
        </p:spPr>
        <p:txBody>
          <a:bodyPr>
            <a:normAutofit fontScale="90000"/>
          </a:bodyPr>
          <a:lstStyle/>
          <a:p>
            <a:r>
              <a:rPr lang="en-GB" dirty="0"/>
              <a:t>A Tent built by MEN Under GOD’s ANOINTING</a:t>
            </a:r>
          </a:p>
        </p:txBody>
      </p:sp>
      <p:sp>
        <p:nvSpPr>
          <p:cNvPr id="3" name="Content Placeholder 2">
            <a:extLst>
              <a:ext uri="{FF2B5EF4-FFF2-40B4-BE49-F238E27FC236}">
                <a16:creationId xmlns:a16="http://schemas.microsoft.com/office/drawing/2014/main" id="{1990D36D-94B8-532C-0BBF-E5F695C6BCFF}"/>
              </a:ext>
            </a:extLst>
          </p:cNvPr>
          <p:cNvSpPr>
            <a:spLocks noGrp="1"/>
          </p:cNvSpPr>
          <p:nvPr>
            <p:ph idx="1"/>
          </p:nvPr>
        </p:nvSpPr>
        <p:spPr>
          <a:xfrm>
            <a:off x="550606" y="1447137"/>
            <a:ext cx="11378156" cy="5701481"/>
          </a:xfrm>
        </p:spPr>
        <p:txBody>
          <a:bodyPr>
            <a:normAutofit fontScale="92500"/>
          </a:bodyPr>
          <a:lstStyle/>
          <a:p>
            <a:r>
              <a:rPr lang="en-GB" sz="2200" baseline="30000" dirty="0"/>
              <a:t>4</a:t>
            </a:r>
            <a:r>
              <a:rPr lang="en-GB" sz="2200" dirty="0"/>
              <a:t> Then Moses said to the whole community of Israel, “This is what the LORD has commanded: </a:t>
            </a:r>
            <a:r>
              <a:rPr lang="en-GB" sz="2200" baseline="30000" dirty="0"/>
              <a:t>5</a:t>
            </a:r>
            <a:r>
              <a:rPr lang="en-GB" sz="2200" dirty="0"/>
              <a:t> Take a sacred offering for the LORD. Let those with generous hearts present the following gifts to the LORD: gold, silver, and bronze; </a:t>
            </a:r>
            <a:r>
              <a:rPr lang="en-GB" sz="2200" baseline="30000" dirty="0"/>
              <a:t>6</a:t>
            </a:r>
            <a:r>
              <a:rPr lang="en-GB" sz="2200" dirty="0"/>
              <a:t> blue, purple, and scarlet thread ; fine linen and goat hair for cloth; </a:t>
            </a:r>
            <a:r>
              <a:rPr lang="en-GB" sz="2200" baseline="30000" dirty="0"/>
              <a:t>7</a:t>
            </a:r>
            <a:r>
              <a:rPr lang="en-GB" sz="2200" dirty="0"/>
              <a:t>tanned ram skins and fine goatskin leather ; acacia wood;,</a:t>
            </a:r>
            <a:r>
              <a:rPr lang="en-GB" sz="2200" baseline="30000" dirty="0"/>
              <a:t>8</a:t>
            </a:r>
            <a:r>
              <a:rPr lang="en-GB" sz="2200" dirty="0"/>
              <a:t> olive oil for the lamps; spices for the anointing oil and the fragrant incense;</a:t>
            </a:r>
            <a:br>
              <a:rPr lang="en-GB" sz="2200" dirty="0"/>
            </a:br>
            <a:r>
              <a:rPr lang="en-GB" sz="2200" baseline="30000" dirty="0"/>
              <a:t>9</a:t>
            </a:r>
            <a:r>
              <a:rPr lang="en-GB" sz="2200" dirty="0"/>
              <a:t> onyx stones, and other gemstones to be set in the ephod and the priest’s chest piece. </a:t>
            </a:r>
          </a:p>
          <a:p>
            <a:r>
              <a:rPr lang="en-GB" sz="2200" baseline="30000" dirty="0"/>
              <a:t>10</a:t>
            </a:r>
            <a:r>
              <a:rPr lang="en-GB" sz="2200" dirty="0"/>
              <a:t> “Come, all of you who are gifted craftsmen. Construct everything that the LORD has   commanded:</a:t>
            </a:r>
          </a:p>
          <a:p>
            <a:r>
              <a:rPr lang="en-GB" sz="2200" baseline="30000" dirty="0"/>
              <a:t>21</a:t>
            </a:r>
            <a:r>
              <a:rPr lang="en-GB" sz="2200" dirty="0"/>
              <a:t> All whose hearts were stirred and whose spirits were moved came and brought their sacred offerings to the Lord</a:t>
            </a:r>
          </a:p>
          <a:p>
            <a:r>
              <a:rPr lang="en-GB" sz="2200" baseline="30000" dirty="0"/>
              <a:t>22</a:t>
            </a:r>
            <a:r>
              <a:rPr lang="en-GB" sz="2200" dirty="0"/>
              <a:t> Both men and women came, all whose hearts were willing. </a:t>
            </a:r>
          </a:p>
          <a:p>
            <a:r>
              <a:rPr lang="en-GB" sz="2200" dirty="0"/>
              <a:t>. Exodus 35 : 4 – 10, 21 - 22</a:t>
            </a:r>
          </a:p>
          <a:p>
            <a:endParaRPr lang="en-GB" sz="2000" dirty="0"/>
          </a:p>
        </p:txBody>
      </p:sp>
    </p:spTree>
    <p:extLst>
      <p:ext uri="{BB962C8B-B14F-4D97-AF65-F5344CB8AC3E}">
        <p14:creationId xmlns:p14="http://schemas.microsoft.com/office/powerpoint/2010/main" val="3756885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A3D21-4A4E-60E9-80B0-7FFD7B23C80E}"/>
              </a:ext>
            </a:extLst>
          </p:cNvPr>
          <p:cNvSpPr>
            <a:spLocks noGrp="1"/>
          </p:cNvSpPr>
          <p:nvPr>
            <p:ph type="title"/>
          </p:nvPr>
        </p:nvSpPr>
        <p:spPr>
          <a:xfrm>
            <a:off x="1088136" y="419100"/>
            <a:ext cx="10840626" cy="790510"/>
          </a:xfrm>
        </p:spPr>
        <p:txBody>
          <a:bodyPr>
            <a:normAutofit fontScale="90000"/>
          </a:bodyPr>
          <a:lstStyle/>
          <a:p>
            <a:r>
              <a:rPr lang="en-GB" dirty="0"/>
              <a:t>A Tent built by MEN Under GOD’s ANOINTING</a:t>
            </a:r>
          </a:p>
        </p:txBody>
      </p:sp>
      <p:sp>
        <p:nvSpPr>
          <p:cNvPr id="3" name="Content Placeholder 2">
            <a:extLst>
              <a:ext uri="{FF2B5EF4-FFF2-40B4-BE49-F238E27FC236}">
                <a16:creationId xmlns:a16="http://schemas.microsoft.com/office/drawing/2014/main" id="{1482BDCD-EAB6-FC21-534B-920A477FA5EF}"/>
              </a:ext>
            </a:extLst>
          </p:cNvPr>
          <p:cNvSpPr>
            <a:spLocks noGrp="1"/>
          </p:cNvSpPr>
          <p:nvPr>
            <p:ph idx="1"/>
          </p:nvPr>
        </p:nvSpPr>
        <p:spPr>
          <a:xfrm>
            <a:off x="412955" y="894736"/>
            <a:ext cx="11515807" cy="4895235"/>
          </a:xfrm>
        </p:spPr>
        <p:txBody>
          <a:bodyPr>
            <a:noAutofit/>
          </a:bodyPr>
          <a:lstStyle/>
          <a:p>
            <a:r>
              <a:rPr lang="en-GB" sz="2000" baseline="30000" dirty="0"/>
              <a:t>25</a:t>
            </a:r>
            <a:r>
              <a:rPr lang="en-GB" sz="2000" dirty="0"/>
              <a:t> All the women who were skilled in sewing and spinning prepared blue, purple, and scarlet thread, and fine linen cloth. </a:t>
            </a:r>
            <a:r>
              <a:rPr lang="en-GB" sz="2000" baseline="30000" dirty="0"/>
              <a:t>29</a:t>
            </a:r>
            <a:r>
              <a:rPr lang="en-GB" sz="2000" dirty="0"/>
              <a:t> So the people of Israel—every man and woman who was eager to help in the work the LORD had given them through Moses—brought their gifts and gave them freely to the LORD. Exodus 35: 25,29</a:t>
            </a:r>
          </a:p>
          <a:p>
            <a:endParaRPr lang="en-GB" sz="2000" baseline="30000" dirty="0"/>
          </a:p>
          <a:p>
            <a:r>
              <a:rPr lang="en-GB" sz="2000" baseline="30000" dirty="0"/>
              <a:t>30 </a:t>
            </a:r>
            <a:r>
              <a:rPr lang="en-GB" sz="2000" dirty="0"/>
              <a:t>Then Moses told the people of Israel, “The LORD has specifically chosen Bezalel son of Uri, grandson of Hur, of the tribe of Judah. </a:t>
            </a:r>
            <a:r>
              <a:rPr lang="en-GB" sz="2000" baseline="30000" dirty="0"/>
              <a:t>31</a:t>
            </a:r>
            <a:r>
              <a:rPr lang="en-GB" sz="2000" dirty="0"/>
              <a:t> The LORD has filled Bezalel with the Spirit of God, giving him great wisdom, ability, and expertise in all kinds of crafts. </a:t>
            </a:r>
            <a:r>
              <a:rPr lang="en-GB" sz="2000" baseline="30000" dirty="0"/>
              <a:t>32</a:t>
            </a:r>
            <a:r>
              <a:rPr lang="en-GB" sz="2000" dirty="0"/>
              <a:t> He is a master craftsman, expert in working with gold, silver, and bronze. </a:t>
            </a:r>
            <a:r>
              <a:rPr lang="en-GB" sz="2000" baseline="30000" dirty="0"/>
              <a:t>33</a:t>
            </a:r>
            <a:r>
              <a:rPr lang="en-GB" sz="2000" dirty="0"/>
              <a:t> He is skilled in engraving and mounting gemstones and in carving wood. He is a master at every craft. </a:t>
            </a:r>
            <a:r>
              <a:rPr lang="en-GB" sz="2000" baseline="30000" dirty="0"/>
              <a:t>34</a:t>
            </a:r>
            <a:r>
              <a:rPr lang="en-GB" sz="2000" dirty="0"/>
              <a:t> And the LORD has given both him and Oholiab son of Ahisamach, of the tribe of Dan, the ability to teach their skills to others. </a:t>
            </a:r>
            <a:r>
              <a:rPr lang="en-GB" sz="2000" baseline="30000" dirty="0"/>
              <a:t>35</a:t>
            </a:r>
            <a:r>
              <a:rPr lang="en-GB" sz="2000" dirty="0"/>
              <a:t> The LORD has given them special skills as engravers, designers, embroiderers in blue, purple, and scarlet thread on fine linen cloth, and weavers. They excel as craftsmen and as designers. Exodus 35:30-35</a:t>
            </a:r>
          </a:p>
        </p:txBody>
      </p:sp>
    </p:spTree>
    <p:extLst>
      <p:ext uri="{BB962C8B-B14F-4D97-AF65-F5344CB8AC3E}">
        <p14:creationId xmlns:p14="http://schemas.microsoft.com/office/powerpoint/2010/main" val="2296028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6A3EA-9AA1-11D8-0D14-8B53DCE6D947}"/>
              </a:ext>
            </a:extLst>
          </p:cNvPr>
          <p:cNvSpPr>
            <a:spLocks noGrp="1"/>
          </p:cNvSpPr>
          <p:nvPr>
            <p:ph type="title"/>
          </p:nvPr>
        </p:nvSpPr>
        <p:spPr/>
        <p:txBody>
          <a:bodyPr/>
          <a:lstStyle/>
          <a:p>
            <a:r>
              <a:rPr lang="en-GB" dirty="0"/>
              <a:t>IT WAS A Sacred TASK</a:t>
            </a:r>
          </a:p>
        </p:txBody>
      </p:sp>
      <p:sp>
        <p:nvSpPr>
          <p:cNvPr id="3" name="Content Placeholder 2">
            <a:extLst>
              <a:ext uri="{FF2B5EF4-FFF2-40B4-BE49-F238E27FC236}">
                <a16:creationId xmlns:a16="http://schemas.microsoft.com/office/drawing/2014/main" id="{07989E6E-8A69-3274-A024-16CD3C9753C2}"/>
              </a:ext>
            </a:extLst>
          </p:cNvPr>
          <p:cNvSpPr>
            <a:spLocks noGrp="1"/>
          </p:cNvSpPr>
          <p:nvPr>
            <p:ph idx="1"/>
          </p:nvPr>
        </p:nvSpPr>
        <p:spPr>
          <a:xfrm>
            <a:off x="334297" y="1880756"/>
            <a:ext cx="11594465" cy="4558144"/>
          </a:xfrm>
        </p:spPr>
        <p:txBody>
          <a:bodyPr>
            <a:normAutofit/>
          </a:bodyPr>
          <a:lstStyle/>
          <a:p>
            <a:r>
              <a:rPr lang="en-GB" sz="4000" dirty="0"/>
              <a:t>“Take a sacred offering for the LORD”    - v4</a:t>
            </a:r>
          </a:p>
          <a:p>
            <a:pPr marL="285750" indent="-285750">
              <a:buFont typeface="Arial" panose="020B0604020202020204" pitchFamily="34" charset="0"/>
              <a:buChar char="•"/>
            </a:pPr>
            <a:endParaRPr lang="en-GB" sz="2000" dirty="0"/>
          </a:p>
          <a:p>
            <a:r>
              <a:rPr lang="en-GB" sz="3200" baseline="30000" dirty="0"/>
              <a:t>4</a:t>
            </a:r>
            <a:r>
              <a:rPr lang="en-GB" sz="3200" dirty="0"/>
              <a:t> Soldiers don’t get tied up in the affairs of civilian life, for then they cannot please the officer who enlisted them. </a:t>
            </a:r>
            <a:r>
              <a:rPr lang="en-GB" sz="3200" baseline="30000" dirty="0"/>
              <a:t>5</a:t>
            </a:r>
            <a:r>
              <a:rPr lang="en-GB" sz="3200" dirty="0"/>
              <a:t> And athletes cannot win the prize unless they follow the rules     2 Timothy 2:4-5</a:t>
            </a:r>
          </a:p>
          <a:p>
            <a:endParaRPr lang="en-GB" sz="2000" dirty="0"/>
          </a:p>
          <a:p>
            <a:endParaRPr lang="en-GB" sz="2000" dirty="0"/>
          </a:p>
          <a:p>
            <a:endParaRPr lang="en-GB" sz="2000" dirty="0"/>
          </a:p>
          <a:p>
            <a:endParaRPr lang="en-GB" sz="2000" dirty="0"/>
          </a:p>
          <a:p>
            <a:pPr marL="285750" indent="-28575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438420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97B6F-0016-A3D8-AD69-0D240B1D9EBE}"/>
              </a:ext>
            </a:extLst>
          </p:cNvPr>
          <p:cNvSpPr>
            <a:spLocks noGrp="1"/>
          </p:cNvSpPr>
          <p:nvPr>
            <p:ph type="title"/>
          </p:nvPr>
        </p:nvSpPr>
        <p:spPr/>
        <p:txBody>
          <a:bodyPr>
            <a:normAutofit fontScale="90000"/>
          </a:bodyPr>
          <a:lstStyle/>
          <a:p>
            <a:r>
              <a:rPr lang="en-GB" dirty="0" err="1"/>
              <a:t>qUALITIES</a:t>
            </a:r>
            <a:r>
              <a:rPr lang="en-GB" dirty="0"/>
              <a:t> OF those building for the lord</a:t>
            </a:r>
          </a:p>
        </p:txBody>
      </p:sp>
      <p:sp>
        <p:nvSpPr>
          <p:cNvPr id="3" name="Content Placeholder 2">
            <a:extLst>
              <a:ext uri="{FF2B5EF4-FFF2-40B4-BE49-F238E27FC236}">
                <a16:creationId xmlns:a16="http://schemas.microsoft.com/office/drawing/2014/main" id="{2489F1CD-D501-BA97-6F4E-258496C98A99}"/>
              </a:ext>
            </a:extLst>
          </p:cNvPr>
          <p:cNvSpPr>
            <a:spLocks noGrp="1"/>
          </p:cNvSpPr>
          <p:nvPr>
            <p:ph idx="1"/>
          </p:nvPr>
        </p:nvSpPr>
        <p:spPr/>
        <p:txBody>
          <a:bodyPr/>
          <a:lstStyle/>
          <a:p>
            <a:pPr marL="285750" indent="-285750">
              <a:buFont typeface="Arial" panose="020B0604020202020204" pitchFamily="34" charset="0"/>
              <a:buChar char="•"/>
            </a:pPr>
            <a:r>
              <a:rPr lang="en-GB" sz="2200" dirty="0"/>
              <a:t>They had generous hearts </a:t>
            </a:r>
            <a:r>
              <a:rPr lang="en-GB" sz="2000" dirty="0"/>
              <a:t>v5</a:t>
            </a:r>
            <a:endParaRPr lang="en-GB" sz="2200" dirty="0"/>
          </a:p>
          <a:p>
            <a:pPr marL="285750" indent="-285750">
              <a:buFont typeface="Arial" panose="020B0604020202020204" pitchFamily="34" charset="0"/>
              <a:buChar char="•"/>
            </a:pPr>
            <a:r>
              <a:rPr lang="en-GB" sz="2200" dirty="0"/>
              <a:t>They were obedient to His command </a:t>
            </a:r>
            <a:r>
              <a:rPr lang="en-GB" sz="2000" dirty="0"/>
              <a:t>v4</a:t>
            </a:r>
          </a:p>
          <a:p>
            <a:pPr marL="285750" indent="-285750">
              <a:buFont typeface="Arial" panose="020B0604020202020204" pitchFamily="34" charset="0"/>
              <a:buChar char="•"/>
            </a:pPr>
            <a:r>
              <a:rPr lang="en-GB" sz="2200" dirty="0"/>
              <a:t>Their hearts were stirred – they had a passion for what they were building </a:t>
            </a:r>
            <a:r>
              <a:rPr lang="en-GB" sz="2000" dirty="0"/>
              <a:t>v21</a:t>
            </a:r>
          </a:p>
          <a:p>
            <a:pPr marL="285750" indent="-285750">
              <a:buFont typeface="Arial" panose="020B0604020202020204" pitchFamily="34" charset="0"/>
              <a:buChar char="•"/>
            </a:pPr>
            <a:r>
              <a:rPr lang="en-GB" sz="2200" dirty="0"/>
              <a:t>They were all volunteers – they were willing </a:t>
            </a:r>
            <a:r>
              <a:rPr lang="en-GB" sz="2000" dirty="0"/>
              <a:t>v22</a:t>
            </a:r>
          </a:p>
          <a:p>
            <a:pPr marL="285750" indent="-285750">
              <a:buFont typeface="Arial" panose="020B0604020202020204" pitchFamily="34" charset="0"/>
              <a:buChar char="•"/>
            </a:pPr>
            <a:r>
              <a:rPr lang="en-GB" sz="2200" dirty="0"/>
              <a:t>They were eager </a:t>
            </a:r>
            <a:r>
              <a:rPr lang="en-GB" sz="2000" dirty="0"/>
              <a:t>v 29 </a:t>
            </a:r>
          </a:p>
          <a:p>
            <a:pPr marL="285750" indent="-285750">
              <a:buFont typeface="Arial" panose="020B0604020202020204" pitchFamily="34" charset="0"/>
              <a:buChar char="•"/>
            </a:pPr>
            <a:r>
              <a:rPr lang="en-GB" sz="2200" dirty="0"/>
              <a:t>They gave their time and possessions freely </a:t>
            </a:r>
            <a:r>
              <a:rPr lang="en-GB" sz="2000" dirty="0"/>
              <a:t>v29</a:t>
            </a:r>
          </a:p>
          <a:p>
            <a:pPr marL="285750" indent="-285750">
              <a:buFont typeface="Arial" panose="020B0604020202020204" pitchFamily="34" charset="0"/>
              <a:buChar char="•"/>
            </a:pPr>
            <a:r>
              <a:rPr lang="en-GB" sz="2200" dirty="0"/>
              <a:t>They were anointed by God to :-</a:t>
            </a:r>
          </a:p>
          <a:p>
            <a:pPr marL="788670" lvl="1" indent="-285750">
              <a:buFont typeface="Arial" panose="020B0604020202020204" pitchFamily="34" charset="0"/>
              <a:buChar char="•"/>
            </a:pPr>
            <a:r>
              <a:rPr lang="en-GB" sz="2200" dirty="0"/>
              <a:t>Complete the tasks skilfully and wisely </a:t>
            </a:r>
            <a:r>
              <a:rPr lang="en-GB" sz="2000" dirty="0"/>
              <a:t>v31 ,35</a:t>
            </a:r>
          </a:p>
          <a:p>
            <a:pPr marL="788670" lvl="1" indent="-285750">
              <a:buFont typeface="Arial" panose="020B0604020202020204" pitchFamily="34" charset="0"/>
              <a:buChar char="•"/>
            </a:pPr>
            <a:r>
              <a:rPr lang="en-GB" sz="2200" dirty="0"/>
              <a:t>To teach others </a:t>
            </a:r>
            <a:r>
              <a:rPr lang="en-GB" sz="2000" dirty="0"/>
              <a:t>v34</a:t>
            </a:r>
          </a:p>
          <a:p>
            <a:pPr marL="788670" lvl="1" indent="-285750">
              <a:buFont typeface="Arial" panose="020B0604020202020204" pitchFamily="34" charset="0"/>
              <a:buChar char="•"/>
            </a:pPr>
            <a:r>
              <a:rPr lang="en-GB" sz="2200" dirty="0"/>
              <a:t>To learn </a:t>
            </a:r>
            <a:r>
              <a:rPr lang="en-GB" sz="2000" dirty="0"/>
              <a:t>v34</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747002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CCC99-15F2-0AA5-9C99-8C19DC0D8BB7}"/>
              </a:ext>
            </a:extLst>
          </p:cNvPr>
          <p:cNvSpPr>
            <a:spLocks noGrp="1"/>
          </p:cNvSpPr>
          <p:nvPr>
            <p:ph type="title"/>
          </p:nvPr>
        </p:nvSpPr>
        <p:spPr/>
        <p:txBody>
          <a:bodyPr>
            <a:normAutofit fontScale="90000"/>
          </a:bodyPr>
          <a:lstStyle/>
          <a:p>
            <a:r>
              <a:rPr lang="en-GB" dirty="0"/>
              <a:t>WE are God’s WORKERS</a:t>
            </a:r>
            <a:br>
              <a:rPr lang="en-GB" dirty="0"/>
            </a:br>
            <a:endParaRPr lang="en-GB" dirty="0"/>
          </a:p>
        </p:txBody>
      </p:sp>
      <p:sp>
        <p:nvSpPr>
          <p:cNvPr id="3" name="Content Placeholder 2">
            <a:extLst>
              <a:ext uri="{FF2B5EF4-FFF2-40B4-BE49-F238E27FC236}">
                <a16:creationId xmlns:a16="http://schemas.microsoft.com/office/drawing/2014/main" id="{D954DACC-1A8C-D3B1-20BA-AB0DCCDEC560}"/>
              </a:ext>
            </a:extLst>
          </p:cNvPr>
          <p:cNvSpPr>
            <a:spLocks noGrp="1"/>
          </p:cNvSpPr>
          <p:nvPr>
            <p:ph idx="1"/>
          </p:nvPr>
        </p:nvSpPr>
        <p:spPr>
          <a:xfrm>
            <a:off x="771181" y="1660418"/>
            <a:ext cx="11157581" cy="4839533"/>
          </a:xfrm>
        </p:spPr>
        <p:txBody>
          <a:bodyPr>
            <a:normAutofit/>
          </a:bodyPr>
          <a:lstStyle/>
          <a:p>
            <a:pPr marL="285750" indent="-285750">
              <a:buFont typeface="Arial" panose="020B0604020202020204" pitchFamily="34" charset="0"/>
              <a:buChar char="•"/>
            </a:pPr>
            <a:r>
              <a:rPr lang="en-GB" sz="2400" dirty="0"/>
              <a:t>‘For we are both God’s workers …….. You are God’s building.’                            1 Corinthians 3:9</a:t>
            </a:r>
            <a:endParaRPr lang="en-GB" sz="2200" dirty="0"/>
          </a:p>
          <a:p>
            <a:pPr marL="285750" indent="-285750">
              <a:buFont typeface="Arial" panose="020B0604020202020204" pitchFamily="34" charset="0"/>
              <a:buChar char="•"/>
            </a:pPr>
            <a:r>
              <a:rPr lang="en-GB" sz="2200" dirty="0"/>
              <a:t>God no longer lives in a tent; He lives in us individually and corporately   - ‘We are His temple’ 2 Cor 6: 16, 1 Pet 2:5</a:t>
            </a:r>
          </a:p>
          <a:p>
            <a:pPr marL="285750" indent="-285750">
              <a:buFont typeface="Arial" panose="020B0604020202020204" pitchFamily="34" charset="0"/>
              <a:buChar char="•"/>
            </a:pPr>
            <a:r>
              <a:rPr lang="en-GB" sz="2200" dirty="0"/>
              <a:t>His plan is to involve us in the building of this spiritual temple as we align ourselves with His plan for our individual lives</a:t>
            </a:r>
          </a:p>
          <a:p>
            <a:pPr marL="285750" indent="-285750">
              <a:buFont typeface="Arial" panose="020B0604020202020204" pitchFamily="34" charset="0"/>
              <a:buChar char="•"/>
            </a:pPr>
            <a:r>
              <a:rPr lang="en-GB" sz="2200" dirty="0"/>
              <a:t>To stay involved we need the same qualities as the Israelites who were building the tent and tabernacle in Exodus 35</a:t>
            </a:r>
          </a:p>
          <a:p>
            <a:endParaRPr lang="en-GB" sz="22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810367334"/>
      </p:ext>
    </p:extLst>
  </p:cSld>
  <p:clrMapOvr>
    <a:masterClrMapping/>
  </p:clrMapOvr>
</p:sld>
</file>

<file path=ppt/theme/theme1.xml><?xml version="1.0" encoding="utf-8"?>
<a:theme xmlns:a="http://schemas.openxmlformats.org/drawingml/2006/main" name="Bjorn">
  <a:themeElements>
    <a:clrScheme name="Bjorn">
      <a:dk1>
        <a:srgbClr val="000000"/>
      </a:dk1>
      <a:lt1>
        <a:srgbClr val="FFFFFF"/>
      </a:lt1>
      <a:dk2>
        <a:srgbClr val="003474"/>
      </a:dk2>
      <a:lt2>
        <a:srgbClr val="EFE6EB"/>
      </a:lt2>
      <a:accent1>
        <a:srgbClr val="28AE70"/>
      </a:accent1>
      <a:accent2>
        <a:srgbClr val="AC9E0C"/>
      </a:accent2>
      <a:accent3>
        <a:srgbClr val="EF3475"/>
      </a:accent3>
      <a:accent4>
        <a:srgbClr val="8961F3"/>
      </a:accent4>
      <a:accent5>
        <a:srgbClr val="11ADD3"/>
      </a:accent5>
      <a:accent6>
        <a:srgbClr val="E78813"/>
      </a:accent6>
      <a:hlink>
        <a:srgbClr val="CD45C3"/>
      </a:hlink>
      <a:folHlink>
        <a:srgbClr val="E34E4E"/>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jorn" id="{121AC9A9-9DF1-410F-980B-228D05632962}" vid="{661A2AC3-DE07-4883-A618-4B52B678F5E5}"/>
    </a:ext>
  </a:extLst>
</a:theme>
</file>

<file path=docProps/app.xml><?xml version="1.0" encoding="utf-8"?>
<Properties xmlns="http://schemas.openxmlformats.org/officeDocument/2006/extended-properties" xmlns:vt="http://schemas.openxmlformats.org/officeDocument/2006/docPropsVTypes">
  <Template>Bjorn</Template>
  <TotalTime>311</TotalTime>
  <Words>1018</Words>
  <Application>Microsoft Office PowerPoint</Application>
  <PresentationFormat>Widescreen</PresentationFormat>
  <Paragraphs>73</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Neue Haas Grotesk Text Pro</vt:lpstr>
      <vt:lpstr>System Font Regular</vt:lpstr>
      <vt:lpstr>Bjorn</vt:lpstr>
      <vt:lpstr>God’s workmanship</vt:lpstr>
      <vt:lpstr>God is Revealed in all his made</vt:lpstr>
      <vt:lpstr>God is pleased with his workmanship</vt:lpstr>
      <vt:lpstr>MAde BY THE HAND OF MAN</vt:lpstr>
      <vt:lpstr>A Tent built by MEN Under GOD’s ANOINTING</vt:lpstr>
      <vt:lpstr>A Tent built by MEN Under GOD’s ANOINTING</vt:lpstr>
      <vt:lpstr>IT WAS A Sacred TASK</vt:lpstr>
      <vt:lpstr>qUALITIES OF those building for the lord</vt:lpstr>
      <vt:lpstr>WE are God’s WORKERS </vt:lpstr>
      <vt:lpstr>WE are God's BUILDING - 1 Cor 3:9 </vt:lpstr>
      <vt:lpstr>IT was VOLUNTARY – but not really</vt:lpstr>
      <vt:lpstr>Response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and Sue Griffin</dc:creator>
  <cp:lastModifiedBy>Richard and Sue Griffin</cp:lastModifiedBy>
  <cp:revision>1</cp:revision>
  <dcterms:created xsi:type="dcterms:W3CDTF">2026-07-28T14:03:06Z</dcterms:created>
  <dcterms:modified xsi:type="dcterms:W3CDTF">2026-07-31T15:28:51Z</dcterms:modified>
</cp:coreProperties>
</file>