
<file path=[Content_Types].xml><?xml version="1.0" encoding="utf-8"?>
<Types xmlns="http://schemas.openxmlformats.org/package/2006/content-types">
  <Default Extension="jpeg" ContentType="image/jpeg"/>
  <Default Extension="mp3" ContentType="audio/m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256" r:id="rId2"/>
    <p:sldId id="260" r:id="rId3"/>
    <p:sldId id="284" r:id="rId4"/>
    <p:sldId id="285" r:id="rId5"/>
    <p:sldId id="286" r:id="rId6"/>
    <p:sldId id="298" r:id="rId7"/>
    <p:sldId id="287" r:id="rId8"/>
    <p:sldId id="290" r:id="rId9"/>
    <p:sldId id="299" r:id="rId10"/>
    <p:sldId id="288" r:id="rId11"/>
    <p:sldId id="297" r:id="rId12"/>
    <p:sldId id="289" r:id="rId13"/>
    <p:sldId id="293" r:id="rId14"/>
    <p:sldId id="302" r:id="rId15"/>
    <p:sldId id="291" r:id="rId16"/>
    <p:sldId id="301" r:id="rId17"/>
    <p:sldId id="300" r:id="rId18"/>
    <p:sldId id="295" r:id="rId19"/>
    <p:sldId id="303" r:id="rId20"/>
    <p:sldId id="296" r:id="rId21"/>
    <p:sldId id="292" r:id="rId22"/>
    <p:sldId id="305" r:id="rId23"/>
    <p:sldId id="304" r:id="rId24"/>
  </p:sldIdLst>
  <p:sldSz cx="12192000" cy="6858000"/>
  <p:notesSz cx="6797675" cy="992822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F97C7C1-3CCE-4D61-A136-25E5B9BA8CD4}" v="2" dt="2026-06-26T19:52:37.33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031" autoAdjust="0"/>
    <p:restoredTop sz="70851" autoAdjust="0"/>
  </p:normalViewPr>
  <p:slideViewPr>
    <p:cSldViewPr snapToGrid="0">
      <p:cViewPr varScale="1">
        <p:scale>
          <a:sx n="85" d="100"/>
          <a:sy n="85" d="100"/>
        </p:scale>
        <p:origin x="1208" y="1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 Id="rId30"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135"/>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0443" y="0"/>
            <a:ext cx="2945659" cy="498135"/>
          </a:xfrm>
          <a:prstGeom prst="rect">
            <a:avLst/>
          </a:prstGeom>
        </p:spPr>
        <p:txBody>
          <a:bodyPr vert="horz" lIns="91440" tIns="45720" rIns="91440" bIns="45720" rtlCol="0"/>
          <a:lstStyle>
            <a:lvl1pPr algn="r">
              <a:defRPr sz="1200"/>
            </a:lvl1pPr>
          </a:lstStyle>
          <a:p>
            <a:fld id="{7DB08807-606E-4793-B119-8179563059E7}" type="datetimeFigureOut">
              <a:rPr lang="en-GB" smtClean="0"/>
              <a:t>06/07/2026</a:t>
            </a:fld>
            <a:endParaRPr lang="en-GB"/>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768" y="4777958"/>
            <a:ext cx="5438140" cy="3909239"/>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30091"/>
            <a:ext cx="2945659" cy="498134"/>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0443" y="9430091"/>
            <a:ext cx="2945659" cy="498134"/>
          </a:xfrm>
          <a:prstGeom prst="rect">
            <a:avLst/>
          </a:prstGeom>
        </p:spPr>
        <p:txBody>
          <a:bodyPr vert="horz" lIns="91440" tIns="45720" rIns="91440" bIns="45720" rtlCol="0" anchor="b"/>
          <a:lstStyle>
            <a:lvl1pPr algn="r">
              <a:defRPr sz="1200"/>
            </a:lvl1pPr>
          </a:lstStyle>
          <a:p>
            <a:fld id="{0F605EFA-1BA9-45D7-9EC2-E24193E3B639}" type="slidenum">
              <a:rPr lang="en-GB" smtClean="0"/>
              <a:t>‹#›</a:t>
            </a:fld>
            <a:endParaRPr lang="en-GB"/>
          </a:p>
        </p:txBody>
      </p:sp>
    </p:spTree>
    <p:extLst>
      <p:ext uri="{BB962C8B-B14F-4D97-AF65-F5344CB8AC3E}">
        <p14:creationId xmlns:p14="http://schemas.microsoft.com/office/powerpoint/2010/main" val="629254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biblehub.com/greek/1537.htm" TargetMode="External"/><Relationship Id="rId2" Type="http://schemas.openxmlformats.org/officeDocument/2006/relationships/slide" Target="../slides/slide4.xml"/><Relationship Id="rId1" Type="http://schemas.openxmlformats.org/officeDocument/2006/relationships/notesMaster" Target="../notesMasters/notesMaster1.xml"/><Relationship Id="rId4" Type="http://schemas.openxmlformats.org/officeDocument/2006/relationships/hyperlink" Target="https://biblehub.com/greek/4141.htm" TargetMode="Externa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www.goodreads.com/work/quotes/4790821" TargetMode="External"/><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Nail in coffin </a:t>
            </a:r>
          </a:p>
        </p:txBody>
      </p:sp>
      <p:sp>
        <p:nvSpPr>
          <p:cNvPr id="4" name="Slide Number Placeholder 3"/>
          <p:cNvSpPr>
            <a:spLocks noGrp="1"/>
          </p:cNvSpPr>
          <p:nvPr>
            <p:ph type="sldNum" sz="quarter" idx="5"/>
          </p:nvPr>
        </p:nvSpPr>
        <p:spPr/>
        <p:txBody>
          <a:bodyPr/>
          <a:lstStyle/>
          <a:p>
            <a:fld id="{0F605EFA-1BA9-45D7-9EC2-E24193E3B639}" type="slidenum">
              <a:rPr lang="en-GB" smtClean="0"/>
              <a:t>1</a:t>
            </a:fld>
            <a:endParaRPr lang="en-GB"/>
          </a:p>
        </p:txBody>
      </p:sp>
    </p:spTree>
    <p:extLst>
      <p:ext uri="{BB962C8B-B14F-4D97-AF65-F5344CB8AC3E}">
        <p14:creationId xmlns:p14="http://schemas.microsoft.com/office/powerpoint/2010/main" val="19652447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Immediate &amp; dramatic response</a:t>
            </a:r>
          </a:p>
        </p:txBody>
      </p:sp>
      <p:sp>
        <p:nvSpPr>
          <p:cNvPr id="4" name="Slide Number Placeholder 3"/>
          <p:cNvSpPr>
            <a:spLocks noGrp="1"/>
          </p:cNvSpPr>
          <p:nvPr>
            <p:ph type="sldNum" sz="quarter" idx="5"/>
          </p:nvPr>
        </p:nvSpPr>
        <p:spPr/>
        <p:txBody>
          <a:bodyPr/>
          <a:lstStyle/>
          <a:p>
            <a:fld id="{0F605EFA-1BA9-45D7-9EC2-E24193E3B639}" type="slidenum">
              <a:rPr lang="en-GB" smtClean="0"/>
              <a:t>2</a:t>
            </a:fld>
            <a:endParaRPr lang="en-GB"/>
          </a:p>
        </p:txBody>
      </p:sp>
    </p:spTree>
    <p:extLst>
      <p:ext uri="{BB962C8B-B14F-4D97-AF65-F5344CB8AC3E}">
        <p14:creationId xmlns:p14="http://schemas.microsoft.com/office/powerpoint/2010/main" val="38371943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“Follow me” – </a:t>
            </a:r>
            <a:r>
              <a:rPr lang="en-GB" sz="1200" kern="1200" dirty="0" err="1">
                <a:solidFill>
                  <a:schemeClr val="tx1"/>
                </a:solidFill>
                <a:effectLst/>
                <a:latin typeface="+mn-lt"/>
                <a:ea typeface="+mn-ea"/>
                <a:cs typeface="+mn-cs"/>
              </a:rPr>
              <a:t>uni</a:t>
            </a:r>
            <a:r>
              <a:rPr lang="en-GB" sz="1200" kern="1200" dirty="0">
                <a:solidFill>
                  <a:schemeClr val="tx1"/>
                </a:solidFill>
                <a:effectLst/>
                <a:latin typeface="+mn-lt"/>
                <a:ea typeface="+mn-ea"/>
                <a:cs typeface="+mn-cs"/>
              </a:rPr>
              <a:t> applied to be accepted by the student </a:t>
            </a:r>
          </a:p>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What did they see that caused them to drop their nets &amp; father?</a:t>
            </a:r>
          </a:p>
          <a:p>
            <a:endParaRPr lang="en-GB" dirty="0"/>
          </a:p>
          <a:p>
            <a:r>
              <a:rPr lang="en-GB" dirty="0"/>
              <a:t>He was amazing (and still is)</a:t>
            </a:r>
          </a:p>
        </p:txBody>
      </p:sp>
      <p:sp>
        <p:nvSpPr>
          <p:cNvPr id="4" name="Slide Number Placeholder 3"/>
          <p:cNvSpPr>
            <a:spLocks noGrp="1"/>
          </p:cNvSpPr>
          <p:nvPr>
            <p:ph type="sldNum" sz="quarter" idx="5"/>
          </p:nvPr>
        </p:nvSpPr>
        <p:spPr/>
        <p:txBody>
          <a:bodyPr/>
          <a:lstStyle/>
          <a:p>
            <a:fld id="{0F605EFA-1BA9-45D7-9EC2-E24193E3B639}" type="slidenum">
              <a:rPr lang="en-GB" smtClean="0"/>
              <a:t>3</a:t>
            </a:fld>
            <a:endParaRPr lang="en-GB"/>
          </a:p>
        </p:txBody>
      </p:sp>
    </p:spTree>
    <p:extLst>
      <p:ext uri="{BB962C8B-B14F-4D97-AF65-F5344CB8AC3E}">
        <p14:creationId xmlns:p14="http://schemas.microsoft.com/office/powerpoint/2010/main" val="22490923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In next passaged twice people are amazed by </a:t>
            </a:r>
            <a:r>
              <a:rPr lang="en-GB" sz="1200" kern="1200" dirty="0" err="1">
                <a:solidFill>
                  <a:schemeClr val="tx1"/>
                </a:solidFill>
                <a:effectLst/>
                <a:latin typeface="+mn-lt"/>
                <a:ea typeface="+mn-ea"/>
                <a:cs typeface="+mn-cs"/>
              </a:rPr>
              <a:t>jesus</a:t>
            </a:r>
            <a:r>
              <a:rPr lang="en-GB" sz="1200" kern="1200" dirty="0">
                <a:solidFill>
                  <a:schemeClr val="tx1"/>
                </a:solidFill>
                <a:effectLst/>
                <a:latin typeface="+mn-lt"/>
                <a:ea typeface="+mn-ea"/>
                <a:cs typeface="+mn-cs"/>
              </a:rPr>
              <a:t> – though same word in </a:t>
            </a:r>
            <a:r>
              <a:rPr lang="en-GB" sz="1200" kern="1200" dirty="0" err="1">
                <a:solidFill>
                  <a:schemeClr val="tx1"/>
                </a:solidFill>
                <a:effectLst/>
                <a:latin typeface="+mn-lt"/>
                <a:ea typeface="+mn-ea"/>
                <a:cs typeface="+mn-cs"/>
              </a:rPr>
              <a:t>niv</a:t>
            </a:r>
            <a:r>
              <a:rPr lang="en-GB" sz="1200" kern="1200" dirty="0">
                <a:solidFill>
                  <a:schemeClr val="tx1"/>
                </a:solidFill>
                <a:effectLst/>
                <a:latin typeface="+mn-lt"/>
                <a:ea typeface="+mn-ea"/>
                <a:cs typeface="+mn-cs"/>
              </a:rPr>
              <a:t> different in </a:t>
            </a:r>
            <a:r>
              <a:rPr lang="en-GB" sz="1200" kern="1200" dirty="0" err="1">
                <a:solidFill>
                  <a:schemeClr val="tx1"/>
                </a:solidFill>
                <a:effectLst/>
                <a:latin typeface="+mn-lt"/>
                <a:ea typeface="+mn-ea"/>
                <a:cs typeface="+mn-cs"/>
              </a:rPr>
              <a:t>greek</a:t>
            </a:r>
            <a:endParaRPr lang="en-GB" sz="1200" kern="1200" dirty="0">
              <a:solidFill>
                <a:schemeClr val="tx1"/>
              </a:solidFill>
              <a:effectLst/>
              <a:latin typeface="+mn-lt"/>
              <a:ea typeface="+mn-ea"/>
              <a:cs typeface="+mn-cs"/>
            </a:endParaRP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Amazed </a:t>
            </a:r>
          </a:p>
          <a:p>
            <a:pPr lvl="0"/>
            <a:r>
              <a:rPr lang="en-GB" sz="1200" b="1" kern="1200" dirty="0">
                <a:solidFill>
                  <a:schemeClr val="tx1"/>
                </a:solidFill>
                <a:effectLst/>
                <a:latin typeface="+mn-lt"/>
                <a:ea typeface="+mn-ea"/>
                <a:cs typeface="+mn-cs"/>
              </a:rPr>
              <a:t>1605</a:t>
            </a:r>
            <a:r>
              <a:rPr lang="en-GB" sz="1200" kern="1200" dirty="0">
                <a:solidFill>
                  <a:schemeClr val="tx1"/>
                </a:solidFill>
                <a:effectLst/>
                <a:latin typeface="+mn-lt"/>
                <a:ea typeface="+mn-ea"/>
                <a:cs typeface="+mn-cs"/>
              </a:rPr>
              <a:t> </a:t>
            </a:r>
            <a:r>
              <a:rPr lang="en-GB" sz="1200" i="1" kern="1200" dirty="0" err="1">
                <a:solidFill>
                  <a:schemeClr val="tx1"/>
                </a:solidFill>
                <a:effectLst/>
                <a:latin typeface="+mn-lt"/>
                <a:ea typeface="+mn-ea"/>
                <a:cs typeface="+mn-cs"/>
              </a:rPr>
              <a:t>ekplḗssō</a:t>
            </a:r>
            <a:r>
              <a:rPr lang="en-GB" sz="1200" kern="1200" dirty="0">
                <a:solidFill>
                  <a:schemeClr val="tx1"/>
                </a:solidFill>
                <a:effectLst/>
                <a:latin typeface="+mn-lt"/>
                <a:ea typeface="+mn-ea"/>
                <a:cs typeface="+mn-cs"/>
              </a:rPr>
              <a:t> (from </a:t>
            </a:r>
            <a:r>
              <a:rPr lang="en-GB" sz="1200" u="sng" kern="1200" dirty="0">
                <a:solidFill>
                  <a:schemeClr val="tx1"/>
                </a:solidFill>
                <a:effectLst/>
                <a:latin typeface="+mn-lt"/>
                <a:ea typeface="+mn-ea"/>
                <a:cs typeface="+mn-cs"/>
                <a:hlinkClick r:id="rId3"/>
              </a:rPr>
              <a:t>1537</a:t>
            </a:r>
            <a:r>
              <a:rPr lang="en-GB" sz="1200" kern="1200" dirty="0">
                <a:solidFill>
                  <a:schemeClr val="tx1"/>
                </a:solidFill>
                <a:effectLst/>
                <a:latin typeface="+mn-lt"/>
                <a:ea typeface="+mn-ea"/>
                <a:cs typeface="+mn-cs"/>
              </a:rPr>
              <a:t> </a:t>
            </a:r>
            <a:r>
              <a:rPr lang="en-GB" sz="1200" i="1" kern="1200" dirty="0">
                <a:solidFill>
                  <a:schemeClr val="tx1"/>
                </a:solidFill>
                <a:effectLst/>
                <a:latin typeface="+mn-lt"/>
                <a:ea typeface="+mn-ea"/>
                <a:cs typeface="+mn-cs"/>
              </a:rPr>
              <a:t>/ek</a:t>
            </a:r>
            <a:r>
              <a:rPr lang="en-GB" sz="1200" kern="1200" dirty="0">
                <a:solidFill>
                  <a:schemeClr val="tx1"/>
                </a:solidFill>
                <a:effectLst/>
                <a:latin typeface="+mn-lt"/>
                <a:ea typeface="+mn-ea"/>
                <a:cs typeface="+mn-cs"/>
              </a:rPr>
              <a:t>, "wholly </a:t>
            </a:r>
            <a:r>
              <a:rPr lang="en-GB" sz="1200" i="1" kern="1200" dirty="0">
                <a:solidFill>
                  <a:schemeClr val="tx1"/>
                </a:solidFill>
                <a:effectLst/>
                <a:latin typeface="+mn-lt"/>
                <a:ea typeface="+mn-ea"/>
                <a:cs typeface="+mn-cs"/>
              </a:rPr>
              <a:t>out</a:t>
            </a:r>
            <a:r>
              <a:rPr lang="en-GB" sz="1200" kern="1200" dirty="0">
                <a:solidFill>
                  <a:schemeClr val="tx1"/>
                </a:solidFill>
                <a:effectLst/>
                <a:latin typeface="+mn-lt"/>
                <a:ea typeface="+mn-ea"/>
                <a:cs typeface="+mn-cs"/>
              </a:rPr>
              <a:t>," intensifying </a:t>
            </a:r>
            <a:r>
              <a:rPr lang="en-GB" sz="1200" u="sng" kern="1200" dirty="0">
                <a:solidFill>
                  <a:schemeClr val="tx1"/>
                </a:solidFill>
                <a:effectLst/>
                <a:latin typeface="+mn-lt"/>
                <a:ea typeface="+mn-ea"/>
                <a:cs typeface="+mn-cs"/>
                <a:hlinkClick r:id="rId4"/>
              </a:rPr>
              <a:t>4141</a:t>
            </a:r>
            <a:r>
              <a:rPr lang="en-GB" sz="1200" kern="1200" dirty="0">
                <a:solidFill>
                  <a:schemeClr val="tx1"/>
                </a:solidFill>
                <a:effectLst/>
                <a:latin typeface="+mn-lt"/>
                <a:ea typeface="+mn-ea"/>
                <a:cs typeface="+mn-cs"/>
              </a:rPr>
              <a:t> </a:t>
            </a:r>
            <a:r>
              <a:rPr lang="en-GB" sz="1200" i="1" kern="1200" dirty="0">
                <a:solidFill>
                  <a:schemeClr val="tx1"/>
                </a:solidFill>
                <a:effectLst/>
                <a:latin typeface="+mn-lt"/>
                <a:ea typeface="+mn-ea"/>
                <a:cs typeface="+mn-cs"/>
              </a:rPr>
              <a:t>/</a:t>
            </a:r>
            <a:r>
              <a:rPr lang="en-GB" sz="1200" i="1" kern="1200" dirty="0" err="1">
                <a:solidFill>
                  <a:schemeClr val="tx1"/>
                </a:solidFill>
                <a:effectLst/>
                <a:latin typeface="+mn-lt"/>
                <a:ea typeface="+mn-ea"/>
                <a:cs typeface="+mn-cs"/>
              </a:rPr>
              <a:t>plḗssō</a:t>
            </a:r>
            <a:r>
              <a:rPr lang="en-GB" sz="1200" kern="1200" dirty="0">
                <a:solidFill>
                  <a:schemeClr val="tx1"/>
                </a:solidFill>
                <a:effectLst/>
                <a:latin typeface="+mn-lt"/>
                <a:ea typeface="+mn-ea"/>
                <a:cs typeface="+mn-cs"/>
              </a:rPr>
              <a:t>, "to strike") – properly, "</a:t>
            </a:r>
            <a:r>
              <a:rPr lang="en-GB" sz="1200" i="1" kern="1200" dirty="0">
                <a:solidFill>
                  <a:schemeClr val="tx1"/>
                </a:solidFill>
                <a:effectLst/>
                <a:latin typeface="+mn-lt"/>
                <a:ea typeface="+mn-ea"/>
                <a:cs typeface="+mn-cs"/>
              </a:rPr>
              <a:t>strike out</a:t>
            </a:r>
            <a:r>
              <a:rPr lang="en-GB" sz="1200" kern="1200" dirty="0">
                <a:solidFill>
                  <a:schemeClr val="tx1"/>
                </a:solidFill>
                <a:effectLst/>
                <a:latin typeface="+mn-lt"/>
                <a:ea typeface="+mn-ea"/>
                <a:cs typeface="+mn-cs"/>
              </a:rPr>
              <a:t> of one's senses" (</a:t>
            </a:r>
            <a:r>
              <a:rPr lang="en-GB" sz="1200" i="1" kern="1200" dirty="0">
                <a:solidFill>
                  <a:schemeClr val="tx1"/>
                </a:solidFill>
                <a:effectLst/>
                <a:latin typeface="+mn-lt"/>
                <a:ea typeface="+mn-ea"/>
                <a:cs typeface="+mn-cs"/>
              </a:rPr>
              <a:t>BAGD</a:t>
            </a:r>
            <a:r>
              <a:rPr lang="en-GB" sz="1200" kern="1200" dirty="0">
                <a:solidFill>
                  <a:schemeClr val="tx1"/>
                </a:solidFill>
                <a:effectLst/>
                <a:latin typeface="+mn-lt"/>
                <a:ea typeface="+mn-ea"/>
                <a:cs typeface="+mn-cs"/>
              </a:rPr>
              <a:t>), i.e. with the </a:t>
            </a:r>
            <a:r>
              <a:rPr lang="en-GB" sz="1200" i="1" kern="1200" dirty="0">
                <a:solidFill>
                  <a:schemeClr val="tx1"/>
                </a:solidFill>
                <a:effectLst/>
                <a:latin typeface="+mn-lt"/>
                <a:ea typeface="+mn-ea"/>
                <a:cs typeface="+mn-cs"/>
              </a:rPr>
              <a:t>out</a:t>
            </a:r>
            <a:r>
              <a:rPr lang="en-GB" sz="1200" kern="1200" dirty="0">
                <a:solidFill>
                  <a:schemeClr val="tx1"/>
                </a:solidFill>
                <a:effectLst/>
                <a:latin typeface="+mn-lt"/>
                <a:ea typeface="+mn-ea"/>
                <a:cs typeface="+mn-cs"/>
              </a:rPr>
              <a:t>come of being utterly amazed (dumbfounded) or left "at a loss" from witnessing the </a:t>
            </a:r>
            <a:r>
              <a:rPr lang="en-GB" sz="1200" i="1" kern="1200" dirty="0">
                <a:solidFill>
                  <a:schemeClr val="tx1"/>
                </a:solidFill>
                <a:effectLst/>
                <a:latin typeface="+mn-lt"/>
                <a:ea typeface="+mn-ea"/>
                <a:cs typeface="+mn-cs"/>
              </a:rPr>
              <a:t>incredible</a:t>
            </a:r>
            <a:r>
              <a:rPr lang="en-GB" sz="1200" kern="1200" dirty="0">
                <a:solidFill>
                  <a:schemeClr val="tx1"/>
                </a:solidFill>
                <a:effectLst/>
                <a:latin typeface="+mn-lt"/>
                <a:ea typeface="+mn-ea"/>
                <a:cs typeface="+mn-cs"/>
              </a:rPr>
              <a:t> (causing the viewer to </a:t>
            </a:r>
            <a:r>
              <a:rPr lang="en-GB" sz="1200" i="1" kern="1200" dirty="0">
                <a:solidFill>
                  <a:schemeClr val="tx1"/>
                </a:solidFill>
                <a:effectLst/>
                <a:latin typeface="+mn-lt"/>
                <a:ea typeface="+mn-ea"/>
                <a:cs typeface="+mn-cs"/>
              </a:rPr>
              <a:t>gape in astonishment</a:t>
            </a:r>
            <a:r>
              <a:rPr lang="en-GB" sz="1200" kern="1200" dirty="0">
                <a:solidFill>
                  <a:schemeClr val="tx1"/>
                </a:solidFill>
                <a:effectLst/>
                <a:latin typeface="+mn-lt"/>
                <a:ea typeface="+mn-ea"/>
                <a:cs typeface="+mn-cs"/>
              </a:rPr>
              <a:t>).</a:t>
            </a:r>
          </a:p>
          <a:p>
            <a:pPr lvl="0"/>
            <a:r>
              <a:rPr lang="en-GB" sz="1200" kern="1200" dirty="0">
                <a:solidFill>
                  <a:schemeClr val="tx1"/>
                </a:solidFill>
                <a:effectLst/>
                <a:latin typeface="+mn-lt"/>
                <a:ea typeface="+mn-ea"/>
                <a:cs typeface="+mn-cs"/>
              </a:rPr>
              <a:t>struck with astonishment – slap or cold water tipped down back </a:t>
            </a:r>
          </a:p>
          <a:p>
            <a:pPr lvl="0"/>
            <a:r>
              <a:rPr lang="en-GB" sz="1200" kern="1200" dirty="0">
                <a:solidFill>
                  <a:schemeClr val="tx1"/>
                </a:solidFill>
                <a:effectLst/>
                <a:latin typeface="+mn-lt"/>
                <a:ea typeface="+mn-ea"/>
                <a:cs typeface="+mn-cs"/>
              </a:rPr>
              <a:t>not how we use it – when someone brings us the coffee we ordered “amazing! Thanks”</a:t>
            </a:r>
          </a:p>
          <a:p>
            <a:endParaRPr lang="en-GB" dirty="0"/>
          </a:p>
          <a:p>
            <a:r>
              <a:rPr lang="en-GB" sz="1200" kern="1200" dirty="0">
                <a:solidFill>
                  <a:schemeClr val="tx1"/>
                </a:solidFill>
                <a:effectLst/>
                <a:latin typeface="+mn-lt"/>
                <a:ea typeface="+mn-ea"/>
                <a:cs typeface="+mn-cs"/>
              </a:rPr>
              <a:t>Amazed</a:t>
            </a:r>
          </a:p>
          <a:p>
            <a:pPr lvl="0"/>
            <a:r>
              <a:rPr lang="en-GB" sz="1200" b="1" kern="1200" dirty="0">
                <a:solidFill>
                  <a:schemeClr val="tx1"/>
                </a:solidFill>
                <a:effectLst/>
                <a:latin typeface="+mn-lt"/>
                <a:ea typeface="+mn-ea"/>
                <a:cs typeface="+mn-cs"/>
              </a:rPr>
              <a:t>Cognate: 2284 </a:t>
            </a:r>
            <a:r>
              <a:rPr lang="en-GB" sz="1200" b="1" i="1" kern="1200" dirty="0" err="1">
                <a:solidFill>
                  <a:schemeClr val="tx1"/>
                </a:solidFill>
                <a:effectLst/>
                <a:latin typeface="+mn-lt"/>
                <a:ea typeface="+mn-ea"/>
                <a:cs typeface="+mn-cs"/>
              </a:rPr>
              <a:t>thambéō</a:t>
            </a:r>
            <a:r>
              <a:rPr lang="en-GB" sz="1200" b="1" kern="1200" dirty="0">
                <a:solidFill>
                  <a:schemeClr val="tx1"/>
                </a:solidFill>
                <a:effectLst/>
                <a:latin typeface="+mn-lt"/>
                <a:ea typeface="+mn-ea"/>
                <a:cs typeface="+mn-cs"/>
              </a:rPr>
              <a:t> – to astonish, amaze (passive, dumbfounded) to the point of becoming emotionally "stalled" ("shutting down") – also implying a sense of wonder or terror</a:t>
            </a:r>
            <a:endParaRPr lang="en-GB" sz="1200" kern="1200" dirty="0">
              <a:solidFill>
                <a:schemeClr val="tx1"/>
              </a:solidFill>
              <a:effectLst/>
              <a:latin typeface="+mn-lt"/>
              <a:ea typeface="+mn-ea"/>
              <a:cs typeface="+mn-cs"/>
            </a:endParaRPr>
          </a:p>
          <a:p>
            <a:pPr lvl="0"/>
            <a:r>
              <a:rPr lang="en-GB" sz="1200" b="1" kern="1200" dirty="0">
                <a:solidFill>
                  <a:schemeClr val="tx1"/>
                </a:solidFill>
                <a:effectLst/>
                <a:latin typeface="+mn-lt"/>
                <a:ea typeface="+mn-ea"/>
                <a:cs typeface="+mn-cs"/>
              </a:rPr>
              <a:t>stupefy</a:t>
            </a:r>
            <a:r>
              <a:rPr lang="en-GB" sz="1200" kern="1200" dirty="0">
                <a:solidFill>
                  <a:schemeClr val="tx1"/>
                </a:solidFill>
                <a:effectLst/>
                <a:latin typeface="+mn-lt"/>
                <a:ea typeface="+mn-ea"/>
                <a:cs typeface="+mn-cs"/>
              </a:rPr>
              <a:t> is to make someone unable to think clearly, usually by stunning, shocking, or exhausting them</a:t>
            </a:r>
          </a:p>
          <a:p>
            <a:endParaRPr lang="en-GB" dirty="0"/>
          </a:p>
          <a:p>
            <a:r>
              <a:rPr lang="en-GB" dirty="0"/>
              <a:t>Interrupt, invade, displace </a:t>
            </a:r>
          </a:p>
        </p:txBody>
      </p:sp>
      <p:sp>
        <p:nvSpPr>
          <p:cNvPr id="4" name="Slide Number Placeholder 3"/>
          <p:cNvSpPr>
            <a:spLocks noGrp="1"/>
          </p:cNvSpPr>
          <p:nvPr>
            <p:ph type="sldNum" sz="quarter" idx="5"/>
          </p:nvPr>
        </p:nvSpPr>
        <p:spPr/>
        <p:txBody>
          <a:bodyPr/>
          <a:lstStyle/>
          <a:p>
            <a:fld id="{0F605EFA-1BA9-45D7-9EC2-E24193E3B639}" type="slidenum">
              <a:rPr lang="en-GB" smtClean="0"/>
              <a:t>4</a:t>
            </a:fld>
            <a:endParaRPr lang="en-GB"/>
          </a:p>
        </p:txBody>
      </p:sp>
    </p:spTree>
    <p:extLst>
      <p:ext uri="{BB962C8B-B14F-4D97-AF65-F5344CB8AC3E}">
        <p14:creationId xmlns:p14="http://schemas.microsoft.com/office/powerpoint/2010/main" val="25639109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53D327-9F54-1AC2-61F3-8A6EE05FF1B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3B50579-A2B6-D598-BEC5-21010A5C8F8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116E218-6D0A-6B99-1CBF-891E77C4AC90}"/>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4AC1063F-A33B-0CA9-EDDC-F98433552D1F}"/>
              </a:ext>
            </a:extLst>
          </p:cNvPr>
          <p:cNvSpPr>
            <a:spLocks noGrp="1"/>
          </p:cNvSpPr>
          <p:nvPr>
            <p:ph type="sldNum" sz="quarter" idx="5"/>
          </p:nvPr>
        </p:nvSpPr>
        <p:spPr/>
        <p:txBody>
          <a:bodyPr/>
          <a:lstStyle/>
          <a:p>
            <a:fld id="{0F605EFA-1BA9-45D7-9EC2-E24193E3B639}" type="slidenum">
              <a:rPr lang="en-GB" smtClean="0"/>
              <a:t>5</a:t>
            </a:fld>
            <a:endParaRPr lang="en-GB"/>
          </a:p>
        </p:txBody>
      </p:sp>
    </p:spTree>
    <p:extLst>
      <p:ext uri="{BB962C8B-B14F-4D97-AF65-F5344CB8AC3E}">
        <p14:creationId xmlns:p14="http://schemas.microsoft.com/office/powerpoint/2010/main" val="396254605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Firstly amazed at his authority in teaching </a:t>
            </a:r>
          </a:p>
        </p:txBody>
      </p:sp>
      <p:sp>
        <p:nvSpPr>
          <p:cNvPr id="4" name="Slide Number Placeholder 3"/>
          <p:cNvSpPr>
            <a:spLocks noGrp="1"/>
          </p:cNvSpPr>
          <p:nvPr>
            <p:ph type="sldNum" sz="quarter" idx="5"/>
          </p:nvPr>
        </p:nvSpPr>
        <p:spPr/>
        <p:txBody>
          <a:bodyPr/>
          <a:lstStyle/>
          <a:p>
            <a:fld id="{0F605EFA-1BA9-45D7-9EC2-E24193E3B639}" type="slidenum">
              <a:rPr lang="en-GB" smtClean="0"/>
              <a:t>6</a:t>
            </a:fld>
            <a:endParaRPr lang="en-GB"/>
          </a:p>
        </p:txBody>
      </p:sp>
    </p:spTree>
    <p:extLst>
      <p:ext uri="{BB962C8B-B14F-4D97-AF65-F5344CB8AC3E}">
        <p14:creationId xmlns:p14="http://schemas.microsoft.com/office/powerpoint/2010/main" val="20307830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Authority </a:t>
            </a:r>
          </a:p>
          <a:p>
            <a:pPr marL="171450" indent="-171450">
              <a:buFont typeface="Arial" panose="020B0604020202020204" pitchFamily="34" charset="0"/>
              <a:buChar char="•"/>
            </a:pPr>
            <a:r>
              <a:rPr lang="en-GB" dirty="0"/>
              <a:t>Teaching</a:t>
            </a:r>
          </a:p>
          <a:p>
            <a:pPr marL="628650" marR="0" lvl="1" indent="-171450" algn="l" defTabSz="914400" rtl="0" eaLnBrk="1" fontAlgn="auto" latinLnBrk="0" hangingPunct="1">
              <a:lnSpc>
                <a:spcPct val="100000"/>
              </a:lnSpc>
              <a:spcBef>
                <a:spcPts val="0"/>
              </a:spcBef>
              <a:spcAft>
                <a:spcPts val="0"/>
              </a:spcAft>
              <a:buClrTx/>
              <a:buSzTx/>
              <a:buFontTx/>
              <a:buChar char="-"/>
              <a:tabLst/>
              <a:defRPr/>
            </a:pPr>
            <a:r>
              <a:rPr lang="en-GB" dirty="0"/>
              <a:t>Book club </a:t>
            </a:r>
            <a:r>
              <a:rPr lang="en-GB" sz="1200" kern="1200" dirty="0">
                <a:solidFill>
                  <a:schemeClr val="tx1"/>
                </a:solidFill>
                <a:effectLst/>
                <a:latin typeface="+mn-lt"/>
                <a:ea typeface="+mn-ea"/>
                <a:cs typeface="+mn-cs"/>
              </a:rPr>
              <a:t>– we say opinion, author explains intension</a:t>
            </a:r>
          </a:p>
          <a:p>
            <a:pPr marL="628650" lvl="1" indent="-171450">
              <a:buFontTx/>
              <a:buChar char="-"/>
            </a:pPr>
            <a:r>
              <a:rPr lang="en-GB" dirty="0"/>
              <a:t>Never find out what he teaches </a:t>
            </a:r>
          </a:p>
          <a:p>
            <a:pPr marL="171450" indent="-171450">
              <a:buFont typeface="Arial" panose="020B0604020202020204" pitchFamily="34" charset="0"/>
              <a:buChar char="•"/>
            </a:pPr>
            <a:endParaRPr lang="en-GB" dirty="0"/>
          </a:p>
          <a:p>
            <a:pPr marL="0" indent="0">
              <a:buFont typeface="Arial" panose="020B0604020202020204" pitchFamily="34" charset="0"/>
              <a:buNone/>
            </a:pPr>
            <a:r>
              <a:rPr lang="en-GB" dirty="0"/>
              <a:t>This is Jesus!</a:t>
            </a:r>
          </a:p>
        </p:txBody>
      </p:sp>
      <p:sp>
        <p:nvSpPr>
          <p:cNvPr id="4" name="Slide Number Placeholder 3"/>
          <p:cNvSpPr>
            <a:spLocks noGrp="1"/>
          </p:cNvSpPr>
          <p:nvPr>
            <p:ph type="sldNum" sz="quarter" idx="5"/>
          </p:nvPr>
        </p:nvSpPr>
        <p:spPr/>
        <p:txBody>
          <a:bodyPr/>
          <a:lstStyle/>
          <a:p>
            <a:fld id="{0F605EFA-1BA9-45D7-9EC2-E24193E3B639}" type="slidenum">
              <a:rPr lang="en-GB" smtClean="0"/>
              <a:t>7</a:t>
            </a:fld>
            <a:endParaRPr lang="en-GB"/>
          </a:p>
        </p:txBody>
      </p:sp>
    </p:spTree>
    <p:extLst>
      <p:ext uri="{BB962C8B-B14F-4D97-AF65-F5344CB8AC3E}">
        <p14:creationId xmlns:p14="http://schemas.microsoft.com/office/powerpoint/2010/main" val="306314151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GB" sz="1200" kern="1200" dirty="0">
                <a:solidFill>
                  <a:schemeClr val="tx1"/>
                </a:solidFill>
                <a:effectLst/>
                <a:latin typeface="+mn-lt"/>
                <a:ea typeface="+mn-ea"/>
                <a:cs typeface="+mn-cs"/>
              </a:rPr>
              <a:t>Next amazed at his authority over spirit </a:t>
            </a:r>
          </a:p>
          <a:p>
            <a:pPr lvl="0"/>
            <a:endParaRPr lang="en-GB" sz="1200" kern="1200" dirty="0">
              <a:solidFill>
                <a:schemeClr val="tx1"/>
              </a:solidFill>
              <a:effectLst/>
              <a:latin typeface="+mn-lt"/>
              <a:ea typeface="+mn-ea"/>
              <a:cs typeface="+mn-cs"/>
            </a:endParaRPr>
          </a:p>
          <a:p>
            <a:pPr lvl="0"/>
            <a:r>
              <a:rPr lang="en-GB" sz="1200" kern="1200" dirty="0">
                <a:solidFill>
                  <a:schemeClr val="tx1"/>
                </a:solidFill>
                <a:effectLst/>
                <a:latin typeface="+mn-lt"/>
                <a:ea typeface="+mn-ea"/>
                <a:cs typeface="+mn-cs"/>
              </a:rPr>
              <a:t>Major part of ministry – start popping up all over the place because territory getting squeezed </a:t>
            </a:r>
          </a:p>
          <a:p>
            <a:pPr lvl="0"/>
            <a:r>
              <a:rPr lang="en-GB" sz="1200" kern="1200" dirty="0">
                <a:solidFill>
                  <a:schemeClr val="tx1"/>
                </a:solidFill>
                <a:effectLst/>
                <a:latin typeface="+mn-lt"/>
                <a:ea typeface="+mn-ea"/>
                <a:cs typeface="+mn-cs"/>
              </a:rPr>
              <a:t>First featured miracle</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Authority over</a:t>
            </a:r>
          </a:p>
          <a:p>
            <a:pPr lvl="0"/>
            <a:r>
              <a:rPr lang="en-GB" sz="1200" kern="1200" dirty="0">
                <a:solidFill>
                  <a:schemeClr val="tx1"/>
                </a:solidFill>
                <a:effectLst/>
                <a:latin typeface="+mn-lt"/>
                <a:ea typeface="+mn-ea"/>
                <a:cs typeface="+mn-cs"/>
              </a:rPr>
              <a:t>Demon knew Jesus</a:t>
            </a:r>
          </a:p>
          <a:p>
            <a:pPr lvl="0"/>
            <a:r>
              <a:rPr lang="en-GB" sz="1200" kern="1200" dirty="0">
                <a:solidFill>
                  <a:schemeClr val="tx1"/>
                </a:solidFill>
                <a:effectLst/>
                <a:latin typeface="+mn-lt"/>
                <a:ea typeface="+mn-ea"/>
                <a:cs typeface="+mn-cs"/>
              </a:rPr>
              <a:t>Secrecy </a:t>
            </a:r>
          </a:p>
          <a:p>
            <a:pPr lvl="0"/>
            <a:endParaRPr lang="en-GB" sz="1200" kern="1200" dirty="0">
              <a:solidFill>
                <a:schemeClr val="tx1"/>
              </a:solidFill>
              <a:effectLst/>
              <a:latin typeface="+mn-lt"/>
              <a:ea typeface="+mn-ea"/>
              <a:cs typeface="+mn-cs"/>
            </a:endParaRPr>
          </a:p>
          <a:p>
            <a:pPr lvl="0"/>
            <a:r>
              <a:rPr lang="en-GB" sz="1200" kern="1200" dirty="0">
                <a:solidFill>
                  <a:schemeClr val="tx1"/>
                </a:solidFill>
                <a:effectLst/>
                <a:latin typeface="+mn-lt"/>
                <a:ea typeface="+mn-ea"/>
                <a:cs typeface="+mn-cs"/>
              </a:rPr>
              <a:t>Similarities with stopping storm </a:t>
            </a:r>
          </a:p>
          <a:p>
            <a:pPr lvl="0"/>
            <a:endParaRPr lang="en-GB" sz="1200"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5"/>
          </p:nvPr>
        </p:nvSpPr>
        <p:spPr/>
        <p:txBody>
          <a:bodyPr/>
          <a:lstStyle/>
          <a:p>
            <a:fld id="{0F605EFA-1BA9-45D7-9EC2-E24193E3B639}" type="slidenum">
              <a:rPr lang="en-GB" smtClean="0"/>
              <a:t>8</a:t>
            </a:fld>
            <a:endParaRPr lang="en-GB"/>
          </a:p>
        </p:txBody>
      </p:sp>
    </p:spTree>
    <p:extLst>
      <p:ext uri="{BB962C8B-B14F-4D97-AF65-F5344CB8AC3E}">
        <p14:creationId xmlns:p14="http://schemas.microsoft.com/office/powerpoint/2010/main" val="41608318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050" i="1" kern="1200" dirty="0">
                <a:solidFill>
                  <a:schemeClr val="tx1"/>
                </a:solidFill>
                <a:effectLst/>
                <a:latin typeface="+mn-lt"/>
                <a:ea typeface="+mn-ea"/>
                <a:cs typeface="+mn-cs"/>
              </a:rPr>
              <a:t>“Every moment the patches of green grew bigger and the patches of snow grew smaller. Every moment more and more of the trees shook off their robes of snow. Soon, wherever you looked, instead of white shapes you saw the dark green of firs or the black prickly branches of bare oaks and beeches and elms. Then the mist turned from white to gold and presently cleared away altogether. Shafts of delicious sunlight struck down on to the forest floor and overhead you could see a blue sky between the tree tops.</a:t>
            </a:r>
            <a:br>
              <a:rPr lang="en-GB" sz="1050" i="1" kern="1200" dirty="0">
                <a:solidFill>
                  <a:schemeClr val="tx1"/>
                </a:solidFill>
                <a:effectLst/>
                <a:latin typeface="+mn-lt"/>
                <a:ea typeface="+mn-ea"/>
                <a:cs typeface="+mn-cs"/>
              </a:rPr>
            </a:br>
            <a:r>
              <a:rPr lang="en-GB" sz="1050" i="1" kern="1200" dirty="0">
                <a:solidFill>
                  <a:schemeClr val="tx1"/>
                </a:solidFill>
                <a:effectLst/>
                <a:latin typeface="+mn-lt"/>
                <a:ea typeface="+mn-ea"/>
                <a:cs typeface="+mn-cs"/>
              </a:rPr>
              <a:t>Soon there were more wonderful things happening. Coming suddenly round a corner into a glade of silver birch trees Edmund saw the ground covered in all directions with little yellow flowers- celandines. The noise of water grew louder. Presently they actually crossed a stream. Beyond it they found snowdrops growing.” </a:t>
            </a:r>
            <a:r>
              <a:rPr lang="en-GB" sz="1050" kern="1200" dirty="0">
                <a:solidFill>
                  <a:schemeClr val="tx1"/>
                </a:solidFill>
                <a:effectLst/>
                <a:latin typeface="+mn-lt"/>
                <a:ea typeface="+mn-ea"/>
                <a:cs typeface="+mn-cs"/>
              </a:rPr>
              <a:t>― </a:t>
            </a:r>
            <a:r>
              <a:rPr lang="en-GB" sz="1050" b="1" kern="1200" dirty="0">
                <a:solidFill>
                  <a:schemeClr val="tx1"/>
                </a:solidFill>
                <a:effectLst/>
                <a:latin typeface="+mn-lt"/>
                <a:ea typeface="+mn-ea"/>
                <a:cs typeface="+mn-cs"/>
              </a:rPr>
              <a:t>C.S. Lewis, </a:t>
            </a:r>
            <a:r>
              <a:rPr lang="en-GB" sz="1050" b="1" u="sng" kern="1200" dirty="0">
                <a:solidFill>
                  <a:schemeClr val="tx1"/>
                </a:solidFill>
                <a:effectLst/>
                <a:latin typeface="+mn-lt"/>
                <a:ea typeface="+mn-ea"/>
                <a:cs typeface="+mn-cs"/>
                <a:hlinkClick r:id="rId3"/>
              </a:rPr>
              <a:t>The Lion, the Witch and the Wardrobe</a:t>
            </a:r>
            <a:endParaRPr lang="en-GB" sz="1050" kern="1200" dirty="0">
              <a:solidFill>
                <a:schemeClr val="tx1"/>
              </a:solidFill>
              <a:effectLst/>
              <a:latin typeface="+mn-lt"/>
              <a:ea typeface="+mn-ea"/>
              <a:cs typeface="+mn-cs"/>
            </a:endParaRPr>
          </a:p>
          <a:p>
            <a:r>
              <a:rPr lang="en-GB" sz="1050" kern="1200" dirty="0">
                <a:solidFill>
                  <a:schemeClr val="tx1"/>
                </a:solidFill>
                <a:effectLst/>
                <a:latin typeface="+mn-lt"/>
                <a:ea typeface="+mn-ea"/>
                <a:cs typeface="+mn-cs"/>
              </a:rPr>
              <a:t>Aslan is on the move – the curse holding the land is breaking</a:t>
            </a:r>
          </a:p>
          <a:p>
            <a:r>
              <a:rPr lang="en-GB" sz="1050" kern="1200" dirty="0">
                <a:solidFill>
                  <a:schemeClr val="tx1"/>
                </a:solidFill>
                <a:effectLst/>
                <a:latin typeface="+mn-lt"/>
                <a:ea typeface="+mn-ea"/>
                <a:cs typeface="+mn-cs"/>
              </a:rPr>
              <a:t>Jesus moved out into the world making little pockets of heaven</a:t>
            </a:r>
          </a:p>
          <a:p>
            <a:r>
              <a:rPr lang="en-GB" sz="1050" kern="1200" dirty="0">
                <a:solidFill>
                  <a:schemeClr val="tx1"/>
                </a:solidFill>
                <a:effectLst/>
                <a:latin typeface="+mn-lt"/>
                <a:ea typeface="+mn-ea"/>
                <a:cs typeface="+mn-cs"/>
              </a:rPr>
              <a:t> </a:t>
            </a:r>
          </a:p>
          <a:p>
            <a:r>
              <a:rPr lang="en-GB" sz="1050" kern="1200" dirty="0">
                <a:solidFill>
                  <a:schemeClr val="tx1"/>
                </a:solidFill>
                <a:effectLst/>
                <a:latin typeface="+mn-lt"/>
                <a:ea typeface="+mn-ea"/>
                <a:cs typeface="+mn-cs"/>
              </a:rPr>
              <a:t>Fixing this world matters – God is glorified, made known when it is repaired</a:t>
            </a:r>
          </a:p>
          <a:p>
            <a:r>
              <a:rPr lang="en-GB" sz="1050" kern="1200" dirty="0">
                <a:solidFill>
                  <a:schemeClr val="tx1"/>
                </a:solidFill>
                <a:effectLst/>
                <a:latin typeface="+mn-lt"/>
                <a:ea typeface="+mn-ea"/>
                <a:cs typeface="+mn-cs"/>
              </a:rPr>
              <a:t>Disfunction perpetuates a lie e.g. Sierra Leone </a:t>
            </a:r>
          </a:p>
          <a:p>
            <a:r>
              <a:rPr lang="en-GB" sz="1050" kern="1200" dirty="0">
                <a:solidFill>
                  <a:schemeClr val="tx1"/>
                </a:solidFill>
                <a:effectLst/>
                <a:latin typeface="+mn-lt"/>
                <a:ea typeface="+mn-ea"/>
                <a:cs typeface="+mn-cs"/>
              </a:rPr>
              <a:t>Order speaks of God’s nature</a:t>
            </a:r>
          </a:p>
          <a:p>
            <a:pPr marL="171450" lvl="0" indent="-171450">
              <a:buFont typeface="Arial" panose="020B0604020202020204" pitchFamily="34" charset="0"/>
              <a:buChar char="•"/>
            </a:pPr>
            <a:r>
              <a:rPr lang="en-GB" sz="1050" kern="1200" dirty="0">
                <a:solidFill>
                  <a:schemeClr val="tx1"/>
                </a:solidFill>
                <a:effectLst/>
                <a:latin typeface="+mn-lt"/>
                <a:ea typeface="+mn-ea"/>
                <a:cs typeface="+mn-cs"/>
              </a:rPr>
              <a:t>Refuge collection </a:t>
            </a:r>
          </a:p>
          <a:p>
            <a:pPr marL="171450" lvl="0" indent="-171450">
              <a:buFont typeface="Arial" panose="020B0604020202020204" pitchFamily="34" charset="0"/>
              <a:buChar char="•"/>
            </a:pPr>
            <a:r>
              <a:rPr lang="en-GB" sz="1050" kern="1200" dirty="0">
                <a:solidFill>
                  <a:schemeClr val="tx1"/>
                </a:solidFill>
                <a:effectLst/>
                <a:latin typeface="+mn-lt"/>
                <a:ea typeface="+mn-ea"/>
                <a:cs typeface="+mn-cs"/>
              </a:rPr>
              <a:t>Justice system</a:t>
            </a:r>
          </a:p>
          <a:p>
            <a:pPr marL="171450" lvl="0" indent="-171450">
              <a:buFont typeface="Arial" panose="020B0604020202020204" pitchFamily="34" charset="0"/>
              <a:buChar char="•"/>
            </a:pPr>
            <a:r>
              <a:rPr lang="en-GB" sz="1050" kern="1200" dirty="0">
                <a:solidFill>
                  <a:schemeClr val="tx1"/>
                </a:solidFill>
                <a:effectLst/>
                <a:latin typeface="+mn-lt"/>
                <a:ea typeface="+mn-ea"/>
                <a:cs typeface="+mn-cs"/>
              </a:rPr>
              <a:t>Education</a:t>
            </a:r>
          </a:p>
          <a:p>
            <a:r>
              <a:rPr lang="en-GB" sz="1050" kern="1200" dirty="0">
                <a:solidFill>
                  <a:schemeClr val="tx1"/>
                </a:solidFill>
                <a:effectLst/>
                <a:latin typeface="+mn-lt"/>
                <a:ea typeface="+mn-ea"/>
                <a:cs typeface="+mn-cs"/>
              </a:rPr>
              <a:t>Can demand our ‘rights’ and just want the material or can see a God whose very nature is expressed and a universe that is attuned to its Source </a:t>
            </a:r>
          </a:p>
          <a:p>
            <a:r>
              <a:rPr lang="en-GB" sz="1050"/>
              <a:t>This </a:t>
            </a:r>
            <a:r>
              <a:rPr lang="en-GB" sz="1050" dirty="0"/>
              <a:t>is Jesus!</a:t>
            </a:r>
          </a:p>
        </p:txBody>
      </p:sp>
      <p:sp>
        <p:nvSpPr>
          <p:cNvPr id="4" name="Slide Number Placeholder 3"/>
          <p:cNvSpPr>
            <a:spLocks noGrp="1"/>
          </p:cNvSpPr>
          <p:nvPr>
            <p:ph type="sldNum" sz="quarter" idx="5"/>
          </p:nvPr>
        </p:nvSpPr>
        <p:spPr/>
        <p:txBody>
          <a:bodyPr/>
          <a:lstStyle/>
          <a:p>
            <a:fld id="{0F605EFA-1BA9-45D7-9EC2-E24193E3B639}" type="slidenum">
              <a:rPr lang="en-GB" smtClean="0"/>
              <a:t>9</a:t>
            </a:fld>
            <a:endParaRPr lang="en-GB"/>
          </a:p>
        </p:txBody>
      </p:sp>
    </p:spTree>
    <p:extLst>
      <p:ext uri="{BB962C8B-B14F-4D97-AF65-F5344CB8AC3E}">
        <p14:creationId xmlns:p14="http://schemas.microsoft.com/office/powerpoint/2010/main" val="367830968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494A9E-15A5-CB6F-2A78-CD0FC018AB3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7BB0D2D-51E4-5C05-A619-0B0BB2B2EE3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AFC0FCE-41AB-2AE9-DB33-DF34A6DC2215}"/>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31ACCA37-A403-7F33-80E0-E18BF8A55660}"/>
              </a:ext>
            </a:extLst>
          </p:cNvPr>
          <p:cNvSpPr>
            <a:spLocks noGrp="1"/>
          </p:cNvSpPr>
          <p:nvPr>
            <p:ph type="sldNum" sz="quarter" idx="5"/>
          </p:nvPr>
        </p:nvSpPr>
        <p:spPr/>
        <p:txBody>
          <a:bodyPr/>
          <a:lstStyle/>
          <a:p>
            <a:fld id="{0F605EFA-1BA9-45D7-9EC2-E24193E3B639}" type="slidenum">
              <a:rPr lang="en-GB" smtClean="0"/>
              <a:t>10</a:t>
            </a:fld>
            <a:endParaRPr lang="en-GB"/>
          </a:p>
        </p:txBody>
      </p:sp>
    </p:spTree>
    <p:extLst>
      <p:ext uri="{BB962C8B-B14F-4D97-AF65-F5344CB8AC3E}">
        <p14:creationId xmlns:p14="http://schemas.microsoft.com/office/powerpoint/2010/main" val="409699347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Healed so she can serve</a:t>
            </a:r>
          </a:p>
          <a:p>
            <a:endParaRPr lang="en-GB" dirty="0"/>
          </a:p>
          <a:p>
            <a:r>
              <a:rPr lang="en-GB" dirty="0"/>
              <a:t>More diseases heal and demons cast out</a:t>
            </a:r>
          </a:p>
          <a:p>
            <a:endParaRPr lang="en-GB" dirty="0"/>
          </a:p>
        </p:txBody>
      </p:sp>
      <p:sp>
        <p:nvSpPr>
          <p:cNvPr id="4" name="Slide Number Placeholder 3"/>
          <p:cNvSpPr>
            <a:spLocks noGrp="1"/>
          </p:cNvSpPr>
          <p:nvPr>
            <p:ph type="sldNum" sz="quarter" idx="5"/>
          </p:nvPr>
        </p:nvSpPr>
        <p:spPr/>
        <p:txBody>
          <a:bodyPr/>
          <a:lstStyle/>
          <a:p>
            <a:fld id="{0F605EFA-1BA9-45D7-9EC2-E24193E3B639}" type="slidenum">
              <a:rPr lang="en-GB" smtClean="0"/>
              <a:t>11</a:t>
            </a:fld>
            <a:endParaRPr lang="en-GB"/>
          </a:p>
        </p:txBody>
      </p:sp>
    </p:spTree>
    <p:extLst>
      <p:ext uri="{BB962C8B-B14F-4D97-AF65-F5344CB8AC3E}">
        <p14:creationId xmlns:p14="http://schemas.microsoft.com/office/powerpoint/2010/main" val="141813296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44DF5F-9334-6C2A-A862-BD6DF1AE850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7B65387-5B3E-7B43-3A2B-8A5970DAA99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7C4CF11-1C2F-2313-B001-E043F2A87B2C}"/>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63AF7BB6-ECD7-5774-7A81-84D7EFF40E8B}"/>
              </a:ext>
            </a:extLst>
          </p:cNvPr>
          <p:cNvSpPr>
            <a:spLocks noGrp="1"/>
          </p:cNvSpPr>
          <p:nvPr>
            <p:ph type="sldNum" sz="quarter" idx="5"/>
          </p:nvPr>
        </p:nvSpPr>
        <p:spPr/>
        <p:txBody>
          <a:bodyPr/>
          <a:lstStyle/>
          <a:p>
            <a:fld id="{0F605EFA-1BA9-45D7-9EC2-E24193E3B639}" type="slidenum">
              <a:rPr lang="en-GB" smtClean="0"/>
              <a:t>12</a:t>
            </a:fld>
            <a:endParaRPr lang="en-GB"/>
          </a:p>
        </p:txBody>
      </p:sp>
    </p:spTree>
    <p:extLst>
      <p:ext uri="{BB962C8B-B14F-4D97-AF65-F5344CB8AC3E}">
        <p14:creationId xmlns:p14="http://schemas.microsoft.com/office/powerpoint/2010/main" val="71628024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[healing leper] </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A man with leprosy came to him and begged him on his knees, “If you are willing, you can make me clean.”</a:t>
            </a:r>
          </a:p>
          <a:p>
            <a:pPr marL="171450" lvl="0" indent="-171450">
              <a:buFont typeface="Arial" panose="020B0604020202020204" pitchFamily="34" charset="0"/>
              <a:buChar char="•"/>
            </a:pPr>
            <a:r>
              <a:rPr lang="en-GB" sz="1200" kern="1200" dirty="0">
                <a:solidFill>
                  <a:schemeClr val="tx1"/>
                </a:solidFill>
                <a:effectLst/>
                <a:latin typeface="+mn-lt"/>
                <a:ea typeface="+mn-ea"/>
                <a:cs typeface="+mn-cs"/>
              </a:rPr>
              <a:t>Risk to come to Jesus – complete disease – believed result of sin, contagious, isolated, incurable  </a:t>
            </a:r>
          </a:p>
          <a:p>
            <a:pPr marL="171450" lvl="0" indent="-171450">
              <a:buFont typeface="Arial" panose="020B0604020202020204" pitchFamily="34" charset="0"/>
              <a:buChar char="•"/>
            </a:pPr>
            <a:r>
              <a:rPr lang="en-GB" sz="1200" kern="1200" dirty="0">
                <a:solidFill>
                  <a:schemeClr val="tx1"/>
                </a:solidFill>
                <a:effectLst/>
                <a:latin typeface="+mn-lt"/>
                <a:ea typeface="+mn-ea"/>
                <a:cs typeface="+mn-cs"/>
              </a:rPr>
              <a:t>If you are willing – doubted will, not power </a:t>
            </a:r>
          </a:p>
          <a:p>
            <a:pPr marL="171450" lvl="0" indent="-171450">
              <a:buFont typeface="Arial" panose="020B0604020202020204" pitchFamily="34" charset="0"/>
              <a:buChar char="•"/>
            </a:pPr>
            <a:r>
              <a:rPr lang="en-GB" sz="1200" kern="1200" dirty="0">
                <a:solidFill>
                  <a:schemeClr val="tx1"/>
                </a:solidFill>
                <a:effectLst/>
                <a:latin typeface="+mn-lt"/>
                <a:ea typeface="+mn-ea"/>
                <a:cs typeface="+mn-cs"/>
              </a:rPr>
              <a:t>I am willing</a:t>
            </a:r>
          </a:p>
          <a:p>
            <a:pPr marL="171450" lvl="0" indent="-171450">
              <a:buFont typeface="Arial" panose="020B0604020202020204" pitchFamily="34" charset="0"/>
              <a:buChar char="•"/>
            </a:pPr>
            <a:r>
              <a:rPr lang="en-GB" sz="1200" kern="1200" dirty="0">
                <a:solidFill>
                  <a:schemeClr val="tx1"/>
                </a:solidFill>
                <a:effectLst/>
                <a:latin typeface="+mn-lt"/>
                <a:ea typeface="+mn-ea"/>
                <a:cs typeface="+mn-cs"/>
              </a:rPr>
              <a:t>Heaven torn open, for God so loved the world, coming to rescue his children </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Jesus was indignant.</a:t>
            </a:r>
          </a:p>
          <a:p>
            <a:pPr marL="171450" lvl="0" indent="-171450">
              <a:buFont typeface="Arial" panose="020B0604020202020204" pitchFamily="34" charset="0"/>
              <a:buChar char="•"/>
            </a:pPr>
            <a:r>
              <a:rPr lang="en-GB" sz="1200" kern="1200" dirty="0">
                <a:solidFill>
                  <a:schemeClr val="tx1"/>
                </a:solidFill>
                <a:effectLst/>
                <a:latin typeface="+mn-lt"/>
                <a:ea typeface="+mn-ea"/>
                <a:cs typeface="+mn-cs"/>
              </a:rPr>
              <a:t>A physic reaction</a:t>
            </a:r>
          </a:p>
          <a:p>
            <a:pPr marL="171450" lvl="0" indent="-171450">
              <a:buFont typeface="Arial" panose="020B0604020202020204" pitchFamily="34" charset="0"/>
              <a:buChar char="•"/>
            </a:pPr>
            <a:r>
              <a:rPr lang="en-GB" sz="1200" kern="1200" dirty="0">
                <a:solidFill>
                  <a:schemeClr val="tx1"/>
                </a:solidFill>
                <a:effectLst/>
                <a:latin typeface="+mn-lt"/>
                <a:ea typeface="+mn-ea"/>
                <a:cs typeface="+mn-cs"/>
              </a:rPr>
              <a:t>Moved with compassion</a:t>
            </a:r>
          </a:p>
          <a:p>
            <a:pPr marL="171450" lvl="0" indent="-171450">
              <a:buFont typeface="Arial" panose="020B0604020202020204" pitchFamily="34" charset="0"/>
              <a:buChar char="•"/>
            </a:pPr>
            <a:r>
              <a:rPr lang="en-GB" sz="1200" kern="1200" dirty="0">
                <a:solidFill>
                  <a:schemeClr val="tx1"/>
                </a:solidFill>
                <a:effectLst/>
                <a:latin typeface="+mn-lt"/>
                <a:ea typeface="+mn-ea"/>
                <a:cs typeface="+mn-cs"/>
              </a:rPr>
              <a:t>Highly emotive </a:t>
            </a:r>
          </a:p>
          <a:p>
            <a:pPr marL="171450" lvl="0" indent="-171450">
              <a:buFont typeface="Arial" panose="020B0604020202020204" pitchFamily="34" charset="0"/>
              <a:buChar char="•"/>
            </a:pPr>
            <a:r>
              <a:rPr lang="en-GB" sz="1200" kern="1200" dirty="0">
                <a:solidFill>
                  <a:schemeClr val="tx1"/>
                </a:solidFill>
                <a:effectLst/>
                <a:latin typeface="+mn-lt"/>
                <a:ea typeface="+mn-ea"/>
                <a:cs typeface="+mn-cs"/>
              </a:rPr>
              <a:t>Jesus touches Him (didn’t need to touch – can heal with word or thought) – “I’m with you”</a:t>
            </a:r>
          </a:p>
          <a:p>
            <a:endParaRPr lang="en-GB" dirty="0"/>
          </a:p>
          <a:p>
            <a:r>
              <a:rPr lang="en-GB" dirty="0"/>
              <a:t>Now </a:t>
            </a:r>
            <a:r>
              <a:rPr lang="en-GB" dirty="0" err="1"/>
              <a:t>jesus</a:t>
            </a:r>
            <a:r>
              <a:rPr lang="en-GB" dirty="0"/>
              <a:t> has to live in the lonely places</a:t>
            </a:r>
          </a:p>
        </p:txBody>
      </p:sp>
      <p:sp>
        <p:nvSpPr>
          <p:cNvPr id="4" name="Slide Number Placeholder 3"/>
          <p:cNvSpPr>
            <a:spLocks noGrp="1"/>
          </p:cNvSpPr>
          <p:nvPr>
            <p:ph type="sldNum" sz="quarter" idx="5"/>
          </p:nvPr>
        </p:nvSpPr>
        <p:spPr/>
        <p:txBody>
          <a:bodyPr/>
          <a:lstStyle/>
          <a:p>
            <a:fld id="{0F605EFA-1BA9-45D7-9EC2-E24193E3B639}" type="slidenum">
              <a:rPr lang="en-GB" smtClean="0"/>
              <a:t>13</a:t>
            </a:fld>
            <a:endParaRPr lang="en-GB"/>
          </a:p>
        </p:txBody>
      </p:sp>
    </p:spTree>
    <p:extLst>
      <p:ext uri="{BB962C8B-B14F-4D97-AF65-F5344CB8AC3E}">
        <p14:creationId xmlns:p14="http://schemas.microsoft.com/office/powerpoint/2010/main" val="286102810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0F605EFA-1BA9-45D7-9EC2-E24193E3B639}" type="slidenum">
              <a:rPr lang="en-GB" smtClean="0"/>
              <a:t>14</a:t>
            </a:fld>
            <a:endParaRPr lang="en-GB"/>
          </a:p>
        </p:txBody>
      </p:sp>
    </p:spTree>
    <p:extLst>
      <p:ext uri="{BB962C8B-B14F-4D97-AF65-F5344CB8AC3E}">
        <p14:creationId xmlns:p14="http://schemas.microsoft.com/office/powerpoint/2010/main" val="279464004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Theme in gospels</a:t>
            </a:r>
          </a:p>
          <a:p>
            <a:r>
              <a:rPr lang="en-GB" sz="1200" kern="1200" dirty="0">
                <a:solidFill>
                  <a:schemeClr val="tx1"/>
                </a:solidFill>
                <a:effectLst/>
                <a:latin typeface="+mn-lt"/>
                <a:ea typeface="+mn-ea"/>
                <a:cs typeface="+mn-cs"/>
              </a:rPr>
              <a:t>Every time he raises others, he is lowering himself into the grave. he is trading places.</a:t>
            </a:r>
          </a:p>
          <a:p>
            <a:pPr marL="171450" lvl="0" indent="-171450">
              <a:buFont typeface="Arial" panose="020B0604020202020204" pitchFamily="34" charset="0"/>
              <a:buChar char="•"/>
            </a:pPr>
            <a:r>
              <a:rPr lang="en-GB" sz="1200" kern="1200" dirty="0">
                <a:solidFill>
                  <a:schemeClr val="tx1"/>
                </a:solidFill>
                <a:effectLst/>
                <a:latin typeface="+mn-lt"/>
                <a:ea typeface="+mn-ea"/>
                <a:cs typeface="+mn-cs"/>
              </a:rPr>
              <a:t>Mother-in-law raised up</a:t>
            </a:r>
          </a:p>
          <a:p>
            <a:pPr marL="171450" lvl="0" indent="-171450">
              <a:buFont typeface="Arial" panose="020B0604020202020204" pitchFamily="34" charset="0"/>
              <a:buChar char="•"/>
            </a:pPr>
            <a:r>
              <a:rPr lang="en-GB" sz="1200" kern="1200" dirty="0">
                <a:solidFill>
                  <a:schemeClr val="tx1"/>
                </a:solidFill>
                <a:effectLst/>
                <a:latin typeface="+mn-lt"/>
                <a:ea typeface="+mn-ea"/>
                <a:cs typeface="+mn-cs"/>
              </a:rPr>
              <a:t>Brings leprous man out of isolation at cost of his own isolation </a:t>
            </a:r>
          </a:p>
          <a:p>
            <a:pPr marL="171450" lvl="0" indent="-171450">
              <a:buFont typeface="Arial" panose="020B0604020202020204" pitchFamily="34" charset="0"/>
              <a:buChar char="•"/>
            </a:pPr>
            <a:r>
              <a:rPr lang="en-GB" sz="1200" kern="1200" dirty="0">
                <a:solidFill>
                  <a:schemeClr val="tx1"/>
                </a:solidFill>
                <a:effectLst/>
                <a:latin typeface="+mn-lt"/>
                <a:ea typeface="+mn-ea"/>
                <a:cs typeface="+mn-cs"/>
              </a:rPr>
              <a:t>Raises Lazarus, leaders want to put him in a tomb</a:t>
            </a:r>
          </a:p>
          <a:p>
            <a:pPr marL="171450" indent="-171450">
              <a:buFont typeface="Arial" panose="020B0604020202020204" pitchFamily="34" charset="0"/>
              <a:buChar char="•"/>
            </a:pPr>
            <a:r>
              <a:rPr lang="en-GB" sz="1200" kern="1200" dirty="0">
                <a:solidFill>
                  <a:schemeClr val="tx1"/>
                </a:solidFill>
                <a:effectLst/>
                <a:latin typeface="+mn-lt"/>
                <a:ea typeface="+mn-ea"/>
                <a:cs typeface="+mn-cs"/>
              </a:rPr>
              <a:t>Every healing in another nail in His coffin </a:t>
            </a:r>
          </a:p>
          <a:p>
            <a:endParaRPr lang="en-GB" dirty="0"/>
          </a:p>
        </p:txBody>
      </p:sp>
      <p:sp>
        <p:nvSpPr>
          <p:cNvPr id="4" name="Slide Number Placeholder 3"/>
          <p:cNvSpPr>
            <a:spLocks noGrp="1"/>
          </p:cNvSpPr>
          <p:nvPr>
            <p:ph type="sldNum" sz="quarter" idx="5"/>
          </p:nvPr>
        </p:nvSpPr>
        <p:spPr/>
        <p:txBody>
          <a:bodyPr/>
          <a:lstStyle/>
          <a:p>
            <a:fld id="{0F605EFA-1BA9-45D7-9EC2-E24193E3B639}" type="slidenum">
              <a:rPr lang="en-GB" smtClean="0"/>
              <a:t>15</a:t>
            </a:fld>
            <a:endParaRPr lang="en-GB"/>
          </a:p>
        </p:txBody>
      </p:sp>
    </p:spTree>
    <p:extLst>
      <p:ext uri="{BB962C8B-B14F-4D97-AF65-F5344CB8AC3E}">
        <p14:creationId xmlns:p14="http://schemas.microsoft.com/office/powerpoint/2010/main" val="290961468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A6FDA9-41B7-9635-C3E8-06BF42A0194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CC6B268-67D3-04B2-842C-CF8C68F66DA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316DED1-BA70-7AF4-82BB-82518B2D612C}"/>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5D6A7FC1-66F2-E0D9-9E97-16766F054BF0}"/>
              </a:ext>
            </a:extLst>
          </p:cNvPr>
          <p:cNvSpPr>
            <a:spLocks noGrp="1"/>
          </p:cNvSpPr>
          <p:nvPr>
            <p:ph type="sldNum" sz="quarter" idx="5"/>
          </p:nvPr>
        </p:nvSpPr>
        <p:spPr/>
        <p:txBody>
          <a:bodyPr/>
          <a:lstStyle/>
          <a:p>
            <a:fld id="{0F605EFA-1BA9-45D7-9EC2-E24193E3B639}" type="slidenum">
              <a:rPr lang="en-GB" smtClean="0"/>
              <a:t>16</a:t>
            </a:fld>
            <a:endParaRPr lang="en-GB"/>
          </a:p>
        </p:txBody>
      </p:sp>
    </p:spTree>
    <p:extLst>
      <p:ext uri="{BB962C8B-B14F-4D97-AF65-F5344CB8AC3E}">
        <p14:creationId xmlns:p14="http://schemas.microsoft.com/office/powerpoint/2010/main" val="171871559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F3CCEC-04D7-A1AF-7EF5-04AD5358404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3D2DDAA-6786-A85E-1283-37704E86FA6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FEF3C64-616D-E250-7482-743EE1151685}"/>
              </a:ext>
            </a:extLst>
          </p:cNvPr>
          <p:cNvSpPr>
            <a:spLocks noGrp="1"/>
          </p:cNvSpPr>
          <p:nvPr>
            <p:ph type="body" idx="1"/>
          </p:nvPr>
        </p:nvSpPr>
        <p:spPr/>
        <p:txBody>
          <a:bodyPr/>
          <a:lstStyle/>
          <a:p>
            <a:r>
              <a:rPr lang="en-GB" dirty="0"/>
              <a:t>Every healing, act of justice is another nail in his coffin</a:t>
            </a:r>
          </a:p>
          <a:p>
            <a:r>
              <a:rPr lang="en-GB" dirty="0"/>
              <a:t>He takes this sin upon him to free us from it</a:t>
            </a:r>
          </a:p>
          <a:p>
            <a:r>
              <a:rPr lang="en-GB" dirty="0"/>
              <a:t>2 Cor 5:21 </a:t>
            </a:r>
            <a:r>
              <a:rPr lang="en-GB" sz="1200" b="0" i="0" kern="1200" dirty="0">
                <a:solidFill>
                  <a:schemeClr val="tx1"/>
                </a:solidFill>
                <a:effectLst/>
                <a:latin typeface="+mn-lt"/>
                <a:ea typeface="+mn-ea"/>
                <a:cs typeface="+mn-cs"/>
              </a:rPr>
              <a:t>God made him who had no sin to be sin for us, so that in him we might become the righteousness of God.</a:t>
            </a:r>
            <a:endParaRPr lang="en-GB" dirty="0"/>
          </a:p>
          <a:p>
            <a:r>
              <a:rPr lang="en-GB"/>
              <a:t>1 Peter 2:24 </a:t>
            </a:r>
            <a:r>
              <a:rPr lang="en-GB" sz="1200" b="0" i="0" kern="1200">
                <a:solidFill>
                  <a:schemeClr val="tx1"/>
                </a:solidFill>
                <a:effectLst/>
                <a:latin typeface="+mn-lt"/>
                <a:ea typeface="+mn-ea"/>
                <a:cs typeface="+mn-cs"/>
              </a:rPr>
              <a:t>“He himself bore our sins” in his body on the cross, so that we might die to sins and live for righteousness; “by his wounds you have been healed.”</a:t>
            </a:r>
            <a:endParaRPr lang="en-GB"/>
          </a:p>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Trading places (free for us, costly for Him)</a:t>
            </a:r>
          </a:p>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Thank you for saving me, what can I say? </a:t>
            </a:r>
          </a:p>
          <a:p>
            <a:endParaRPr lang="en-GB" dirty="0"/>
          </a:p>
        </p:txBody>
      </p:sp>
      <p:sp>
        <p:nvSpPr>
          <p:cNvPr id="4" name="Slide Number Placeholder 3">
            <a:extLst>
              <a:ext uri="{FF2B5EF4-FFF2-40B4-BE49-F238E27FC236}">
                <a16:creationId xmlns:a16="http://schemas.microsoft.com/office/drawing/2014/main" id="{34F2DE81-0E5D-0822-A4F9-83F6CA4432D1}"/>
              </a:ext>
            </a:extLst>
          </p:cNvPr>
          <p:cNvSpPr>
            <a:spLocks noGrp="1"/>
          </p:cNvSpPr>
          <p:nvPr>
            <p:ph type="sldNum" sz="quarter" idx="5"/>
          </p:nvPr>
        </p:nvSpPr>
        <p:spPr/>
        <p:txBody>
          <a:bodyPr/>
          <a:lstStyle/>
          <a:p>
            <a:fld id="{0F605EFA-1BA9-45D7-9EC2-E24193E3B639}" type="slidenum">
              <a:rPr lang="en-GB" smtClean="0"/>
              <a:t>17</a:t>
            </a:fld>
            <a:endParaRPr lang="en-GB"/>
          </a:p>
        </p:txBody>
      </p:sp>
    </p:spTree>
    <p:extLst>
      <p:ext uri="{BB962C8B-B14F-4D97-AF65-F5344CB8AC3E}">
        <p14:creationId xmlns:p14="http://schemas.microsoft.com/office/powerpoint/2010/main" val="288507399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8943CE-2A89-316F-AD4A-B424578FAA4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C08B781-B4DC-4D0D-942C-A6952BF36A7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39C3157-0BFD-9523-4A22-81F29FD7CCC8}"/>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8689E8C4-A7EC-401E-9CD8-C9CD50D0FF27}"/>
              </a:ext>
            </a:extLst>
          </p:cNvPr>
          <p:cNvSpPr>
            <a:spLocks noGrp="1"/>
          </p:cNvSpPr>
          <p:nvPr>
            <p:ph type="sldNum" sz="quarter" idx="5"/>
          </p:nvPr>
        </p:nvSpPr>
        <p:spPr/>
        <p:txBody>
          <a:bodyPr/>
          <a:lstStyle/>
          <a:p>
            <a:fld id="{0F605EFA-1BA9-45D7-9EC2-E24193E3B639}" type="slidenum">
              <a:rPr lang="en-GB" smtClean="0"/>
              <a:t>18</a:t>
            </a:fld>
            <a:endParaRPr lang="en-GB"/>
          </a:p>
        </p:txBody>
      </p:sp>
    </p:spTree>
    <p:extLst>
      <p:ext uri="{BB962C8B-B14F-4D97-AF65-F5344CB8AC3E}">
        <p14:creationId xmlns:p14="http://schemas.microsoft.com/office/powerpoint/2010/main" val="1453374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Everyone is looking for you!</a:t>
            </a:r>
          </a:p>
          <a:p>
            <a:pPr lvl="0"/>
            <a:r>
              <a:rPr lang="en-GB" sz="1200" kern="1200" dirty="0">
                <a:solidFill>
                  <a:schemeClr val="tx1"/>
                </a:solidFill>
                <a:effectLst/>
                <a:latin typeface="+mn-lt"/>
                <a:ea typeface="+mn-ea"/>
                <a:cs typeface="+mn-cs"/>
              </a:rPr>
              <a:t>True and false on different levels</a:t>
            </a:r>
          </a:p>
          <a:p>
            <a:pPr lvl="1"/>
            <a:r>
              <a:rPr lang="en-GB" sz="1200" kern="1200" dirty="0">
                <a:solidFill>
                  <a:schemeClr val="tx1"/>
                </a:solidFill>
                <a:effectLst/>
                <a:latin typeface="+mn-lt"/>
                <a:ea typeface="+mn-ea"/>
                <a:cs typeface="+mn-cs"/>
              </a:rPr>
              <a:t>They are looking for miracle maker (means to an end)</a:t>
            </a:r>
          </a:p>
          <a:p>
            <a:pPr lvl="1"/>
            <a:r>
              <a:rPr lang="en-GB" sz="1200" kern="1200" dirty="0">
                <a:solidFill>
                  <a:schemeClr val="tx1"/>
                </a:solidFill>
                <a:effectLst/>
                <a:latin typeface="+mn-lt"/>
                <a:ea typeface="+mn-ea"/>
                <a:cs typeface="+mn-cs"/>
              </a:rPr>
              <a:t>They aren’t looking for a king/rescuer </a:t>
            </a:r>
          </a:p>
          <a:p>
            <a:pPr lvl="1"/>
            <a:r>
              <a:rPr lang="en-GB" sz="1200" kern="1200" dirty="0">
                <a:solidFill>
                  <a:schemeClr val="tx1"/>
                </a:solidFill>
                <a:effectLst/>
                <a:latin typeface="+mn-lt"/>
                <a:ea typeface="+mn-ea"/>
                <a:cs typeface="+mn-cs"/>
              </a:rPr>
              <a:t>We are all looking for completion – choose all type of idols to fill the void </a:t>
            </a:r>
          </a:p>
          <a:p>
            <a:pPr lvl="2"/>
            <a:r>
              <a:rPr lang="en-GB" sz="1200" kern="1200" dirty="0">
                <a:solidFill>
                  <a:schemeClr val="tx1"/>
                </a:solidFill>
                <a:effectLst/>
                <a:latin typeface="+mn-lt"/>
                <a:ea typeface="+mn-ea"/>
                <a:cs typeface="+mn-cs"/>
              </a:rPr>
              <a:t>Saint Augustine: </a:t>
            </a:r>
            <a:r>
              <a:rPr lang="en-GB" sz="1200" i="1" kern="1200" dirty="0">
                <a:solidFill>
                  <a:schemeClr val="tx1"/>
                </a:solidFill>
                <a:effectLst/>
                <a:latin typeface="+mn-lt"/>
                <a:ea typeface="+mn-ea"/>
                <a:cs typeface="+mn-cs"/>
              </a:rPr>
              <a:t>"You have made us for yourself, and our hearts are restless until they rest in you.</a:t>
            </a:r>
            <a:endParaRPr lang="en-GB" sz="1200" kern="1200" dirty="0">
              <a:solidFill>
                <a:schemeClr val="tx1"/>
              </a:solidFill>
              <a:effectLst/>
              <a:latin typeface="+mn-lt"/>
              <a:ea typeface="+mn-ea"/>
              <a:cs typeface="+mn-cs"/>
            </a:endParaRPr>
          </a:p>
          <a:p>
            <a:pPr lvl="1"/>
            <a:r>
              <a:rPr lang="en-GB" sz="1200" kern="1200" dirty="0">
                <a:solidFill>
                  <a:schemeClr val="tx1"/>
                </a:solidFill>
                <a:effectLst/>
                <a:latin typeface="+mn-lt"/>
                <a:ea typeface="+mn-ea"/>
                <a:cs typeface="+mn-cs"/>
              </a:rPr>
              <a:t>Are you looking for this amazing Jesus – perhaps you know of Him, or to a limited extent but to truly know Him (end in Himself) </a:t>
            </a:r>
          </a:p>
          <a:p>
            <a:endParaRPr lang="en-GB" dirty="0"/>
          </a:p>
        </p:txBody>
      </p:sp>
      <p:sp>
        <p:nvSpPr>
          <p:cNvPr id="4" name="Slide Number Placeholder 3"/>
          <p:cNvSpPr>
            <a:spLocks noGrp="1"/>
          </p:cNvSpPr>
          <p:nvPr>
            <p:ph type="sldNum" sz="quarter" idx="5"/>
          </p:nvPr>
        </p:nvSpPr>
        <p:spPr/>
        <p:txBody>
          <a:bodyPr/>
          <a:lstStyle/>
          <a:p>
            <a:fld id="{0F605EFA-1BA9-45D7-9EC2-E24193E3B639}" type="slidenum">
              <a:rPr lang="en-GB" smtClean="0"/>
              <a:t>19</a:t>
            </a:fld>
            <a:endParaRPr lang="en-GB"/>
          </a:p>
        </p:txBody>
      </p:sp>
    </p:spTree>
    <p:extLst>
      <p:ext uri="{BB962C8B-B14F-4D97-AF65-F5344CB8AC3E}">
        <p14:creationId xmlns:p14="http://schemas.microsoft.com/office/powerpoint/2010/main" val="144222362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That’s the Jesus I know!</a:t>
            </a:r>
          </a:p>
          <a:p>
            <a:r>
              <a:rPr lang="en-GB" sz="1200" kern="1200" dirty="0">
                <a:solidFill>
                  <a:schemeClr val="tx1"/>
                </a:solidFill>
                <a:effectLst/>
                <a:latin typeface="+mn-lt"/>
                <a:ea typeface="+mn-ea"/>
                <a:cs typeface="+mn-cs"/>
              </a:rPr>
              <a:t>Do you know Him? </a:t>
            </a:r>
          </a:p>
          <a:p>
            <a:r>
              <a:rPr lang="en-GB" sz="1200" kern="1200" dirty="0">
                <a:solidFill>
                  <a:schemeClr val="tx1"/>
                </a:solidFill>
                <a:effectLst/>
                <a:latin typeface="+mn-lt"/>
                <a:ea typeface="+mn-ea"/>
                <a:cs typeface="+mn-cs"/>
              </a:rPr>
              <a:t>He has made Himself know about </a:t>
            </a:r>
          </a:p>
          <a:p>
            <a:pPr lvl="0"/>
            <a:r>
              <a:rPr lang="en-GB" sz="1200" kern="1200" dirty="0">
                <a:solidFill>
                  <a:schemeClr val="tx1"/>
                </a:solidFill>
                <a:effectLst/>
                <a:latin typeface="+mn-lt"/>
                <a:ea typeface="+mn-ea"/>
                <a:cs typeface="+mn-cs"/>
              </a:rPr>
              <a:t>Col 1:15 The Son is the image of the invisible God, the firstborn over all creation. </a:t>
            </a:r>
          </a:p>
          <a:p>
            <a:pPr lvl="0"/>
            <a:r>
              <a:rPr lang="en-GB" sz="1200" kern="1200" dirty="0">
                <a:solidFill>
                  <a:schemeClr val="tx1"/>
                </a:solidFill>
                <a:effectLst/>
                <a:latin typeface="+mn-lt"/>
                <a:ea typeface="+mn-ea"/>
                <a:cs typeface="+mn-cs"/>
              </a:rPr>
              <a:t>Col 2:9 For in Christ all the fullness of the Deity lives in bodily form</a:t>
            </a:r>
          </a:p>
          <a:p>
            <a:pPr lvl="0"/>
            <a:r>
              <a:rPr lang="en-GB" sz="1200" kern="1200" dirty="0">
                <a:solidFill>
                  <a:schemeClr val="tx1"/>
                </a:solidFill>
                <a:effectLst/>
                <a:latin typeface="+mn-lt"/>
                <a:ea typeface="+mn-ea"/>
                <a:cs typeface="+mn-cs"/>
              </a:rPr>
              <a:t>Phil 3:10 I want to know Christ</a:t>
            </a:r>
          </a:p>
          <a:p>
            <a:endParaRPr lang="en-GB" dirty="0"/>
          </a:p>
        </p:txBody>
      </p:sp>
      <p:sp>
        <p:nvSpPr>
          <p:cNvPr id="4" name="Slide Number Placeholder 3"/>
          <p:cNvSpPr>
            <a:spLocks noGrp="1"/>
          </p:cNvSpPr>
          <p:nvPr>
            <p:ph type="sldNum" sz="quarter" idx="5"/>
          </p:nvPr>
        </p:nvSpPr>
        <p:spPr/>
        <p:txBody>
          <a:bodyPr/>
          <a:lstStyle/>
          <a:p>
            <a:fld id="{0F605EFA-1BA9-45D7-9EC2-E24193E3B639}" type="slidenum">
              <a:rPr lang="en-GB" smtClean="0"/>
              <a:t>20</a:t>
            </a:fld>
            <a:endParaRPr lang="en-GB"/>
          </a:p>
        </p:txBody>
      </p:sp>
    </p:spTree>
    <p:extLst>
      <p:ext uri="{BB962C8B-B14F-4D97-AF65-F5344CB8AC3E}">
        <p14:creationId xmlns:p14="http://schemas.microsoft.com/office/powerpoint/2010/main" val="73679305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in </a:t>
            </a:r>
            <a:r>
              <a:rPr lang="en-GB" sz="1200" kern="1200" dirty="0" err="1">
                <a:solidFill>
                  <a:schemeClr val="tx1"/>
                </a:solidFill>
                <a:effectLst/>
                <a:latin typeface="+mn-lt"/>
                <a:ea typeface="+mn-ea"/>
                <a:cs typeface="+mn-cs"/>
              </a:rPr>
              <a:t>jesus</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christ</a:t>
            </a:r>
            <a:r>
              <a:rPr lang="en-GB" sz="1200" kern="1200" dirty="0">
                <a:solidFill>
                  <a:schemeClr val="tx1"/>
                </a:solidFill>
                <a:effectLst/>
                <a:latin typeface="+mn-lt"/>
                <a:ea typeface="+mn-ea"/>
                <a:cs typeface="+mn-cs"/>
              </a:rPr>
              <a:t> we see virtues combined that never anywhere else are combined </a:t>
            </a:r>
          </a:p>
          <a:p>
            <a:r>
              <a:rPr lang="en-GB" sz="1200" kern="1200" dirty="0">
                <a:solidFill>
                  <a:schemeClr val="tx1"/>
                </a:solidFill>
                <a:effectLst/>
                <a:latin typeface="+mn-lt"/>
                <a:ea typeface="+mn-ea"/>
                <a:cs typeface="+mn-cs"/>
              </a:rPr>
              <a:t>We see</a:t>
            </a:r>
          </a:p>
          <a:p>
            <a:pPr marL="171450" indent="-171450">
              <a:buFont typeface="Arial" panose="020B0604020202020204" pitchFamily="34" charset="0"/>
              <a:buChar char="•"/>
            </a:pPr>
            <a:r>
              <a:rPr lang="en-GB" sz="1200" kern="1200" dirty="0">
                <a:solidFill>
                  <a:schemeClr val="tx1"/>
                </a:solidFill>
                <a:effectLst/>
                <a:latin typeface="+mn-lt"/>
                <a:ea typeface="+mn-ea"/>
                <a:cs typeface="+mn-cs"/>
              </a:rPr>
              <a:t>Tenderness without weakness</a:t>
            </a:r>
          </a:p>
          <a:p>
            <a:pPr marL="171450" indent="-171450">
              <a:buFont typeface="Arial" panose="020B0604020202020204" pitchFamily="34" charset="0"/>
              <a:buChar char="•"/>
            </a:pPr>
            <a:r>
              <a:rPr lang="en-GB" sz="1200" kern="1200" dirty="0">
                <a:solidFill>
                  <a:schemeClr val="tx1"/>
                </a:solidFill>
                <a:effectLst/>
                <a:latin typeface="+mn-lt"/>
                <a:ea typeface="+mn-ea"/>
                <a:cs typeface="+mn-cs"/>
              </a:rPr>
              <a:t>Strength without a milligram of harshness</a:t>
            </a:r>
          </a:p>
          <a:p>
            <a:pPr marL="171450" indent="-171450">
              <a:buFont typeface="Arial" panose="020B0604020202020204" pitchFamily="34" charset="0"/>
              <a:buChar char="•"/>
            </a:pPr>
            <a:r>
              <a:rPr lang="en-GB" sz="1200" kern="1200" dirty="0">
                <a:solidFill>
                  <a:schemeClr val="tx1"/>
                </a:solidFill>
                <a:effectLst/>
                <a:latin typeface="+mn-lt"/>
                <a:ea typeface="+mn-ea"/>
                <a:cs typeface="+mn-cs"/>
              </a:rPr>
              <a:t>Humility without a ounce of uncertainty</a:t>
            </a:r>
          </a:p>
          <a:p>
            <a:pPr marL="171450" indent="-171450">
              <a:buFont typeface="Arial" panose="020B0604020202020204" pitchFamily="34" charset="0"/>
              <a:buChar char="•"/>
            </a:pPr>
            <a:r>
              <a:rPr lang="en-GB" sz="1200" kern="1200" dirty="0">
                <a:solidFill>
                  <a:schemeClr val="tx1"/>
                </a:solidFill>
                <a:effectLst/>
                <a:latin typeface="+mn-lt"/>
                <a:ea typeface="+mn-ea"/>
                <a:cs typeface="+mn-cs"/>
              </a:rPr>
              <a:t>Unbending convictions yet complete and utter approachability</a:t>
            </a:r>
          </a:p>
          <a:p>
            <a:pPr marL="171450" indent="-171450">
              <a:buFont typeface="Arial" panose="020B0604020202020204" pitchFamily="34" charset="0"/>
              <a:buChar char="•"/>
            </a:pPr>
            <a:r>
              <a:rPr lang="en-GB" sz="1200" kern="1200" dirty="0">
                <a:solidFill>
                  <a:schemeClr val="tx1"/>
                </a:solidFill>
                <a:effectLst/>
                <a:latin typeface="+mn-lt"/>
                <a:ea typeface="+mn-ea"/>
                <a:cs typeface="+mn-cs"/>
              </a:rPr>
              <a:t>Power without insensitivity</a:t>
            </a:r>
          </a:p>
          <a:p>
            <a:pPr marL="171450" indent="-171450">
              <a:buFont typeface="Arial" panose="020B0604020202020204" pitchFamily="34" charset="0"/>
              <a:buChar char="•"/>
            </a:pPr>
            <a:r>
              <a:rPr lang="en-GB" sz="1200" kern="1200" dirty="0">
                <a:solidFill>
                  <a:schemeClr val="tx1"/>
                </a:solidFill>
                <a:effectLst/>
                <a:latin typeface="+mn-lt"/>
                <a:ea typeface="+mn-ea"/>
                <a:cs typeface="+mn-cs"/>
              </a:rPr>
              <a:t>Passion without slightest prejudice</a:t>
            </a:r>
          </a:p>
          <a:p>
            <a:pPr marL="171450" indent="-171450">
              <a:buFont typeface="Arial" panose="020B0604020202020204" pitchFamily="34" charset="0"/>
              <a:buChar char="•"/>
            </a:pPr>
            <a:r>
              <a:rPr lang="en-GB" sz="1200" kern="1200" dirty="0">
                <a:solidFill>
                  <a:schemeClr val="tx1"/>
                </a:solidFill>
                <a:effectLst/>
                <a:latin typeface="+mn-lt"/>
                <a:ea typeface="+mn-ea"/>
                <a:cs typeface="+mn-cs"/>
              </a:rPr>
              <a:t>Total integrity without </a:t>
            </a:r>
            <a:r>
              <a:rPr lang="en-GB" sz="1200" kern="1200" dirty="0" err="1">
                <a:solidFill>
                  <a:schemeClr val="tx1"/>
                </a:solidFill>
                <a:effectLst/>
                <a:latin typeface="+mn-lt"/>
                <a:ea typeface="+mn-ea"/>
                <a:cs typeface="+mn-cs"/>
              </a:rPr>
              <a:t>ridgity</a:t>
            </a:r>
            <a:endParaRPr lang="en-GB" sz="1200" kern="1200" dirty="0">
              <a:solidFill>
                <a:schemeClr val="tx1"/>
              </a:solidFill>
              <a:effectLst/>
              <a:latin typeface="+mn-lt"/>
              <a:ea typeface="+mn-ea"/>
              <a:cs typeface="+mn-cs"/>
            </a:endParaRPr>
          </a:p>
          <a:p>
            <a:pPr marL="171450" indent="-171450">
              <a:buFont typeface="Arial" panose="020B0604020202020204" pitchFamily="34" charset="0"/>
              <a:buChar char="•"/>
            </a:pPr>
            <a:r>
              <a:rPr lang="en-GB" sz="1200" kern="1200" dirty="0">
                <a:solidFill>
                  <a:schemeClr val="tx1"/>
                </a:solidFill>
                <a:effectLst/>
                <a:latin typeface="+mn-lt"/>
                <a:ea typeface="+mn-ea"/>
                <a:cs typeface="+mn-cs"/>
              </a:rPr>
              <a:t>Never a misstep</a:t>
            </a:r>
          </a:p>
          <a:p>
            <a:r>
              <a:rPr lang="en-GB" sz="1200" kern="1200" dirty="0">
                <a:solidFill>
                  <a:schemeClr val="tx1"/>
                </a:solidFill>
                <a:effectLst/>
                <a:latin typeface="+mn-lt"/>
                <a:ea typeface="+mn-ea"/>
                <a:cs typeface="+mn-cs"/>
              </a:rPr>
              <a:t>Looking at God through a human nature </a:t>
            </a:r>
          </a:p>
          <a:p>
            <a:endParaRPr lang="en-GB" dirty="0"/>
          </a:p>
          <a:p>
            <a:r>
              <a:rPr lang="en-GB" sz="1200" kern="1200" dirty="0">
                <a:solidFill>
                  <a:schemeClr val="tx1"/>
                </a:solidFill>
                <a:effectLst/>
                <a:latin typeface="+mn-lt"/>
                <a:ea typeface="+mn-ea"/>
                <a:cs typeface="+mn-cs"/>
              </a:rPr>
              <a:t>(wait to you see other facets of the diamond later) </a:t>
            </a:r>
          </a:p>
          <a:p>
            <a:r>
              <a:rPr lang="en-GB" sz="1200" kern="1200" dirty="0">
                <a:solidFill>
                  <a:schemeClr val="tx1"/>
                </a:solidFill>
                <a:effectLst/>
                <a:latin typeface="+mn-lt"/>
                <a:ea typeface="+mn-ea"/>
                <a:cs typeface="+mn-cs"/>
              </a:rPr>
              <a:t>He knows you. Do you want to know Him? He has purposely made Himself knowable. </a:t>
            </a:r>
          </a:p>
          <a:p>
            <a:endParaRPr lang="en-GB" dirty="0"/>
          </a:p>
        </p:txBody>
      </p:sp>
      <p:sp>
        <p:nvSpPr>
          <p:cNvPr id="4" name="Slide Number Placeholder 3"/>
          <p:cNvSpPr>
            <a:spLocks noGrp="1"/>
          </p:cNvSpPr>
          <p:nvPr>
            <p:ph type="sldNum" sz="quarter" idx="5"/>
          </p:nvPr>
        </p:nvSpPr>
        <p:spPr/>
        <p:txBody>
          <a:bodyPr/>
          <a:lstStyle/>
          <a:p>
            <a:fld id="{0F605EFA-1BA9-45D7-9EC2-E24193E3B639}" type="slidenum">
              <a:rPr lang="en-GB" smtClean="0"/>
              <a:t>21</a:t>
            </a:fld>
            <a:endParaRPr lang="en-GB"/>
          </a:p>
        </p:txBody>
      </p:sp>
    </p:spTree>
    <p:extLst>
      <p:ext uri="{BB962C8B-B14F-4D97-AF65-F5344CB8AC3E}">
        <p14:creationId xmlns:p14="http://schemas.microsoft.com/office/powerpoint/2010/main" val="18276922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CF05D6-64D3-957C-72B9-56A60339220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38AA48E4-1A54-C5DA-6F39-1CAAA93FF34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7A350924-499D-F20F-C96E-A27B44BE7E0C}"/>
              </a:ext>
            </a:extLst>
          </p:cNvPr>
          <p:cNvSpPr>
            <a:spLocks noGrp="1"/>
          </p:cNvSpPr>
          <p:nvPr>
            <p:ph type="dt" sz="half" idx="10"/>
          </p:nvPr>
        </p:nvSpPr>
        <p:spPr/>
        <p:txBody>
          <a:bodyPr/>
          <a:lstStyle/>
          <a:p>
            <a:fld id="{62BDE8B1-A45E-4860-8CCB-39DB1DB46763}" type="datetimeFigureOut">
              <a:rPr lang="en-GB" smtClean="0"/>
              <a:t>06/07/2026</a:t>
            </a:fld>
            <a:endParaRPr lang="en-GB"/>
          </a:p>
        </p:txBody>
      </p:sp>
      <p:sp>
        <p:nvSpPr>
          <p:cNvPr id="5" name="Footer Placeholder 4">
            <a:extLst>
              <a:ext uri="{FF2B5EF4-FFF2-40B4-BE49-F238E27FC236}">
                <a16:creationId xmlns:a16="http://schemas.microsoft.com/office/drawing/2014/main" id="{BE01DADA-0C22-7CDD-C239-2A9E2711689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BB84F8C-28BD-C76A-AD53-04A2FF9F25E1}"/>
              </a:ext>
            </a:extLst>
          </p:cNvPr>
          <p:cNvSpPr>
            <a:spLocks noGrp="1"/>
          </p:cNvSpPr>
          <p:nvPr>
            <p:ph type="sldNum" sz="quarter" idx="12"/>
          </p:nvPr>
        </p:nvSpPr>
        <p:spPr/>
        <p:txBody>
          <a:bodyPr/>
          <a:lstStyle/>
          <a:p>
            <a:fld id="{FB184339-37ED-433E-AFCC-01C9BC8AF5DA}" type="slidenum">
              <a:rPr lang="en-GB" smtClean="0"/>
              <a:t>‹#›</a:t>
            </a:fld>
            <a:endParaRPr lang="en-GB"/>
          </a:p>
        </p:txBody>
      </p:sp>
    </p:spTree>
    <p:extLst>
      <p:ext uri="{BB962C8B-B14F-4D97-AF65-F5344CB8AC3E}">
        <p14:creationId xmlns:p14="http://schemas.microsoft.com/office/powerpoint/2010/main" val="23653462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F36E13-A755-F01A-8724-1B04C413647F}"/>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D3BD06DB-C825-9E3E-7BAC-EB8C6CE151C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4A1EFA3-0F0C-F879-C75F-D6B65D5FCF40}"/>
              </a:ext>
            </a:extLst>
          </p:cNvPr>
          <p:cNvSpPr>
            <a:spLocks noGrp="1"/>
          </p:cNvSpPr>
          <p:nvPr>
            <p:ph type="dt" sz="half" idx="10"/>
          </p:nvPr>
        </p:nvSpPr>
        <p:spPr/>
        <p:txBody>
          <a:bodyPr/>
          <a:lstStyle/>
          <a:p>
            <a:fld id="{62BDE8B1-A45E-4860-8CCB-39DB1DB46763}" type="datetimeFigureOut">
              <a:rPr lang="en-GB" smtClean="0"/>
              <a:t>06/07/2026</a:t>
            </a:fld>
            <a:endParaRPr lang="en-GB"/>
          </a:p>
        </p:txBody>
      </p:sp>
      <p:sp>
        <p:nvSpPr>
          <p:cNvPr id="5" name="Footer Placeholder 4">
            <a:extLst>
              <a:ext uri="{FF2B5EF4-FFF2-40B4-BE49-F238E27FC236}">
                <a16:creationId xmlns:a16="http://schemas.microsoft.com/office/drawing/2014/main" id="{4249775C-9DA0-FEBA-2F07-A51CEFEE389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11A2061-1C4F-D3C0-7FEA-60A6F77504C6}"/>
              </a:ext>
            </a:extLst>
          </p:cNvPr>
          <p:cNvSpPr>
            <a:spLocks noGrp="1"/>
          </p:cNvSpPr>
          <p:nvPr>
            <p:ph type="sldNum" sz="quarter" idx="12"/>
          </p:nvPr>
        </p:nvSpPr>
        <p:spPr/>
        <p:txBody>
          <a:bodyPr/>
          <a:lstStyle/>
          <a:p>
            <a:fld id="{FB184339-37ED-433E-AFCC-01C9BC8AF5DA}" type="slidenum">
              <a:rPr lang="en-GB" smtClean="0"/>
              <a:t>‹#›</a:t>
            </a:fld>
            <a:endParaRPr lang="en-GB"/>
          </a:p>
        </p:txBody>
      </p:sp>
    </p:spTree>
    <p:extLst>
      <p:ext uri="{BB962C8B-B14F-4D97-AF65-F5344CB8AC3E}">
        <p14:creationId xmlns:p14="http://schemas.microsoft.com/office/powerpoint/2010/main" val="33278515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0614DB-714A-A8E3-83EB-EA1FAB5B5F1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2A01C6C4-0495-7954-798C-28C1E7224FB4}"/>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3BF45C5-2C93-7136-1BCC-19DBD1E2C8AA}"/>
              </a:ext>
            </a:extLst>
          </p:cNvPr>
          <p:cNvSpPr>
            <a:spLocks noGrp="1"/>
          </p:cNvSpPr>
          <p:nvPr>
            <p:ph type="dt" sz="half" idx="10"/>
          </p:nvPr>
        </p:nvSpPr>
        <p:spPr/>
        <p:txBody>
          <a:bodyPr/>
          <a:lstStyle/>
          <a:p>
            <a:fld id="{62BDE8B1-A45E-4860-8CCB-39DB1DB46763}" type="datetimeFigureOut">
              <a:rPr lang="en-GB" smtClean="0"/>
              <a:t>06/07/2026</a:t>
            </a:fld>
            <a:endParaRPr lang="en-GB"/>
          </a:p>
        </p:txBody>
      </p:sp>
      <p:sp>
        <p:nvSpPr>
          <p:cNvPr id="5" name="Footer Placeholder 4">
            <a:extLst>
              <a:ext uri="{FF2B5EF4-FFF2-40B4-BE49-F238E27FC236}">
                <a16:creationId xmlns:a16="http://schemas.microsoft.com/office/drawing/2014/main" id="{2F3E3093-39AE-34DA-D078-D54B868CAD8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A9C4900-4A5B-5C59-C019-279A92B6D96C}"/>
              </a:ext>
            </a:extLst>
          </p:cNvPr>
          <p:cNvSpPr>
            <a:spLocks noGrp="1"/>
          </p:cNvSpPr>
          <p:nvPr>
            <p:ph type="sldNum" sz="quarter" idx="12"/>
          </p:nvPr>
        </p:nvSpPr>
        <p:spPr/>
        <p:txBody>
          <a:bodyPr/>
          <a:lstStyle/>
          <a:p>
            <a:fld id="{FB184339-37ED-433E-AFCC-01C9BC8AF5DA}" type="slidenum">
              <a:rPr lang="en-GB" smtClean="0"/>
              <a:t>‹#›</a:t>
            </a:fld>
            <a:endParaRPr lang="en-GB"/>
          </a:p>
        </p:txBody>
      </p:sp>
    </p:spTree>
    <p:extLst>
      <p:ext uri="{BB962C8B-B14F-4D97-AF65-F5344CB8AC3E}">
        <p14:creationId xmlns:p14="http://schemas.microsoft.com/office/powerpoint/2010/main" val="333569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F08D00-3C81-49A2-0525-3A0D849B1A38}"/>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C51E3F82-242C-B4C6-E1E9-0DC58537130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CBDD661E-8C67-D051-5BEF-5DDB8A31D2C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0A2FCFE6-02AF-3D1F-CD56-C887BA3C0A27}"/>
              </a:ext>
            </a:extLst>
          </p:cNvPr>
          <p:cNvSpPr>
            <a:spLocks noGrp="1"/>
          </p:cNvSpPr>
          <p:nvPr>
            <p:ph type="dt" sz="half" idx="10"/>
          </p:nvPr>
        </p:nvSpPr>
        <p:spPr/>
        <p:txBody>
          <a:bodyPr/>
          <a:lstStyle/>
          <a:p>
            <a:fld id="{62BDE8B1-A45E-4860-8CCB-39DB1DB46763}" type="datetimeFigureOut">
              <a:rPr lang="en-GB" smtClean="0"/>
              <a:t>06/07/2026</a:t>
            </a:fld>
            <a:endParaRPr lang="en-GB"/>
          </a:p>
        </p:txBody>
      </p:sp>
      <p:sp>
        <p:nvSpPr>
          <p:cNvPr id="6" name="Footer Placeholder 5">
            <a:extLst>
              <a:ext uri="{FF2B5EF4-FFF2-40B4-BE49-F238E27FC236}">
                <a16:creationId xmlns:a16="http://schemas.microsoft.com/office/drawing/2014/main" id="{C9E95752-9714-4EA4-7BB2-AA83A300F0C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E4E688A6-86F9-A0BF-C505-441782AFB281}"/>
              </a:ext>
            </a:extLst>
          </p:cNvPr>
          <p:cNvSpPr>
            <a:spLocks noGrp="1"/>
          </p:cNvSpPr>
          <p:nvPr>
            <p:ph type="sldNum" sz="quarter" idx="12"/>
          </p:nvPr>
        </p:nvSpPr>
        <p:spPr/>
        <p:txBody>
          <a:bodyPr/>
          <a:lstStyle/>
          <a:p>
            <a:fld id="{FB184339-37ED-433E-AFCC-01C9BC8AF5DA}" type="slidenum">
              <a:rPr lang="en-GB" smtClean="0"/>
              <a:t>‹#›</a:t>
            </a:fld>
            <a:endParaRPr lang="en-GB"/>
          </a:p>
        </p:txBody>
      </p:sp>
    </p:spTree>
    <p:extLst>
      <p:ext uri="{BB962C8B-B14F-4D97-AF65-F5344CB8AC3E}">
        <p14:creationId xmlns:p14="http://schemas.microsoft.com/office/powerpoint/2010/main" val="10708376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555D38-FA0B-90E7-E6A8-17E0DF98D969}"/>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CAE9D715-A0F5-49D5-B43F-10951A50777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FFC11CF-2A2F-FDC8-D597-769D3689DF3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BE091ED0-3EB6-B508-5A9D-CF02EB955EA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9894471-53E3-FDE7-98B6-5232742D8D0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4E5D6ECC-8AE4-B4CA-03DF-C0088A28E6C5}"/>
              </a:ext>
            </a:extLst>
          </p:cNvPr>
          <p:cNvSpPr>
            <a:spLocks noGrp="1"/>
          </p:cNvSpPr>
          <p:nvPr>
            <p:ph type="dt" sz="half" idx="10"/>
          </p:nvPr>
        </p:nvSpPr>
        <p:spPr/>
        <p:txBody>
          <a:bodyPr/>
          <a:lstStyle/>
          <a:p>
            <a:fld id="{62BDE8B1-A45E-4860-8CCB-39DB1DB46763}" type="datetimeFigureOut">
              <a:rPr lang="en-GB" smtClean="0"/>
              <a:t>06/07/2026</a:t>
            </a:fld>
            <a:endParaRPr lang="en-GB"/>
          </a:p>
        </p:txBody>
      </p:sp>
      <p:sp>
        <p:nvSpPr>
          <p:cNvPr id="8" name="Footer Placeholder 7">
            <a:extLst>
              <a:ext uri="{FF2B5EF4-FFF2-40B4-BE49-F238E27FC236}">
                <a16:creationId xmlns:a16="http://schemas.microsoft.com/office/drawing/2014/main" id="{EEF1E911-E6F3-E1C6-38FC-F6AB467BBF48}"/>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9BAC9E68-C770-B52C-6352-D4BA9FE7A0B8}"/>
              </a:ext>
            </a:extLst>
          </p:cNvPr>
          <p:cNvSpPr>
            <a:spLocks noGrp="1"/>
          </p:cNvSpPr>
          <p:nvPr>
            <p:ph type="sldNum" sz="quarter" idx="12"/>
          </p:nvPr>
        </p:nvSpPr>
        <p:spPr/>
        <p:txBody>
          <a:bodyPr/>
          <a:lstStyle/>
          <a:p>
            <a:fld id="{FB184339-37ED-433E-AFCC-01C9BC8AF5DA}" type="slidenum">
              <a:rPr lang="en-GB" smtClean="0"/>
              <a:t>‹#›</a:t>
            </a:fld>
            <a:endParaRPr lang="en-GB"/>
          </a:p>
        </p:txBody>
      </p:sp>
    </p:spTree>
    <p:extLst>
      <p:ext uri="{BB962C8B-B14F-4D97-AF65-F5344CB8AC3E}">
        <p14:creationId xmlns:p14="http://schemas.microsoft.com/office/powerpoint/2010/main" val="22890665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17A4E5-B904-30A3-A61A-C76F05A5E061}"/>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FF5E7F36-A9EF-95AD-BC17-B4DFA6D20302}"/>
              </a:ext>
            </a:extLst>
          </p:cNvPr>
          <p:cNvSpPr>
            <a:spLocks noGrp="1"/>
          </p:cNvSpPr>
          <p:nvPr>
            <p:ph type="dt" sz="half" idx="10"/>
          </p:nvPr>
        </p:nvSpPr>
        <p:spPr/>
        <p:txBody>
          <a:bodyPr/>
          <a:lstStyle/>
          <a:p>
            <a:fld id="{62BDE8B1-A45E-4860-8CCB-39DB1DB46763}" type="datetimeFigureOut">
              <a:rPr lang="en-GB" smtClean="0"/>
              <a:t>06/07/2026</a:t>
            </a:fld>
            <a:endParaRPr lang="en-GB"/>
          </a:p>
        </p:txBody>
      </p:sp>
      <p:sp>
        <p:nvSpPr>
          <p:cNvPr id="4" name="Footer Placeholder 3">
            <a:extLst>
              <a:ext uri="{FF2B5EF4-FFF2-40B4-BE49-F238E27FC236}">
                <a16:creationId xmlns:a16="http://schemas.microsoft.com/office/drawing/2014/main" id="{263EC19E-4586-36E5-19F1-D116BCF77834}"/>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12A4D5AC-1654-FC34-3E07-C5C1791D8246}"/>
              </a:ext>
            </a:extLst>
          </p:cNvPr>
          <p:cNvSpPr>
            <a:spLocks noGrp="1"/>
          </p:cNvSpPr>
          <p:nvPr>
            <p:ph type="sldNum" sz="quarter" idx="12"/>
          </p:nvPr>
        </p:nvSpPr>
        <p:spPr/>
        <p:txBody>
          <a:bodyPr/>
          <a:lstStyle/>
          <a:p>
            <a:fld id="{FB184339-37ED-433E-AFCC-01C9BC8AF5DA}" type="slidenum">
              <a:rPr lang="en-GB" smtClean="0"/>
              <a:t>‹#›</a:t>
            </a:fld>
            <a:endParaRPr lang="en-GB"/>
          </a:p>
        </p:txBody>
      </p:sp>
    </p:spTree>
    <p:extLst>
      <p:ext uri="{BB962C8B-B14F-4D97-AF65-F5344CB8AC3E}">
        <p14:creationId xmlns:p14="http://schemas.microsoft.com/office/powerpoint/2010/main" val="33998139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B5850DE-0E1E-577C-D0C0-2DABE6E5A1D7}"/>
              </a:ext>
            </a:extLst>
          </p:cNvPr>
          <p:cNvSpPr>
            <a:spLocks noGrp="1"/>
          </p:cNvSpPr>
          <p:nvPr>
            <p:ph type="dt" sz="half" idx="10"/>
          </p:nvPr>
        </p:nvSpPr>
        <p:spPr/>
        <p:txBody>
          <a:bodyPr/>
          <a:lstStyle/>
          <a:p>
            <a:fld id="{62BDE8B1-A45E-4860-8CCB-39DB1DB46763}" type="datetimeFigureOut">
              <a:rPr lang="en-GB" smtClean="0"/>
              <a:t>06/07/2026</a:t>
            </a:fld>
            <a:endParaRPr lang="en-GB"/>
          </a:p>
        </p:txBody>
      </p:sp>
      <p:sp>
        <p:nvSpPr>
          <p:cNvPr id="3" name="Footer Placeholder 2">
            <a:extLst>
              <a:ext uri="{FF2B5EF4-FFF2-40B4-BE49-F238E27FC236}">
                <a16:creationId xmlns:a16="http://schemas.microsoft.com/office/drawing/2014/main" id="{811130F8-C5B7-A12D-1DD9-9C1D311DB14C}"/>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A77FD3F2-2DD5-E1D6-0E79-1497C887555B}"/>
              </a:ext>
            </a:extLst>
          </p:cNvPr>
          <p:cNvSpPr>
            <a:spLocks noGrp="1"/>
          </p:cNvSpPr>
          <p:nvPr>
            <p:ph type="sldNum" sz="quarter" idx="12"/>
          </p:nvPr>
        </p:nvSpPr>
        <p:spPr/>
        <p:txBody>
          <a:bodyPr/>
          <a:lstStyle/>
          <a:p>
            <a:fld id="{FB184339-37ED-433E-AFCC-01C9BC8AF5DA}" type="slidenum">
              <a:rPr lang="en-GB" smtClean="0"/>
              <a:t>‹#›</a:t>
            </a:fld>
            <a:endParaRPr lang="en-GB"/>
          </a:p>
        </p:txBody>
      </p:sp>
    </p:spTree>
    <p:extLst>
      <p:ext uri="{BB962C8B-B14F-4D97-AF65-F5344CB8AC3E}">
        <p14:creationId xmlns:p14="http://schemas.microsoft.com/office/powerpoint/2010/main" val="27847534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721183-22A0-D6DE-CE7D-C8F98A3B146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E3B4D31C-F6B9-E075-0E8A-57F4BCC0E1D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011BBB4F-8511-5BA3-2069-F5990E65263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C03DF70-DB0F-AD29-A6D1-AB1D7ABD7522}"/>
              </a:ext>
            </a:extLst>
          </p:cNvPr>
          <p:cNvSpPr>
            <a:spLocks noGrp="1"/>
          </p:cNvSpPr>
          <p:nvPr>
            <p:ph type="dt" sz="half" idx="10"/>
          </p:nvPr>
        </p:nvSpPr>
        <p:spPr/>
        <p:txBody>
          <a:bodyPr/>
          <a:lstStyle/>
          <a:p>
            <a:fld id="{62BDE8B1-A45E-4860-8CCB-39DB1DB46763}" type="datetimeFigureOut">
              <a:rPr lang="en-GB" smtClean="0"/>
              <a:t>06/07/2026</a:t>
            </a:fld>
            <a:endParaRPr lang="en-GB"/>
          </a:p>
        </p:txBody>
      </p:sp>
      <p:sp>
        <p:nvSpPr>
          <p:cNvPr id="6" name="Footer Placeholder 5">
            <a:extLst>
              <a:ext uri="{FF2B5EF4-FFF2-40B4-BE49-F238E27FC236}">
                <a16:creationId xmlns:a16="http://schemas.microsoft.com/office/drawing/2014/main" id="{EC52354C-7CB0-9C40-2833-486AD4A6EB11}"/>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D1E78353-4EB2-87C2-59E4-66B57CED62C1}"/>
              </a:ext>
            </a:extLst>
          </p:cNvPr>
          <p:cNvSpPr>
            <a:spLocks noGrp="1"/>
          </p:cNvSpPr>
          <p:nvPr>
            <p:ph type="sldNum" sz="quarter" idx="12"/>
          </p:nvPr>
        </p:nvSpPr>
        <p:spPr/>
        <p:txBody>
          <a:bodyPr/>
          <a:lstStyle/>
          <a:p>
            <a:fld id="{FB184339-37ED-433E-AFCC-01C9BC8AF5DA}" type="slidenum">
              <a:rPr lang="en-GB" smtClean="0"/>
              <a:t>‹#›</a:t>
            </a:fld>
            <a:endParaRPr lang="en-GB"/>
          </a:p>
        </p:txBody>
      </p:sp>
    </p:spTree>
    <p:extLst>
      <p:ext uri="{BB962C8B-B14F-4D97-AF65-F5344CB8AC3E}">
        <p14:creationId xmlns:p14="http://schemas.microsoft.com/office/powerpoint/2010/main" val="20039736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CEA114-82EC-0A03-4BBF-2EB2DD7491C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26C50C70-4120-FE90-E3ED-C26EB381444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12D4CDCA-7715-C014-8AAF-4692164E136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FDF2F93-B778-25EC-3276-90CEA6AABFC9}"/>
              </a:ext>
            </a:extLst>
          </p:cNvPr>
          <p:cNvSpPr>
            <a:spLocks noGrp="1"/>
          </p:cNvSpPr>
          <p:nvPr>
            <p:ph type="dt" sz="half" idx="10"/>
          </p:nvPr>
        </p:nvSpPr>
        <p:spPr/>
        <p:txBody>
          <a:bodyPr/>
          <a:lstStyle/>
          <a:p>
            <a:fld id="{62BDE8B1-A45E-4860-8CCB-39DB1DB46763}" type="datetimeFigureOut">
              <a:rPr lang="en-GB" smtClean="0"/>
              <a:t>06/07/2026</a:t>
            </a:fld>
            <a:endParaRPr lang="en-GB"/>
          </a:p>
        </p:txBody>
      </p:sp>
      <p:sp>
        <p:nvSpPr>
          <p:cNvPr id="6" name="Footer Placeholder 5">
            <a:extLst>
              <a:ext uri="{FF2B5EF4-FFF2-40B4-BE49-F238E27FC236}">
                <a16:creationId xmlns:a16="http://schemas.microsoft.com/office/drawing/2014/main" id="{641BC785-E382-1826-9CB0-FF3EEF2240C7}"/>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975CAA6F-DACA-0E1A-2AC2-9054746A2B49}"/>
              </a:ext>
            </a:extLst>
          </p:cNvPr>
          <p:cNvSpPr>
            <a:spLocks noGrp="1"/>
          </p:cNvSpPr>
          <p:nvPr>
            <p:ph type="sldNum" sz="quarter" idx="12"/>
          </p:nvPr>
        </p:nvSpPr>
        <p:spPr/>
        <p:txBody>
          <a:bodyPr/>
          <a:lstStyle/>
          <a:p>
            <a:fld id="{FB184339-37ED-433E-AFCC-01C9BC8AF5DA}" type="slidenum">
              <a:rPr lang="en-GB" smtClean="0"/>
              <a:t>‹#›</a:t>
            </a:fld>
            <a:endParaRPr lang="en-GB"/>
          </a:p>
        </p:txBody>
      </p:sp>
    </p:spTree>
    <p:extLst>
      <p:ext uri="{BB962C8B-B14F-4D97-AF65-F5344CB8AC3E}">
        <p14:creationId xmlns:p14="http://schemas.microsoft.com/office/powerpoint/2010/main" val="37888225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C27A5C-5688-840B-42DE-95B5727C1FE2}"/>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8EAD6DE7-7CBC-DE00-2365-CBAEFD84004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13DA262-1A0A-F1AF-9DC1-C1E8C981447D}"/>
              </a:ext>
            </a:extLst>
          </p:cNvPr>
          <p:cNvSpPr>
            <a:spLocks noGrp="1"/>
          </p:cNvSpPr>
          <p:nvPr>
            <p:ph type="dt" sz="half" idx="10"/>
          </p:nvPr>
        </p:nvSpPr>
        <p:spPr/>
        <p:txBody>
          <a:bodyPr/>
          <a:lstStyle/>
          <a:p>
            <a:fld id="{62BDE8B1-A45E-4860-8CCB-39DB1DB46763}" type="datetimeFigureOut">
              <a:rPr lang="en-GB" smtClean="0"/>
              <a:t>06/07/2026</a:t>
            </a:fld>
            <a:endParaRPr lang="en-GB"/>
          </a:p>
        </p:txBody>
      </p:sp>
      <p:sp>
        <p:nvSpPr>
          <p:cNvPr id="5" name="Footer Placeholder 4">
            <a:extLst>
              <a:ext uri="{FF2B5EF4-FFF2-40B4-BE49-F238E27FC236}">
                <a16:creationId xmlns:a16="http://schemas.microsoft.com/office/drawing/2014/main" id="{FC433764-0AD8-FBE9-4116-EF1C5FA3C91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0438E3E-22BD-FCAD-696A-E18D96A9A649}"/>
              </a:ext>
            </a:extLst>
          </p:cNvPr>
          <p:cNvSpPr>
            <a:spLocks noGrp="1"/>
          </p:cNvSpPr>
          <p:nvPr>
            <p:ph type="sldNum" sz="quarter" idx="12"/>
          </p:nvPr>
        </p:nvSpPr>
        <p:spPr/>
        <p:txBody>
          <a:bodyPr/>
          <a:lstStyle/>
          <a:p>
            <a:fld id="{FB184339-37ED-433E-AFCC-01C9BC8AF5DA}" type="slidenum">
              <a:rPr lang="en-GB" smtClean="0"/>
              <a:t>‹#›</a:t>
            </a:fld>
            <a:endParaRPr lang="en-GB"/>
          </a:p>
        </p:txBody>
      </p:sp>
    </p:spTree>
    <p:extLst>
      <p:ext uri="{BB962C8B-B14F-4D97-AF65-F5344CB8AC3E}">
        <p14:creationId xmlns:p14="http://schemas.microsoft.com/office/powerpoint/2010/main" val="5360099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B8D24AE-0D28-C7DB-A3D5-E82D63BC7CCC}"/>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5D4E2B4E-FD09-4249-8843-FB751C88815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F65A3AC-03D8-6526-7FF7-62BC8C51C469}"/>
              </a:ext>
            </a:extLst>
          </p:cNvPr>
          <p:cNvSpPr>
            <a:spLocks noGrp="1"/>
          </p:cNvSpPr>
          <p:nvPr>
            <p:ph type="dt" sz="half" idx="10"/>
          </p:nvPr>
        </p:nvSpPr>
        <p:spPr/>
        <p:txBody>
          <a:bodyPr/>
          <a:lstStyle/>
          <a:p>
            <a:fld id="{62BDE8B1-A45E-4860-8CCB-39DB1DB46763}" type="datetimeFigureOut">
              <a:rPr lang="en-GB" smtClean="0"/>
              <a:t>06/07/2026</a:t>
            </a:fld>
            <a:endParaRPr lang="en-GB"/>
          </a:p>
        </p:txBody>
      </p:sp>
      <p:sp>
        <p:nvSpPr>
          <p:cNvPr id="5" name="Footer Placeholder 4">
            <a:extLst>
              <a:ext uri="{FF2B5EF4-FFF2-40B4-BE49-F238E27FC236}">
                <a16:creationId xmlns:a16="http://schemas.microsoft.com/office/drawing/2014/main" id="{6913756C-3E50-AF4C-4C0F-BCDE192A496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4CD85E6-FEAD-D625-B29E-E20CA60A40A5}"/>
              </a:ext>
            </a:extLst>
          </p:cNvPr>
          <p:cNvSpPr>
            <a:spLocks noGrp="1"/>
          </p:cNvSpPr>
          <p:nvPr>
            <p:ph type="sldNum" sz="quarter" idx="12"/>
          </p:nvPr>
        </p:nvSpPr>
        <p:spPr/>
        <p:txBody>
          <a:bodyPr/>
          <a:lstStyle/>
          <a:p>
            <a:fld id="{FB184339-37ED-433E-AFCC-01C9BC8AF5DA}" type="slidenum">
              <a:rPr lang="en-GB" smtClean="0"/>
              <a:t>‹#›</a:t>
            </a:fld>
            <a:endParaRPr lang="en-GB"/>
          </a:p>
        </p:txBody>
      </p:sp>
    </p:spTree>
    <p:extLst>
      <p:ext uri="{BB962C8B-B14F-4D97-AF65-F5344CB8AC3E}">
        <p14:creationId xmlns:p14="http://schemas.microsoft.com/office/powerpoint/2010/main" val="16760525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68D41A7-384E-999B-9637-2AB24F55F90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5E37DFD5-0A87-15A0-B132-326EA2C1F89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F07D74B-4E16-88BF-FDD7-566B07B1D18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62BDE8B1-A45E-4860-8CCB-39DB1DB46763}" type="datetimeFigureOut">
              <a:rPr lang="en-GB" smtClean="0"/>
              <a:t>06/07/2026</a:t>
            </a:fld>
            <a:endParaRPr lang="en-GB"/>
          </a:p>
        </p:txBody>
      </p:sp>
      <p:sp>
        <p:nvSpPr>
          <p:cNvPr id="5" name="Footer Placeholder 4">
            <a:extLst>
              <a:ext uri="{FF2B5EF4-FFF2-40B4-BE49-F238E27FC236}">
                <a16:creationId xmlns:a16="http://schemas.microsoft.com/office/drawing/2014/main" id="{813D4DFA-F57C-5C80-CA5B-4D3645D94F0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F824E3D9-7FE6-32C6-E79A-E5400B703D8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FB184339-37ED-433E-AFCC-01C9BC8AF5DA}" type="slidenum">
              <a:rPr lang="en-GB" smtClean="0"/>
              <a:t>‹#›</a:t>
            </a:fld>
            <a:endParaRPr lang="en-GB"/>
          </a:p>
        </p:txBody>
      </p:sp>
    </p:spTree>
    <p:extLst>
      <p:ext uri="{BB962C8B-B14F-4D97-AF65-F5344CB8AC3E}">
        <p14:creationId xmlns:p14="http://schemas.microsoft.com/office/powerpoint/2010/main" val="93096707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1.mp3"/><Relationship Id="rId1" Type="http://schemas.microsoft.com/office/2007/relationships/media" Target="../media/media1.mp3"/><Relationship Id="rId4" Type="http://schemas.openxmlformats.org/officeDocument/2006/relationships/image" Target="../media/image14.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3" name="Rectangle 32">
            <a:extLst>
              <a:ext uri="{FF2B5EF4-FFF2-40B4-BE49-F238E27FC236}">
                <a16:creationId xmlns:a16="http://schemas.microsoft.com/office/drawing/2014/main" id="{665DBBEF-238B-476B-96AB-8AAC3224EC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9D50187-0BC4-38C5-7CA0-5663E276A43A}"/>
              </a:ext>
            </a:extLst>
          </p:cNvPr>
          <p:cNvSpPr>
            <a:spLocks noGrp="1"/>
          </p:cNvSpPr>
          <p:nvPr>
            <p:ph type="ctrTitle"/>
          </p:nvPr>
        </p:nvSpPr>
        <p:spPr>
          <a:xfrm>
            <a:off x="638882" y="639193"/>
            <a:ext cx="3571810" cy="3573516"/>
          </a:xfrm>
        </p:spPr>
        <p:txBody>
          <a:bodyPr>
            <a:normAutofit/>
          </a:bodyPr>
          <a:lstStyle/>
          <a:p>
            <a:pPr algn="l"/>
            <a:r>
              <a:rPr lang="en-GB" sz="6600"/>
              <a:t>Gospel of Mark</a:t>
            </a:r>
          </a:p>
        </p:txBody>
      </p:sp>
      <p:sp>
        <p:nvSpPr>
          <p:cNvPr id="3" name="Subtitle 2">
            <a:extLst>
              <a:ext uri="{FF2B5EF4-FFF2-40B4-BE49-F238E27FC236}">
                <a16:creationId xmlns:a16="http://schemas.microsoft.com/office/drawing/2014/main" id="{41B6E648-A9EB-D63E-E4FB-8C8CF0A00984}"/>
              </a:ext>
            </a:extLst>
          </p:cNvPr>
          <p:cNvSpPr>
            <a:spLocks noGrp="1"/>
          </p:cNvSpPr>
          <p:nvPr>
            <p:ph type="subTitle" idx="1"/>
          </p:nvPr>
        </p:nvSpPr>
        <p:spPr>
          <a:xfrm>
            <a:off x="638882" y="4631161"/>
            <a:ext cx="3571810" cy="1559327"/>
          </a:xfrm>
        </p:spPr>
        <p:txBody>
          <a:bodyPr>
            <a:normAutofit/>
          </a:bodyPr>
          <a:lstStyle/>
          <a:p>
            <a:pPr algn="l"/>
            <a:r>
              <a:rPr lang="en-GB"/>
              <a:t>Episode 2</a:t>
            </a:r>
          </a:p>
          <a:p>
            <a:pPr algn="l"/>
            <a:endParaRPr lang="en-GB"/>
          </a:p>
          <a:p>
            <a:pPr algn="l"/>
            <a:r>
              <a:rPr lang="en-GB"/>
              <a:t>28/06/26</a:t>
            </a:r>
          </a:p>
        </p:txBody>
      </p:sp>
      <p:sp>
        <p:nvSpPr>
          <p:cNvPr id="34" name="sketch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4409267"/>
            <a:ext cx="3255095" cy="18288"/>
          </a:xfrm>
          <a:custGeom>
            <a:avLst/>
            <a:gdLst>
              <a:gd name="csX0" fmla="*/ 0 w 3255095"/>
              <a:gd name="csY0" fmla="*/ 0 h 18288"/>
              <a:gd name="csX1" fmla="*/ 618468 w 3255095"/>
              <a:gd name="csY1" fmla="*/ 0 h 18288"/>
              <a:gd name="csX2" fmla="*/ 1269487 w 3255095"/>
              <a:gd name="csY2" fmla="*/ 0 h 18288"/>
              <a:gd name="csX3" fmla="*/ 1953057 w 3255095"/>
              <a:gd name="csY3" fmla="*/ 0 h 18288"/>
              <a:gd name="csX4" fmla="*/ 2636627 w 3255095"/>
              <a:gd name="csY4" fmla="*/ 0 h 18288"/>
              <a:gd name="csX5" fmla="*/ 3255095 w 3255095"/>
              <a:gd name="csY5" fmla="*/ 0 h 18288"/>
              <a:gd name="csX6" fmla="*/ 3255095 w 3255095"/>
              <a:gd name="csY6" fmla="*/ 18288 h 18288"/>
              <a:gd name="csX7" fmla="*/ 2538974 w 3255095"/>
              <a:gd name="csY7" fmla="*/ 18288 h 18288"/>
              <a:gd name="csX8" fmla="*/ 1822853 w 3255095"/>
              <a:gd name="csY8" fmla="*/ 18288 h 18288"/>
              <a:gd name="csX9" fmla="*/ 1171834 w 3255095"/>
              <a:gd name="csY9" fmla="*/ 18288 h 18288"/>
              <a:gd name="csX10" fmla="*/ 0 w 3255095"/>
              <a:gd name="csY10" fmla="*/ 18288 h 18288"/>
              <a:gd name="csX11" fmla="*/ 0 w 3255095"/>
              <a:gd name="csY11"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Free Audience in Shock Image - Audience, Shock, Surprise | Download at  StockCake">
            <a:extLst>
              <a:ext uri="{FF2B5EF4-FFF2-40B4-BE49-F238E27FC236}">
                <a16:creationId xmlns:a16="http://schemas.microsoft.com/office/drawing/2014/main" id="{65F4C7F8-E811-66B3-4F75-ABD84245A97C}"/>
              </a:ext>
            </a:extLst>
          </p:cNvPr>
          <p:cNvPicPr>
            <a:picLocks noChangeAspect="1"/>
          </p:cNvPicPr>
          <p:nvPr/>
        </p:nvPicPr>
        <p:blipFill>
          <a:blip r:embed="rId3"/>
          <a:stretch>
            <a:fillRect/>
          </a:stretch>
        </p:blipFill>
        <p:spPr>
          <a:xfrm>
            <a:off x="4654296" y="1393606"/>
            <a:ext cx="7214616" cy="4043356"/>
          </a:xfrm>
          <a:prstGeom prst="rect">
            <a:avLst/>
          </a:prstGeom>
        </p:spPr>
      </p:pic>
    </p:spTree>
    <p:extLst>
      <p:ext uri="{BB962C8B-B14F-4D97-AF65-F5344CB8AC3E}">
        <p14:creationId xmlns:p14="http://schemas.microsoft.com/office/powerpoint/2010/main" val="34829201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par>
                                <p:cTn id="8" presetID="10" presetClass="entr" presetSubtype="0" fill="hold" grpId="0" nodeType="withEffect">
                                  <p:stCondLst>
                                    <p:cond delay="2000"/>
                                  </p:stCondLst>
                                  <p:iterate type="lt">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4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2000"/>
                                  </p:stCondLst>
                                  <p:iterate type="lt">
                                    <p:tmPct val="10000"/>
                                  </p:iterate>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4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6A883C-7D68-7727-7D06-A6B7FD3A7441}"/>
              </a:ext>
            </a:extLst>
          </p:cNvPr>
          <p:cNvSpPr>
            <a:spLocks noGrp="1"/>
          </p:cNvSpPr>
          <p:nvPr>
            <p:ph type="title"/>
          </p:nvPr>
        </p:nvSpPr>
        <p:spPr>
          <a:xfrm>
            <a:off x="838200" y="553970"/>
            <a:ext cx="10515600" cy="1325563"/>
          </a:xfrm>
        </p:spPr>
        <p:txBody>
          <a:bodyPr>
            <a:normAutofit/>
          </a:bodyPr>
          <a:lstStyle/>
          <a:p>
            <a:pPr algn="ctr"/>
            <a:r>
              <a:rPr lang="en-GB" b="1" dirty="0">
                <a:solidFill>
                  <a:schemeClr val="bg1"/>
                </a:solidFill>
              </a:rPr>
              <a:t>Mark 1:16-20</a:t>
            </a:r>
            <a:endParaRPr lang="en-GB" dirty="0">
              <a:solidFill>
                <a:schemeClr val="bg1"/>
              </a:solidFill>
            </a:endParaRPr>
          </a:p>
        </p:txBody>
      </p:sp>
      <p:sp>
        <p:nvSpPr>
          <p:cNvPr id="4" name="TextBox 3">
            <a:extLst>
              <a:ext uri="{FF2B5EF4-FFF2-40B4-BE49-F238E27FC236}">
                <a16:creationId xmlns:a16="http://schemas.microsoft.com/office/drawing/2014/main" id="{10A2C860-0043-F82D-9E19-4EA54C3BBB01}"/>
              </a:ext>
            </a:extLst>
          </p:cNvPr>
          <p:cNvSpPr txBox="1"/>
          <p:nvPr/>
        </p:nvSpPr>
        <p:spPr>
          <a:xfrm>
            <a:off x="960771" y="1787425"/>
            <a:ext cx="10270458" cy="3539430"/>
          </a:xfrm>
          <a:prstGeom prst="rect">
            <a:avLst/>
          </a:prstGeom>
          <a:noFill/>
        </p:spPr>
        <p:txBody>
          <a:bodyPr wrap="square">
            <a:spAutoFit/>
          </a:bodyPr>
          <a:lstStyle/>
          <a:p>
            <a:pPr algn="ctr">
              <a:buNone/>
            </a:pPr>
            <a:r>
              <a:rPr lang="en-GB" sz="2800" b="0" i="0" dirty="0">
                <a:solidFill>
                  <a:schemeClr val="bg1"/>
                </a:solidFill>
                <a:effectLst/>
                <a:latin typeface="system-ui"/>
              </a:rPr>
              <a:t>As Jesus walked beside the Sea of Galilee, he saw Simon and his brother Andrew casting a net into the lake, for they were fishermen. “Come, follow me,” Jesus said, “and I will send you out to fish for people.” At once they left their nets and followed him.</a:t>
            </a:r>
          </a:p>
          <a:p>
            <a:pPr algn="ctr">
              <a:buNone/>
            </a:pPr>
            <a:r>
              <a:rPr lang="en-GB" sz="2800" b="0" i="0" dirty="0">
                <a:solidFill>
                  <a:schemeClr val="bg1"/>
                </a:solidFill>
                <a:effectLst/>
                <a:latin typeface="system-ui"/>
              </a:rPr>
              <a:t>When he had gone a little farther, he saw James son of Zebedee and his brother John in a boat, preparing their nets. Without delay he called them, and they left their father Zebedee in the boat with the hired men and followed him.</a:t>
            </a:r>
          </a:p>
        </p:txBody>
      </p:sp>
    </p:spTree>
    <p:extLst>
      <p:ext uri="{BB962C8B-B14F-4D97-AF65-F5344CB8AC3E}">
        <p14:creationId xmlns:p14="http://schemas.microsoft.com/office/powerpoint/2010/main" val="13374734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4" name="Picture 3" descr="The Chosen' Announces Season 5 Theatrical Release, New Trailer| National  Catholic Register">
            <a:extLst>
              <a:ext uri="{FF2B5EF4-FFF2-40B4-BE49-F238E27FC236}">
                <a16:creationId xmlns:a16="http://schemas.microsoft.com/office/drawing/2014/main" id="{9668FBD1-BE54-A7BB-B289-317295204715}"/>
              </a:ext>
            </a:extLst>
          </p:cNvPr>
          <p:cNvPicPr>
            <a:picLocks noChangeAspect="1"/>
          </p:cNvPicPr>
          <p:nvPr/>
        </p:nvPicPr>
        <p:blipFill>
          <a:blip r:embed="rId3"/>
          <a:srcRect t="12933" b="2814"/>
          <a:stretch>
            <a:fillRect/>
          </a:stretch>
        </p:blipFill>
        <p:spPr>
          <a:xfrm>
            <a:off x="20" y="1282"/>
            <a:ext cx="12191980" cy="6856718"/>
          </a:xfrm>
          <a:prstGeom prst="rect">
            <a:avLst/>
          </a:prstGeom>
        </p:spPr>
      </p:pic>
    </p:spTree>
    <p:extLst>
      <p:ext uri="{BB962C8B-B14F-4D97-AF65-F5344CB8AC3E}">
        <p14:creationId xmlns:p14="http://schemas.microsoft.com/office/powerpoint/2010/main" val="37008161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ABC575-AC3A-70A0-591F-6C17216E6439}"/>
              </a:ext>
            </a:extLst>
          </p:cNvPr>
          <p:cNvSpPr>
            <a:spLocks noGrp="1"/>
          </p:cNvSpPr>
          <p:nvPr>
            <p:ph type="title"/>
          </p:nvPr>
        </p:nvSpPr>
        <p:spPr>
          <a:xfrm>
            <a:off x="838200" y="2766219"/>
            <a:ext cx="10515600" cy="1325563"/>
          </a:xfrm>
        </p:spPr>
        <p:txBody>
          <a:bodyPr/>
          <a:lstStyle/>
          <a:p>
            <a:pPr algn="ctr"/>
            <a:r>
              <a:rPr lang="en-GB" dirty="0"/>
              <a:t>The Amazing Jesus</a:t>
            </a:r>
          </a:p>
        </p:txBody>
      </p:sp>
    </p:spTree>
    <p:extLst>
      <p:ext uri="{BB962C8B-B14F-4D97-AF65-F5344CB8AC3E}">
        <p14:creationId xmlns:p14="http://schemas.microsoft.com/office/powerpoint/2010/main" val="15945737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B0B92F4A-4006-2F8E-7FAC-2E62C52F777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33CDF9D-AEAE-CE4B-95F4-CF5F672806BB}"/>
              </a:ext>
            </a:extLst>
          </p:cNvPr>
          <p:cNvSpPr>
            <a:spLocks noGrp="1"/>
          </p:cNvSpPr>
          <p:nvPr>
            <p:ph type="title"/>
          </p:nvPr>
        </p:nvSpPr>
        <p:spPr>
          <a:xfrm>
            <a:off x="838200" y="162942"/>
            <a:ext cx="10515600" cy="1325563"/>
          </a:xfrm>
        </p:spPr>
        <p:txBody>
          <a:bodyPr>
            <a:normAutofit/>
          </a:bodyPr>
          <a:lstStyle/>
          <a:p>
            <a:pPr algn="ctr"/>
            <a:r>
              <a:rPr lang="en-GB" b="1" dirty="0">
                <a:solidFill>
                  <a:schemeClr val="bg1"/>
                </a:solidFill>
              </a:rPr>
              <a:t>Mark 1:21-28</a:t>
            </a:r>
            <a:endParaRPr lang="en-GB" dirty="0">
              <a:solidFill>
                <a:schemeClr val="bg1"/>
              </a:solidFill>
            </a:endParaRPr>
          </a:p>
        </p:txBody>
      </p:sp>
      <p:sp>
        <p:nvSpPr>
          <p:cNvPr id="4" name="TextBox 3">
            <a:extLst>
              <a:ext uri="{FF2B5EF4-FFF2-40B4-BE49-F238E27FC236}">
                <a16:creationId xmlns:a16="http://schemas.microsoft.com/office/drawing/2014/main" id="{15EADC00-75F7-1B53-1D4C-1EDBE02F631E}"/>
              </a:ext>
            </a:extLst>
          </p:cNvPr>
          <p:cNvSpPr txBox="1"/>
          <p:nvPr/>
        </p:nvSpPr>
        <p:spPr>
          <a:xfrm>
            <a:off x="246646" y="1360302"/>
            <a:ext cx="11640553" cy="5693866"/>
          </a:xfrm>
          <a:prstGeom prst="rect">
            <a:avLst/>
          </a:prstGeom>
          <a:noFill/>
        </p:spPr>
        <p:txBody>
          <a:bodyPr wrap="square">
            <a:spAutoFit/>
          </a:bodyPr>
          <a:lstStyle/>
          <a:p>
            <a:pPr algn="ctr"/>
            <a:r>
              <a:rPr lang="en-GB" sz="2800" dirty="0">
                <a:solidFill>
                  <a:schemeClr val="bg1"/>
                </a:solidFill>
                <a:latin typeface="system-ui"/>
              </a:rPr>
              <a:t>They went to Capernaum, and when the Sabbath came, Jesus went into the synagogue and began to teach. The people were amazed at his teaching, because he taught them as one who had authority, not as the teachers of the law. Just then a man in their synagogue who was possessed by an impure spirit cried out,  “What do you want with us, Jesus of Nazareth? Have you come to destroy us? I know who you are—the Holy One of God!”</a:t>
            </a:r>
          </a:p>
          <a:p>
            <a:pPr algn="ctr"/>
            <a:r>
              <a:rPr lang="en-GB" sz="2800" dirty="0">
                <a:solidFill>
                  <a:schemeClr val="bg1"/>
                </a:solidFill>
                <a:latin typeface="system-ui"/>
              </a:rPr>
              <a:t>“Be quiet!” said Jesus sternly. “Come out of him!” The impure spirit shook the man violently and came out of him with a shriek.</a:t>
            </a:r>
          </a:p>
          <a:p>
            <a:pPr algn="ctr"/>
            <a:r>
              <a:rPr lang="en-GB" sz="2800" dirty="0">
                <a:solidFill>
                  <a:schemeClr val="bg1"/>
                </a:solidFill>
                <a:latin typeface="system-ui"/>
              </a:rPr>
              <a:t>The people were all so amazed that they asked each other, “What is this? A new teaching—and with authority! He even gives orders to impure spirits and they obey him.” News about him spread quickly over the whole region of Galilee.</a:t>
            </a:r>
          </a:p>
          <a:p>
            <a:pPr algn="ctr">
              <a:buNone/>
            </a:pPr>
            <a:endParaRPr lang="en-GB" sz="2800" b="0" i="0" dirty="0">
              <a:solidFill>
                <a:schemeClr val="bg1"/>
              </a:solidFill>
              <a:effectLst/>
              <a:latin typeface="system-ui"/>
            </a:endParaRPr>
          </a:p>
        </p:txBody>
      </p:sp>
    </p:spTree>
    <p:extLst>
      <p:ext uri="{BB962C8B-B14F-4D97-AF65-F5344CB8AC3E}">
        <p14:creationId xmlns:p14="http://schemas.microsoft.com/office/powerpoint/2010/main" val="2724500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Picture 4" descr="Jesus At the Synagogue in Nazareth - Christian Publishing House Blog">
            <a:extLst>
              <a:ext uri="{FF2B5EF4-FFF2-40B4-BE49-F238E27FC236}">
                <a16:creationId xmlns:a16="http://schemas.microsoft.com/office/drawing/2014/main" id="{9865F90D-0D90-3B3F-7815-C0C40D6D1517}"/>
              </a:ext>
            </a:extLst>
          </p:cNvPr>
          <p:cNvPicPr>
            <a:picLocks noChangeAspect="1"/>
          </p:cNvPicPr>
          <p:nvPr/>
        </p:nvPicPr>
        <p:blipFill>
          <a:blip r:embed="rId3"/>
          <a:srcRect t="1765"/>
          <a:stretch>
            <a:fillRect/>
          </a:stretch>
        </p:blipFill>
        <p:spPr>
          <a:xfrm>
            <a:off x="20" y="1282"/>
            <a:ext cx="12191980" cy="6856718"/>
          </a:xfrm>
          <a:prstGeom prst="rect">
            <a:avLst/>
          </a:prstGeom>
        </p:spPr>
      </p:pic>
    </p:spTree>
    <p:extLst>
      <p:ext uri="{BB962C8B-B14F-4D97-AF65-F5344CB8AC3E}">
        <p14:creationId xmlns:p14="http://schemas.microsoft.com/office/powerpoint/2010/main" val="41213888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4" name="Picture 3" descr="Are book clubs just for middle aged white women? | Afrori Books LTD">
            <a:extLst>
              <a:ext uri="{FF2B5EF4-FFF2-40B4-BE49-F238E27FC236}">
                <a16:creationId xmlns:a16="http://schemas.microsoft.com/office/drawing/2014/main" id="{254242B9-9995-94A9-7B2E-787A0C480127}"/>
              </a:ext>
            </a:extLst>
          </p:cNvPr>
          <p:cNvPicPr>
            <a:picLocks noChangeAspect="1"/>
          </p:cNvPicPr>
          <p:nvPr/>
        </p:nvPicPr>
        <p:blipFill>
          <a:blip r:embed="rId3"/>
          <a:srcRect l="3202" r="19449" b="-1"/>
          <a:stretch>
            <a:fillRect/>
          </a:stretch>
        </p:blipFill>
        <p:spPr>
          <a:xfrm>
            <a:off x="20" y="1282"/>
            <a:ext cx="12191980" cy="6856718"/>
          </a:xfrm>
          <a:prstGeom prst="rect">
            <a:avLst/>
          </a:prstGeom>
        </p:spPr>
      </p:pic>
    </p:spTree>
    <p:extLst>
      <p:ext uri="{BB962C8B-B14F-4D97-AF65-F5344CB8AC3E}">
        <p14:creationId xmlns:p14="http://schemas.microsoft.com/office/powerpoint/2010/main" val="27379595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4" name="Picture 3" descr="Among those in the synagogue was a man who was possessed by an evil spirit. As Jesus was speaking he got up and started shouting, ‘ Go away! We want nothing to do with you, Jesus from Nazareth. You have come to destroy us. I know who you are—the Holy Son of God.’ – Slide 3">
            <a:extLst>
              <a:ext uri="{FF2B5EF4-FFF2-40B4-BE49-F238E27FC236}">
                <a16:creationId xmlns:a16="http://schemas.microsoft.com/office/drawing/2014/main" id="{B4A91DEC-FAF9-E7B4-E4A2-ABF894A0DA2D}"/>
              </a:ext>
            </a:extLst>
          </p:cNvPr>
          <p:cNvPicPr>
            <a:picLocks noChangeAspect="1"/>
          </p:cNvPicPr>
          <p:nvPr/>
        </p:nvPicPr>
        <p:blipFill>
          <a:blip r:embed="rId3"/>
          <a:stretch>
            <a:fillRect/>
          </a:stretch>
        </p:blipFill>
        <p:spPr>
          <a:xfrm>
            <a:off x="947489" y="-24815"/>
            <a:ext cx="10187739" cy="7640804"/>
          </a:xfrm>
          <a:prstGeom prst="rect">
            <a:avLst/>
          </a:prstGeom>
        </p:spPr>
      </p:pic>
    </p:spTree>
    <p:extLst>
      <p:ext uri="{BB962C8B-B14F-4D97-AF65-F5344CB8AC3E}">
        <p14:creationId xmlns:p14="http://schemas.microsoft.com/office/powerpoint/2010/main" val="37024843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272247B-DBC6-AAB3-6E4A-7CC7729573B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810"/>
            <a:ext cx="12192000" cy="6850380"/>
          </a:xfrm>
          <a:prstGeom prst="rect">
            <a:avLst/>
          </a:prstGeom>
        </p:spPr>
      </p:pic>
    </p:spTree>
    <p:extLst>
      <p:ext uri="{BB962C8B-B14F-4D97-AF65-F5344CB8AC3E}">
        <p14:creationId xmlns:p14="http://schemas.microsoft.com/office/powerpoint/2010/main" val="25146025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4933758E-673B-A5CB-4A99-1DC872BA13D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8FA5274-C2A7-4839-7ED0-396A82F49CE9}"/>
              </a:ext>
            </a:extLst>
          </p:cNvPr>
          <p:cNvSpPr>
            <a:spLocks noGrp="1"/>
          </p:cNvSpPr>
          <p:nvPr>
            <p:ph type="title"/>
          </p:nvPr>
        </p:nvSpPr>
        <p:spPr>
          <a:xfrm>
            <a:off x="838200" y="162942"/>
            <a:ext cx="10515600" cy="1325563"/>
          </a:xfrm>
        </p:spPr>
        <p:txBody>
          <a:bodyPr>
            <a:normAutofit/>
          </a:bodyPr>
          <a:lstStyle/>
          <a:p>
            <a:pPr algn="ctr"/>
            <a:r>
              <a:rPr lang="en-GB" b="1" dirty="0">
                <a:solidFill>
                  <a:schemeClr val="bg1"/>
                </a:solidFill>
              </a:rPr>
              <a:t>Mark 1:29-34</a:t>
            </a:r>
            <a:endParaRPr lang="en-GB" dirty="0">
              <a:solidFill>
                <a:schemeClr val="bg1"/>
              </a:solidFill>
            </a:endParaRPr>
          </a:p>
        </p:txBody>
      </p:sp>
      <p:sp>
        <p:nvSpPr>
          <p:cNvPr id="4" name="TextBox 3">
            <a:extLst>
              <a:ext uri="{FF2B5EF4-FFF2-40B4-BE49-F238E27FC236}">
                <a16:creationId xmlns:a16="http://schemas.microsoft.com/office/drawing/2014/main" id="{F6D4DB5F-C870-591C-8FB4-D2B5EEB7CE31}"/>
              </a:ext>
            </a:extLst>
          </p:cNvPr>
          <p:cNvSpPr txBox="1"/>
          <p:nvPr/>
        </p:nvSpPr>
        <p:spPr>
          <a:xfrm>
            <a:off x="838200" y="1360302"/>
            <a:ext cx="10682037" cy="5262979"/>
          </a:xfrm>
          <a:prstGeom prst="rect">
            <a:avLst/>
          </a:prstGeom>
          <a:noFill/>
        </p:spPr>
        <p:txBody>
          <a:bodyPr wrap="square">
            <a:spAutoFit/>
          </a:bodyPr>
          <a:lstStyle/>
          <a:p>
            <a:pPr algn="ctr">
              <a:buNone/>
            </a:pPr>
            <a:endParaRPr lang="en-GB" sz="2800" dirty="0">
              <a:solidFill>
                <a:schemeClr val="bg1"/>
              </a:solidFill>
              <a:latin typeface="system-ui"/>
            </a:endParaRPr>
          </a:p>
          <a:p>
            <a:pPr algn="ctr"/>
            <a:r>
              <a:rPr lang="en-GB" sz="2800" dirty="0">
                <a:solidFill>
                  <a:schemeClr val="bg1"/>
                </a:solidFill>
                <a:latin typeface="system-ui"/>
              </a:rPr>
              <a:t>As soon as they left the synagogue, they went with James and John to the home of Simon and Andrew. Simon’s mother-in-law was in bed with a fever, and they immediately told Jesus about her. So he went to her, took her hand and helped her up. The fever left her and she began to wait on them.</a:t>
            </a:r>
          </a:p>
          <a:p>
            <a:pPr algn="ctr"/>
            <a:r>
              <a:rPr lang="en-GB" sz="2800" dirty="0">
                <a:solidFill>
                  <a:schemeClr val="bg1"/>
                </a:solidFill>
                <a:latin typeface="system-ui"/>
              </a:rPr>
              <a:t>That evening after sunset the people brought to Jesus all the sick and demon-possessed. The whole town gathered at the door, and Jesus healed many who had various diseases. He also drove out many demons, but he would not let the demons speak because they knew who he was.</a:t>
            </a:r>
          </a:p>
          <a:p>
            <a:pPr algn="ctr">
              <a:buNone/>
            </a:pPr>
            <a:endParaRPr lang="en-GB" sz="2800" dirty="0">
              <a:solidFill>
                <a:schemeClr val="bg1"/>
              </a:solidFill>
              <a:latin typeface="system-ui"/>
            </a:endParaRPr>
          </a:p>
        </p:txBody>
      </p:sp>
    </p:spTree>
    <p:extLst>
      <p:ext uri="{BB962C8B-B14F-4D97-AF65-F5344CB8AC3E}">
        <p14:creationId xmlns:p14="http://schemas.microsoft.com/office/powerpoint/2010/main" val="25329938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4" name="Picture 3" descr="Jesus bent over her and rebuked the fever, and it left her. She got up at once and prepared a meal for them all. – Slide 8">
            <a:extLst>
              <a:ext uri="{FF2B5EF4-FFF2-40B4-BE49-F238E27FC236}">
                <a16:creationId xmlns:a16="http://schemas.microsoft.com/office/drawing/2014/main" id="{F9B000B6-BC6D-951F-50D1-05135229EA06}"/>
              </a:ext>
            </a:extLst>
          </p:cNvPr>
          <p:cNvPicPr>
            <a:picLocks noChangeAspect="1"/>
          </p:cNvPicPr>
          <p:nvPr/>
        </p:nvPicPr>
        <p:blipFill>
          <a:blip r:embed="rId3"/>
          <a:srcRect t="341" b="24673"/>
          <a:stretch>
            <a:fillRect/>
          </a:stretch>
        </p:blipFill>
        <p:spPr>
          <a:xfrm>
            <a:off x="20" y="1282"/>
            <a:ext cx="12191980" cy="6856718"/>
          </a:xfrm>
          <a:prstGeom prst="rect">
            <a:avLst/>
          </a:prstGeom>
        </p:spPr>
      </p:pic>
    </p:spTree>
    <p:extLst>
      <p:ext uri="{BB962C8B-B14F-4D97-AF65-F5344CB8AC3E}">
        <p14:creationId xmlns:p14="http://schemas.microsoft.com/office/powerpoint/2010/main" val="26698775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8430F280-090F-3F83-8825-7E5C9A36A99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1FD8244-E73A-FAA6-CD31-43ABE6CDB4D8}"/>
              </a:ext>
            </a:extLst>
          </p:cNvPr>
          <p:cNvSpPr>
            <a:spLocks noGrp="1"/>
          </p:cNvSpPr>
          <p:nvPr>
            <p:ph type="title"/>
          </p:nvPr>
        </p:nvSpPr>
        <p:spPr>
          <a:xfrm>
            <a:off x="838200" y="162942"/>
            <a:ext cx="10515600" cy="1325563"/>
          </a:xfrm>
        </p:spPr>
        <p:txBody>
          <a:bodyPr>
            <a:normAutofit/>
          </a:bodyPr>
          <a:lstStyle/>
          <a:p>
            <a:pPr algn="ctr"/>
            <a:r>
              <a:rPr lang="en-GB" b="1" dirty="0">
                <a:solidFill>
                  <a:schemeClr val="bg1"/>
                </a:solidFill>
              </a:rPr>
              <a:t>Mark 1:40-45</a:t>
            </a:r>
            <a:endParaRPr lang="en-GB" dirty="0">
              <a:solidFill>
                <a:schemeClr val="bg1"/>
              </a:solidFill>
            </a:endParaRPr>
          </a:p>
        </p:txBody>
      </p:sp>
      <p:sp>
        <p:nvSpPr>
          <p:cNvPr id="4" name="TextBox 3">
            <a:extLst>
              <a:ext uri="{FF2B5EF4-FFF2-40B4-BE49-F238E27FC236}">
                <a16:creationId xmlns:a16="http://schemas.microsoft.com/office/drawing/2014/main" id="{7511D38D-0FA1-A911-108F-EED150778E20}"/>
              </a:ext>
            </a:extLst>
          </p:cNvPr>
          <p:cNvSpPr txBox="1"/>
          <p:nvPr/>
        </p:nvSpPr>
        <p:spPr>
          <a:xfrm>
            <a:off x="838200" y="1360302"/>
            <a:ext cx="10682037" cy="5262979"/>
          </a:xfrm>
          <a:prstGeom prst="rect">
            <a:avLst/>
          </a:prstGeom>
          <a:noFill/>
        </p:spPr>
        <p:txBody>
          <a:bodyPr wrap="square">
            <a:spAutoFit/>
          </a:bodyPr>
          <a:lstStyle/>
          <a:p>
            <a:pPr algn="ctr"/>
            <a:r>
              <a:rPr lang="en-GB" sz="2800" dirty="0">
                <a:solidFill>
                  <a:schemeClr val="bg1"/>
                </a:solidFill>
                <a:latin typeface="system-ui"/>
              </a:rPr>
              <a:t>A man with leprosy came to him and begged him on his knees, “If you are willing, you can make me clean.”</a:t>
            </a:r>
          </a:p>
          <a:p>
            <a:pPr algn="ctr"/>
            <a:r>
              <a:rPr lang="en-GB" sz="2800" dirty="0">
                <a:solidFill>
                  <a:schemeClr val="bg1"/>
                </a:solidFill>
                <a:latin typeface="system-ui"/>
              </a:rPr>
              <a:t>Jesus was indignant. He reached out his hand and touched the man. “I am willing,” he said. “Be clean!” Immediately the leprosy left him and he was cleansed.</a:t>
            </a:r>
          </a:p>
          <a:p>
            <a:pPr algn="ctr"/>
            <a:r>
              <a:rPr lang="en-GB" sz="2800" dirty="0">
                <a:solidFill>
                  <a:schemeClr val="bg1"/>
                </a:solidFill>
                <a:latin typeface="system-ui"/>
              </a:rPr>
              <a:t>Jesus sent him away at once with a strong warning: “See that you don’t tell this to anyone. But go, show yourself to the priest and offer the sacrifices that Moses commanded for your cleansing, as a testimony to them.” Instead he went out and began to talk freely, spreading the news. As a result, Jesus could no longer enter a town openly but stayed outside in lonely places. Yet the people still came to him from everywhere.</a:t>
            </a:r>
          </a:p>
          <a:p>
            <a:pPr algn="ctr">
              <a:buNone/>
            </a:pPr>
            <a:endParaRPr lang="en-GB" sz="2800" dirty="0">
              <a:solidFill>
                <a:schemeClr val="bg1"/>
              </a:solidFill>
              <a:latin typeface="system-ui"/>
            </a:endParaRPr>
          </a:p>
        </p:txBody>
      </p:sp>
    </p:spTree>
    <p:extLst>
      <p:ext uri="{BB962C8B-B14F-4D97-AF65-F5344CB8AC3E}">
        <p14:creationId xmlns:p14="http://schemas.microsoft.com/office/powerpoint/2010/main" val="39953662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4" name="Picture 3" descr="The Mighty Miracles Of Jesus The Healing Of A Leper | Osprey Observer">
            <a:extLst>
              <a:ext uri="{FF2B5EF4-FFF2-40B4-BE49-F238E27FC236}">
                <a16:creationId xmlns:a16="http://schemas.microsoft.com/office/drawing/2014/main" id="{04FC0B3E-1E5D-F090-D3A5-9FEDFAFA0023}"/>
              </a:ext>
            </a:extLst>
          </p:cNvPr>
          <p:cNvPicPr>
            <a:picLocks noChangeAspect="1"/>
          </p:cNvPicPr>
          <p:nvPr/>
        </p:nvPicPr>
        <p:blipFill>
          <a:blip r:embed="rId3"/>
          <a:srcRect b="11434"/>
          <a:stretch>
            <a:fillRect/>
          </a:stretch>
        </p:blipFill>
        <p:spPr>
          <a:xfrm>
            <a:off x="20" y="1282"/>
            <a:ext cx="12191980" cy="6856718"/>
          </a:xfrm>
          <a:prstGeom prst="rect">
            <a:avLst/>
          </a:prstGeom>
        </p:spPr>
      </p:pic>
    </p:spTree>
    <p:extLst>
      <p:ext uri="{BB962C8B-B14F-4D97-AF65-F5344CB8AC3E}">
        <p14:creationId xmlns:p14="http://schemas.microsoft.com/office/powerpoint/2010/main" val="36325818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0ECADB0-FBD7-A653-8DEE-68149CAE0880}"/>
              </a:ext>
            </a:extLst>
          </p:cNvPr>
          <p:cNvSpPr txBox="1">
            <a:spLocks/>
          </p:cNvSpPr>
          <p:nvPr/>
        </p:nvSpPr>
        <p:spPr>
          <a:xfrm>
            <a:off x="838200" y="2766218"/>
            <a:ext cx="10515600"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dirty="0"/>
              <a:t>Trading Places</a:t>
            </a:r>
          </a:p>
        </p:txBody>
      </p:sp>
    </p:spTree>
    <p:extLst>
      <p:ext uri="{BB962C8B-B14F-4D97-AF65-F5344CB8AC3E}">
        <p14:creationId xmlns:p14="http://schemas.microsoft.com/office/powerpoint/2010/main" val="8689962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DF18FBA-4B35-1F4C-D5C7-5DCC25A748E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11278" y="0"/>
            <a:ext cx="8569444" cy="6858000"/>
          </a:xfrm>
          <a:prstGeom prst="rect">
            <a:avLst/>
          </a:prstGeom>
        </p:spPr>
      </p:pic>
    </p:spTree>
    <p:extLst>
      <p:ext uri="{BB962C8B-B14F-4D97-AF65-F5344CB8AC3E}">
        <p14:creationId xmlns:p14="http://schemas.microsoft.com/office/powerpoint/2010/main" val="33514964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C12D3CE0-D600-6090-735C-02ADA17F34C7}"/>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7DD06666-74B2-9844-E0B4-46558C59453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11278" y="0"/>
            <a:ext cx="8569444" cy="6858000"/>
          </a:xfrm>
          <a:prstGeom prst="rect">
            <a:avLst/>
          </a:prstGeom>
        </p:spPr>
      </p:pic>
    </p:spTree>
    <p:extLst>
      <p:ext uri="{BB962C8B-B14F-4D97-AF65-F5344CB8AC3E}">
        <p14:creationId xmlns:p14="http://schemas.microsoft.com/office/powerpoint/2010/main" val="4580526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8F451166-ECC2-C3BB-E3FD-08C433237753}"/>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A4DC0005-1044-E8A7-7DEB-1B9ECE45D7E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11278" y="0"/>
            <a:ext cx="8569444" cy="6858000"/>
          </a:xfrm>
          <a:prstGeom prst="rect">
            <a:avLst/>
          </a:prstGeom>
        </p:spPr>
      </p:pic>
    </p:spTree>
    <p:extLst>
      <p:ext uri="{BB962C8B-B14F-4D97-AF65-F5344CB8AC3E}">
        <p14:creationId xmlns:p14="http://schemas.microsoft.com/office/powerpoint/2010/main" val="411052227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52B0D2ED-7C73-D682-81E9-17F588714C1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8700CC0-F9BA-777E-A202-85D081E4089F}"/>
              </a:ext>
            </a:extLst>
          </p:cNvPr>
          <p:cNvSpPr>
            <a:spLocks noGrp="1"/>
          </p:cNvSpPr>
          <p:nvPr>
            <p:ph type="title"/>
          </p:nvPr>
        </p:nvSpPr>
        <p:spPr>
          <a:xfrm>
            <a:off x="838200" y="162942"/>
            <a:ext cx="10515600" cy="1325563"/>
          </a:xfrm>
        </p:spPr>
        <p:txBody>
          <a:bodyPr>
            <a:normAutofit/>
          </a:bodyPr>
          <a:lstStyle/>
          <a:p>
            <a:pPr algn="ctr"/>
            <a:r>
              <a:rPr lang="en-GB" b="1" dirty="0">
                <a:solidFill>
                  <a:schemeClr val="bg1"/>
                </a:solidFill>
              </a:rPr>
              <a:t>Mark 1:35-37</a:t>
            </a:r>
            <a:endParaRPr lang="en-GB" dirty="0">
              <a:solidFill>
                <a:schemeClr val="bg1"/>
              </a:solidFill>
            </a:endParaRPr>
          </a:p>
        </p:txBody>
      </p:sp>
      <p:sp>
        <p:nvSpPr>
          <p:cNvPr id="4" name="TextBox 3">
            <a:extLst>
              <a:ext uri="{FF2B5EF4-FFF2-40B4-BE49-F238E27FC236}">
                <a16:creationId xmlns:a16="http://schemas.microsoft.com/office/drawing/2014/main" id="{E75DBD3C-03D2-EA38-D3AC-CFB61E56D230}"/>
              </a:ext>
            </a:extLst>
          </p:cNvPr>
          <p:cNvSpPr txBox="1"/>
          <p:nvPr/>
        </p:nvSpPr>
        <p:spPr>
          <a:xfrm>
            <a:off x="838200" y="1631013"/>
            <a:ext cx="10682037" cy="2246769"/>
          </a:xfrm>
          <a:prstGeom prst="rect">
            <a:avLst/>
          </a:prstGeom>
          <a:noFill/>
        </p:spPr>
        <p:txBody>
          <a:bodyPr wrap="square">
            <a:spAutoFit/>
          </a:bodyPr>
          <a:lstStyle/>
          <a:p>
            <a:pPr algn="ctr">
              <a:buNone/>
            </a:pPr>
            <a:endParaRPr lang="en-GB" sz="2800" dirty="0">
              <a:solidFill>
                <a:schemeClr val="bg1"/>
              </a:solidFill>
              <a:latin typeface="system-ui"/>
            </a:endParaRPr>
          </a:p>
          <a:p>
            <a:pPr algn="ctr">
              <a:buNone/>
            </a:pPr>
            <a:r>
              <a:rPr lang="en-GB" sz="2800" dirty="0">
                <a:solidFill>
                  <a:schemeClr val="bg1"/>
                </a:solidFill>
                <a:latin typeface="system-ui"/>
              </a:rPr>
              <a:t>Very early in the morning, while it was still dark, Jesus got up, left the house and went off to a solitary place, where he prayed. Simon and his companions went to look for him, and when they found him, they exclaimed: “Everyone is looking for you!”</a:t>
            </a:r>
          </a:p>
        </p:txBody>
      </p:sp>
    </p:spTree>
    <p:extLst>
      <p:ext uri="{BB962C8B-B14F-4D97-AF65-F5344CB8AC3E}">
        <p14:creationId xmlns:p14="http://schemas.microsoft.com/office/powerpoint/2010/main" val="313908826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4" name="Picture 3" descr="Top 10 books about missing persons | Books | The Guardian">
            <a:extLst>
              <a:ext uri="{FF2B5EF4-FFF2-40B4-BE49-F238E27FC236}">
                <a16:creationId xmlns:a16="http://schemas.microsoft.com/office/drawing/2014/main" id="{D0CC278D-4D22-C956-1A66-78D3203E2DE8}"/>
              </a:ext>
            </a:extLst>
          </p:cNvPr>
          <p:cNvPicPr>
            <a:picLocks noChangeAspect="1"/>
          </p:cNvPicPr>
          <p:nvPr/>
        </p:nvPicPr>
        <p:blipFill>
          <a:blip r:embed="rId3"/>
          <a:srcRect b="6268"/>
          <a:stretch>
            <a:fillRect/>
          </a:stretch>
        </p:blipFill>
        <p:spPr>
          <a:xfrm>
            <a:off x="20" y="1282"/>
            <a:ext cx="12191980" cy="6856718"/>
          </a:xfrm>
          <a:prstGeom prst="rect">
            <a:avLst/>
          </a:prstGeom>
        </p:spPr>
      </p:pic>
    </p:spTree>
    <p:extLst>
      <p:ext uri="{BB962C8B-B14F-4D97-AF65-F5344CB8AC3E}">
        <p14:creationId xmlns:p14="http://schemas.microsoft.com/office/powerpoint/2010/main" val="125606481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3FE288-F652-A0F7-3A3B-D1458ABFE5E4}"/>
              </a:ext>
            </a:extLst>
          </p:cNvPr>
          <p:cNvSpPr>
            <a:spLocks noGrp="1"/>
          </p:cNvSpPr>
          <p:nvPr>
            <p:ph type="title"/>
          </p:nvPr>
        </p:nvSpPr>
        <p:spPr>
          <a:xfrm>
            <a:off x="838200" y="2766219"/>
            <a:ext cx="10515600" cy="1325563"/>
          </a:xfrm>
        </p:spPr>
        <p:txBody>
          <a:bodyPr/>
          <a:lstStyle/>
          <a:p>
            <a:pPr algn="ctr"/>
            <a:r>
              <a:rPr lang="en-GB" dirty="0"/>
              <a:t>He is knowable</a:t>
            </a:r>
          </a:p>
        </p:txBody>
      </p:sp>
    </p:spTree>
    <p:extLst>
      <p:ext uri="{BB962C8B-B14F-4D97-AF65-F5344CB8AC3E}">
        <p14:creationId xmlns:p14="http://schemas.microsoft.com/office/powerpoint/2010/main" val="67659031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D8EAFD-E32A-A770-1720-70019F7DE2F3}"/>
              </a:ext>
            </a:extLst>
          </p:cNvPr>
          <p:cNvSpPr>
            <a:spLocks noGrp="1"/>
          </p:cNvSpPr>
          <p:nvPr>
            <p:ph type="title"/>
          </p:nvPr>
        </p:nvSpPr>
        <p:spPr>
          <a:xfrm>
            <a:off x="838200" y="2766219"/>
            <a:ext cx="10515600" cy="1325563"/>
          </a:xfrm>
        </p:spPr>
        <p:txBody>
          <a:bodyPr/>
          <a:lstStyle/>
          <a:p>
            <a:pPr algn="ctr"/>
            <a:r>
              <a:rPr lang="en-GB" dirty="0"/>
              <a:t>Does He Amaze You?</a:t>
            </a:r>
          </a:p>
        </p:txBody>
      </p:sp>
    </p:spTree>
    <p:extLst>
      <p:ext uri="{BB962C8B-B14F-4D97-AF65-F5344CB8AC3E}">
        <p14:creationId xmlns:p14="http://schemas.microsoft.com/office/powerpoint/2010/main" val="6145829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descr="How Much Do You Know About the Real 'Jungle Book' Animals? | National  Geographic">
            <a:extLst>
              <a:ext uri="{FF2B5EF4-FFF2-40B4-BE49-F238E27FC236}">
                <a16:creationId xmlns:a16="http://schemas.microsoft.com/office/drawing/2014/main" id="{632750F4-A759-B44C-B5D5-6C0C6DA5711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bwMode="auto">
          <a:xfrm>
            <a:off x="890337" y="0"/>
            <a:ext cx="10401115" cy="6864738"/>
          </a:xfrm>
          <a:prstGeom prst="rect">
            <a:avLst/>
          </a:prstGeom>
          <a:noFill/>
        </p:spPr>
      </p:pic>
    </p:spTree>
    <p:extLst>
      <p:ext uri="{BB962C8B-B14F-4D97-AF65-F5344CB8AC3E}">
        <p14:creationId xmlns:p14="http://schemas.microsoft.com/office/powerpoint/2010/main" val="266253527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BF685CFF-D54C-D459-119C-F8AFC62ED226}"/>
              </a:ext>
            </a:extLst>
          </p:cNvPr>
          <p:cNvSpPr txBox="1"/>
          <p:nvPr/>
        </p:nvSpPr>
        <p:spPr>
          <a:xfrm>
            <a:off x="1234490" y="58847"/>
            <a:ext cx="9723020" cy="6740307"/>
          </a:xfrm>
          <a:prstGeom prst="rect">
            <a:avLst/>
          </a:prstGeom>
          <a:noFill/>
        </p:spPr>
        <p:txBody>
          <a:bodyPr wrap="square">
            <a:spAutoFit/>
          </a:bodyPr>
          <a:lstStyle/>
          <a:p>
            <a:pPr algn="ctr">
              <a:buNone/>
            </a:pPr>
            <a:r>
              <a:rPr lang="en-GB" sz="2400" kern="100" dirty="0">
                <a:effectLst/>
                <a:latin typeface="Aptos" panose="020B0004020202020204" pitchFamily="34" charset="0"/>
                <a:ea typeface="Aptos" panose="020B0004020202020204" pitchFamily="34" charset="0"/>
                <a:cs typeface="Times New Roman" panose="02020603050405020304" pitchFamily="18" charset="0"/>
              </a:rPr>
              <a:t>My boat of life sails on a troubled sea</a:t>
            </a:r>
          </a:p>
          <a:p>
            <a:pPr algn="ctr">
              <a:buNone/>
            </a:pPr>
            <a:r>
              <a:rPr lang="en-GB" sz="2400" kern="100" dirty="0">
                <a:effectLst/>
                <a:latin typeface="Aptos" panose="020B0004020202020204" pitchFamily="34" charset="0"/>
                <a:ea typeface="Aptos" panose="020B0004020202020204" pitchFamily="34" charset="0"/>
                <a:cs typeface="Times New Roman" panose="02020603050405020304" pitchFamily="18" charset="0"/>
              </a:rPr>
              <a:t>Whenever there's a wind in my sails</a:t>
            </a:r>
          </a:p>
          <a:p>
            <a:pPr algn="ctr">
              <a:buNone/>
            </a:pPr>
            <a:r>
              <a:rPr lang="en-GB" sz="2400" kern="100" dirty="0">
                <a:effectLst/>
                <a:latin typeface="Aptos" panose="020B0004020202020204" pitchFamily="34" charset="0"/>
                <a:ea typeface="Aptos" panose="020B0004020202020204" pitchFamily="34" charset="0"/>
                <a:cs typeface="Times New Roman" panose="02020603050405020304" pitchFamily="18" charset="0"/>
              </a:rPr>
              <a:t>But I have a friend who watches over me</a:t>
            </a:r>
          </a:p>
          <a:p>
            <a:pPr algn="ctr">
              <a:buNone/>
            </a:pPr>
            <a:r>
              <a:rPr lang="en-GB" sz="2400" kern="100" dirty="0">
                <a:effectLst/>
                <a:latin typeface="Aptos" panose="020B0004020202020204" pitchFamily="34" charset="0"/>
                <a:ea typeface="Aptos" panose="020B0004020202020204" pitchFamily="34" charset="0"/>
                <a:cs typeface="Times New Roman" panose="02020603050405020304" pitchFamily="18" charset="0"/>
              </a:rPr>
              <a:t>When the breeze turns into a gale</a:t>
            </a:r>
          </a:p>
          <a:p>
            <a:pPr algn="ctr">
              <a:buNone/>
            </a:pPr>
            <a:endParaRPr lang="en-GB" sz="2400" kern="100" dirty="0">
              <a:effectLst/>
              <a:latin typeface="Aptos" panose="020B0004020202020204" pitchFamily="34" charset="0"/>
              <a:ea typeface="Aptos" panose="020B0004020202020204" pitchFamily="34" charset="0"/>
              <a:cs typeface="Times New Roman" panose="02020603050405020304" pitchFamily="18" charset="0"/>
            </a:endParaRPr>
          </a:p>
          <a:p>
            <a:pPr algn="ctr">
              <a:buNone/>
            </a:pPr>
            <a:r>
              <a:rPr lang="en-GB" sz="2400" kern="100" dirty="0">
                <a:effectLst/>
                <a:latin typeface="Aptos" panose="020B0004020202020204" pitchFamily="34" charset="0"/>
                <a:ea typeface="Aptos" panose="020B0004020202020204" pitchFamily="34" charset="0"/>
                <a:cs typeface="Times New Roman" panose="02020603050405020304" pitchFamily="18" charset="0"/>
              </a:rPr>
              <a:t>I know the Master of the wind</a:t>
            </a:r>
          </a:p>
          <a:p>
            <a:pPr algn="ctr">
              <a:buNone/>
            </a:pPr>
            <a:r>
              <a:rPr lang="en-GB" sz="2400" kern="100" dirty="0">
                <a:effectLst/>
                <a:latin typeface="Aptos" panose="020B0004020202020204" pitchFamily="34" charset="0"/>
                <a:ea typeface="Aptos" panose="020B0004020202020204" pitchFamily="34" charset="0"/>
                <a:cs typeface="Times New Roman" panose="02020603050405020304" pitchFamily="18" charset="0"/>
              </a:rPr>
              <a:t>I know the Maker of the rain</a:t>
            </a:r>
          </a:p>
          <a:p>
            <a:pPr algn="ctr">
              <a:buNone/>
            </a:pPr>
            <a:r>
              <a:rPr lang="en-GB" sz="2400" kern="100" dirty="0">
                <a:effectLst/>
                <a:latin typeface="Aptos" panose="020B0004020202020204" pitchFamily="34" charset="0"/>
                <a:ea typeface="Aptos" panose="020B0004020202020204" pitchFamily="34" charset="0"/>
                <a:cs typeface="Times New Roman" panose="02020603050405020304" pitchFamily="18" charset="0"/>
              </a:rPr>
              <a:t>He can calm a storm,</a:t>
            </a:r>
          </a:p>
          <a:p>
            <a:pPr algn="ctr">
              <a:buNone/>
            </a:pPr>
            <a:r>
              <a:rPr lang="en-GB" sz="2400" kern="100" dirty="0">
                <a:effectLst/>
                <a:latin typeface="Aptos" panose="020B0004020202020204" pitchFamily="34" charset="0"/>
                <a:ea typeface="Aptos" panose="020B0004020202020204" pitchFamily="34" charset="0"/>
                <a:cs typeface="Times New Roman" panose="02020603050405020304" pitchFamily="18" charset="0"/>
              </a:rPr>
              <a:t>Make the sun shine again</a:t>
            </a:r>
          </a:p>
          <a:p>
            <a:pPr algn="ctr">
              <a:buNone/>
            </a:pPr>
            <a:r>
              <a:rPr lang="en-GB" sz="2400" kern="100" dirty="0">
                <a:effectLst/>
                <a:latin typeface="Aptos" panose="020B0004020202020204" pitchFamily="34" charset="0"/>
                <a:ea typeface="Aptos" panose="020B0004020202020204" pitchFamily="34" charset="0"/>
                <a:cs typeface="Times New Roman" panose="02020603050405020304" pitchFamily="18" charset="0"/>
              </a:rPr>
              <a:t>I know the Master of the wind</a:t>
            </a:r>
          </a:p>
          <a:p>
            <a:pPr algn="ctr">
              <a:buNone/>
            </a:pPr>
            <a:endParaRPr lang="en-GB" sz="2400" kern="100" dirty="0">
              <a:effectLst/>
              <a:latin typeface="Aptos" panose="020B0004020202020204" pitchFamily="34" charset="0"/>
              <a:ea typeface="Aptos" panose="020B0004020202020204" pitchFamily="34" charset="0"/>
              <a:cs typeface="Times New Roman" panose="02020603050405020304" pitchFamily="18" charset="0"/>
            </a:endParaRPr>
          </a:p>
          <a:p>
            <a:pPr algn="ctr">
              <a:buNone/>
            </a:pPr>
            <a:r>
              <a:rPr lang="en-GB" sz="2400" kern="100" dirty="0">
                <a:effectLst/>
                <a:latin typeface="Aptos" panose="020B0004020202020204" pitchFamily="34" charset="0"/>
                <a:ea typeface="Aptos" panose="020B0004020202020204" pitchFamily="34" charset="0"/>
                <a:cs typeface="Times New Roman" panose="02020603050405020304" pitchFamily="18" charset="0"/>
              </a:rPr>
              <a:t>Sometimes I soar</a:t>
            </a:r>
          </a:p>
          <a:p>
            <a:pPr algn="ctr">
              <a:buNone/>
            </a:pPr>
            <a:r>
              <a:rPr lang="en-GB" sz="2400" kern="100" dirty="0">
                <a:effectLst/>
                <a:latin typeface="Aptos" panose="020B0004020202020204" pitchFamily="34" charset="0"/>
                <a:ea typeface="Aptos" panose="020B0004020202020204" pitchFamily="34" charset="0"/>
                <a:cs typeface="Times New Roman" panose="02020603050405020304" pitchFamily="18" charset="0"/>
              </a:rPr>
              <a:t>Like an eagle through the sky</a:t>
            </a:r>
          </a:p>
          <a:p>
            <a:pPr algn="ctr">
              <a:buNone/>
            </a:pPr>
            <a:r>
              <a:rPr lang="en-GB" sz="2400" kern="100" dirty="0">
                <a:effectLst/>
                <a:latin typeface="Aptos" panose="020B0004020202020204" pitchFamily="34" charset="0"/>
                <a:ea typeface="Aptos" panose="020B0004020202020204" pitchFamily="34" charset="0"/>
                <a:cs typeface="Times New Roman" panose="02020603050405020304" pitchFamily="18" charset="0"/>
              </a:rPr>
              <a:t>Among the peaks my soul can be found</a:t>
            </a:r>
          </a:p>
          <a:p>
            <a:pPr algn="ctr">
              <a:buNone/>
            </a:pPr>
            <a:r>
              <a:rPr lang="en-GB" sz="2400" kern="100" dirty="0">
                <a:effectLst/>
                <a:latin typeface="Aptos" panose="020B0004020202020204" pitchFamily="34" charset="0"/>
                <a:ea typeface="Aptos" panose="020B0004020202020204" pitchFamily="34" charset="0"/>
                <a:cs typeface="Times New Roman" panose="02020603050405020304" pitchFamily="18" charset="0"/>
              </a:rPr>
              <a:t>But an unexpected storm</a:t>
            </a:r>
          </a:p>
          <a:p>
            <a:pPr algn="ctr">
              <a:buNone/>
            </a:pPr>
            <a:r>
              <a:rPr lang="en-GB" sz="2400" kern="100" dirty="0">
                <a:effectLst/>
                <a:latin typeface="Aptos" panose="020B0004020202020204" pitchFamily="34" charset="0"/>
                <a:ea typeface="Aptos" panose="020B0004020202020204" pitchFamily="34" charset="0"/>
                <a:cs typeface="Times New Roman" panose="02020603050405020304" pitchFamily="18" charset="0"/>
              </a:rPr>
              <a:t>May drive me from the heights</a:t>
            </a:r>
          </a:p>
          <a:p>
            <a:pPr algn="ctr">
              <a:buNone/>
            </a:pPr>
            <a:r>
              <a:rPr lang="en-GB" sz="2400" kern="100" dirty="0">
                <a:effectLst/>
                <a:latin typeface="Aptos" panose="020B0004020202020204" pitchFamily="34" charset="0"/>
                <a:ea typeface="Aptos" panose="020B0004020202020204" pitchFamily="34" charset="0"/>
                <a:cs typeface="Times New Roman" panose="02020603050405020304" pitchFamily="18" charset="0"/>
              </a:rPr>
              <a:t>It may bring me low,</a:t>
            </a:r>
          </a:p>
          <a:p>
            <a:pPr algn="ctr">
              <a:buNone/>
            </a:pPr>
            <a:r>
              <a:rPr lang="en-GB" sz="2400" kern="100" dirty="0">
                <a:effectLst/>
                <a:latin typeface="Aptos" panose="020B0004020202020204" pitchFamily="34" charset="0"/>
                <a:ea typeface="Aptos" panose="020B0004020202020204" pitchFamily="34" charset="0"/>
                <a:cs typeface="Times New Roman" panose="02020603050405020304" pitchFamily="18" charset="0"/>
              </a:rPr>
              <a:t>But cannot bring me down</a:t>
            </a:r>
          </a:p>
        </p:txBody>
      </p:sp>
      <p:pic>
        <p:nvPicPr>
          <p:cNvPr id="7" name="Master of the Wind">
            <a:hlinkClick r:id="" action="ppaction://media"/>
            <a:extLst>
              <a:ext uri="{FF2B5EF4-FFF2-40B4-BE49-F238E27FC236}">
                <a16:creationId xmlns:a16="http://schemas.microsoft.com/office/drawing/2014/main" id="{4A61D5B0-5C4F-FC56-5BB2-5ACEF0F520F8}"/>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2535067" y="3736306"/>
            <a:ext cx="203200" cy="203200"/>
          </a:xfrm>
          <a:prstGeom prst="rect">
            <a:avLst/>
          </a:prstGeom>
        </p:spPr>
      </p:pic>
    </p:spTree>
    <p:extLst>
      <p:ext uri="{BB962C8B-B14F-4D97-AF65-F5344CB8AC3E}">
        <p14:creationId xmlns:p14="http://schemas.microsoft.com/office/powerpoint/2010/main" val="1201668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69479"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7"/>
                </p:tgtEl>
              </p:cMediaNode>
            </p:audio>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1471</TotalTime>
  <Words>1856</Words>
  <Application>Microsoft Macintosh PowerPoint</Application>
  <PresentationFormat>Widescreen</PresentationFormat>
  <Paragraphs>171</Paragraphs>
  <Slides>23</Slides>
  <Notes>21</Notes>
  <HiddenSlides>0</HiddenSlides>
  <MMClips>1</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23</vt:i4>
      </vt:variant>
    </vt:vector>
  </HeadingPairs>
  <TitlesOfParts>
    <vt:vector size="28" baseType="lpstr">
      <vt:lpstr>Aptos</vt:lpstr>
      <vt:lpstr>Aptos Display</vt:lpstr>
      <vt:lpstr>Arial</vt:lpstr>
      <vt:lpstr>system-ui</vt:lpstr>
      <vt:lpstr>Office Theme</vt:lpstr>
      <vt:lpstr>Gospel of Mark</vt:lpstr>
      <vt:lpstr>Mark 1:16-20</vt:lpstr>
      <vt:lpstr>PowerPoint Presentation</vt:lpstr>
      <vt:lpstr>The Amazing Jesus</vt:lpstr>
      <vt:lpstr>Mark 1:21-28</vt:lpstr>
      <vt:lpstr>PowerPoint Presentation</vt:lpstr>
      <vt:lpstr>PowerPoint Presentation</vt:lpstr>
      <vt:lpstr>PowerPoint Presentation</vt:lpstr>
      <vt:lpstr>PowerPoint Presentation</vt:lpstr>
      <vt:lpstr>Mark 1:29-34</vt:lpstr>
      <vt:lpstr>PowerPoint Presentation</vt:lpstr>
      <vt:lpstr>Mark 1:40-45</vt:lpstr>
      <vt:lpstr>PowerPoint Presentation</vt:lpstr>
      <vt:lpstr>PowerPoint Presentation</vt:lpstr>
      <vt:lpstr>PowerPoint Presentation</vt:lpstr>
      <vt:lpstr>PowerPoint Presentation</vt:lpstr>
      <vt:lpstr>PowerPoint Presentation</vt:lpstr>
      <vt:lpstr>Mark 1:35-37</vt:lpstr>
      <vt:lpstr>PowerPoint Presentation</vt:lpstr>
      <vt:lpstr>He is knowable</vt:lpstr>
      <vt:lpstr>Does He Amaze You?</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Jamie Singleton</dc:creator>
  <cp:lastModifiedBy>Elspeth Paisley</cp:lastModifiedBy>
  <cp:revision>4</cp:revision>
  <cp:lastPrinted>2026-06-19T11:14:19Z</cp:lastPrinted>
  <dcterms:created xsi:type="dcterms:W3CDTF">2026-06-17T15:58:56Z</dcterms:created>
  <dcterms:modified xsi:type="dcterms:W3CDTF">2026-07-06T11:49:17Z</dcterms:modified>
</cp:coreProperties>
</file>