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4"/>
  </p:notesMasterIdLst>
  <p:sldIdLst>
    <p:sldId id="256" r:id="rId2"/>
    <p:sldId id="258" r:id="rId3"/>
    <p:sldId id="299" r:id="rId4"/>
    <p:sldId id="300" r:id="rId5"/>
    <p:sldId id="301" r:id="rId6"/>
    <p:sldId id="344" r:id="rId7"/>
    <p:sldId id="296" r:id="rId8"/>
    <p:sldId id="346" r:id="rId9"/>
    <p:sldId id="303" r:id="rId10"/>
    <p:sldId id="325" r:id="rId11"/>
    <p:sldId id="326" r:id="rId12"/>
    <p:sldId id="327" r:id="rId13"/>
    <p:sldId id="329" r:id="rId14"/>
    <p:sldId id="331" r:id="rId15"/>
    <p:sldId id="330" r:id="rId16"/>
    <p:sldId id="332" r:id="rId17"/>
    <p:sldId id="333" r:id="rId18"/>
    <p:sldId id="328" r:id="rId19"/>
    <p:sldId id="306" r:id="rId20"/>
    <p:sldId id="334" r:id="rId21"/>
    <p:sldId id="307" r:id="rId22"/>
    <p:sldId id="308" r:id="rId23"/>
    <p:sldId id="309" r:id="rId24"/>
    <p:sldId id="310" r:id="rId25"/>
    <p:sldId id="311" r:id="rId26"/>
    <p:sldId id="312" r:id="rId27"/>
    <p:sldId id="313" r:id="rId28"/>
    <p:sldId id="314" r:id="rId29"/>
    <p:sldId id="315" r:id="rId30"/>
    <p:sldId id="316" r:id="rId31"/>
    <p:sldId id="263" r:id="rId32"/>
    <p:sldId id="257" r:id="rId33"/>
    <p:sldId id="335" r:id="rId34"/>
    <p:sldId id="336" r:id="rId35"/>
    <p:sldId id="337" r:id="rId36"/>
    <p:sldId id="338" r:id="rId37"/>
    <p:sldId id="339" r:id="rId38"/>
    <p:sldId id="317" r:id="rId39"/>
    <p:sldId id="281" r:id="rId40"/>
    <p:sldId id="282" r:id="rId41"/>
    <p:sldId id="283" r:id="rId42"/>
    <p:sldId id="284" r:id="rId43"/>
    <p:sldId id="280" r:id="rId44"/>
    <p:sldId id="259" r:id="rId45"/>
    <p:sldId id="260" r:id="rId46"/>
    <p:sldId id="318" r:id="rId47"/>
    <p:sldId id="264" r:id="rId48"/>
    <p:sldId id="261" r:id="rId49"/>
    <p:sldId id="262" r:id="rId50"/>
    <p:sldId id="292" r:id="rId51"/>
    <p:sldId id="321" r:id="rId52"/>
    <p:sldId id="322" r:id="rId53"/>
    <p:sldId id="323" r:id="rId54"/>
    <p:sldId id="265" r:id="rId55"/>
    <p:sldId id="266" r:id="rId56"/>
    <p:sldId id="267" r:id="rId57"/>
    <p:sldId id="270" r:id="rId58"/>
    <p:sldId id="268" r:id="rId59"/>
    <p:sldId id="269" r:id="rId60"/>
    <p:sldId id="272" r:id="rId61"/>
    <p:sldId id="271" r:id="rId62"/>
    <p:sldId id="274" r:id="rId63"/>
    <p:sldId id="275" r:id="rId64"/>
    <p:sldId id="276" r:id="rId65"/>
    <p:sldId id="340" r:id="rId66"/>
    <p:sldId id="273" r:id="rId67"/>
    <p:sldId id="277" r:id="rId68"/>
    <p:sldId id="278" r:id="rId69"/>
    <p:sldId id="279" r:id="rId70"/>
    <p:sldId id="341" r:id="rId71"/>
    <p:sldId id="324" r:id="rId72"/>
    <p:sldId id="342" r:id="rId73"/>
    <p:sldId id="285" r:id="rId74"/>
    <p:sldId id="290" r:id="rId75"/>
    <p:sldId id="291" r:id="rId76"/>
    <p:sldId id="295" r:id="rId77"/>
    <p:sldId id="343" r:id="rId78"/>
    <p:sldId id="294" r:id="rId79"/>
    <p:sldId id="320" r:id="rId80"/>
    <p:sldId id="319" r:id="rId81"/>
    <p:sldId id="347" r:id="rId82"/>
    <p:sldId id="348" r:id="rId8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C7CA2C-4CC7-4043-B3E6-5449E695E1E0}" v="157" dt="2026-07-24T06:26:41.7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82485" autoAdjust="0"/>
  </p:normalViewPr>
  <p:slideViewPr>
    <p:cSldViewPr snapToGrid="0">
      <p:cViewPr>
        <p:scale>
          <a:sx n="50" d="100"/>
          <a:sy n="50" d="100"/>
        </p:scale>
        <p:origin x="728" y="282"/>
      </p:cViewPr>
      <p:guideLst/>
    </p:cSldViewPr>
  </p:slideViewPr>
  <p:notesTextViewPr>
    <p:cViewPr>
      <p:scale>
        <a:sx n="66" d="100"/>
        <a:sy n="66"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microsoft.com/office/2015/10/relationships/revisionInfo" Target="revisionInfo.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2632D7-2F68-4D9A-8BB9-A445168BA5C8}" type="datetimeFigureOut">
              <a:rPr lang="en-GB" smtClean="0"/>
              <a:t>22/07/2026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4262C0-14A2-456A-BA14-14C8B9E565CD}" type="slidenum">
              <a:rPr lang="en-GB" smtClean="0"/>
              <a:t>‹#›</a:t>
            </a:fld>
            <a:endParaRPr lang="en-GB"/>
          </a:p>
        </p:txBody>
      </p:sp>
    </p:spTree>
    <p:extLst>
      <p:ext uri="{BB962C8B-B14F-4D97-AF65-F5344CB8AC3E}">
        <p14:creationId xmlns:p14="http://schemas.microsoft.com/office/powerpoint/2010/main" val="2194950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makes us a friend of Jesus </a:t>
            </a:r>
          </a:p>
        </p:txBody>
      </p:sp>
      <p:sp>
        <p:nvSpPr>
          <p:cNvPr id="4" name="Slide Number Placeholder 3"/>
          <p:cNvSpPr>
            <a:spLocks noGrp="1"/>
          </p:cNvSpPr>
          <p:nvPr>
            <p:ph type="sldNum" sz="quarter" idx="5"/>
          </p:nvPr>
        </p:nvSpPr>
        <p:spPr/>
        <p:txBody>
          <a:bodyPr/>
          <a:lstStyle/>
          <a:p>
            <a:fld id="{4B4262C0-14A2-456A-BA14-14C8B9E565CD}" type="slidenum">
              <a:rPr lang="en-GB" smtClean="0"/>
              <a:t>1</a:t>
            </a:fld>
            <a:endParaRPr lang="en-GB"/>
          </a:p>
        </p:txBody>
      </p:sp>
    </p:spTree>
    <p:extLst>
      <p:ext uri="{BB962C8B-B14F-4D97-AF65-F5344CB8AC3E}">
        <p14:creationId xmlns:p14="http://schemas.microsoft.com/office/powerpoint/2010/main" val="785292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worst people = tax collectors and sinners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Jesus saw Levi was a tax collector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Jesus invited him to become his friend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Levi left his table and followed Jesus </a:t>
            </a:r>
          </a:p>
          <a:p>
            <a:endParaRPr lang="en-GB" dirty="0"/>
          </a:p>
        </p:txBody>
      </p:sp>
      <p:sp>
        <p:nvSpPr>
          <p:cNvPr id="4" name="Slide Number Placeholder 3"/>
          <p:cNvSpPr>
            <a:spLocks noGrp="1"/>
          </p:cNvSpPr>
          <p:nvPr>
            <p:ph type="sldNum" sz="quarter" idx="5"/>
          </p:nvPr>
        </p:nvSpPr>
        <p:spPr/>
        <p:txBody>
          <a:bodyPr/>
          <a:lstStyle/>
          <a:p>
            <a:fld id="{4B4262C0-14A2-456A-BA14-14C8B9E565CD}" type="slidenum">
              <a:rPr lang="en-GB" smtClean="0"/>
              <a:t>42</a:t>
            </a:fld>
            <a:endParaRPr lang="en-GB"/>
          </a:p>
        </p:txBody>
      </p:sp>
    </p:spTree>
    <p:extLst>
      <p:ext uri="{BB962C8B-B14F-4D97-AF65-F5344CB8AC3E}">
        <p14:creationId xmlns:p14="http://schemas.microsoft.com/office/powerpoint/2010/main" val="1095257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felt comfortable to be with him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Ate with them = friendship </a:t>
            </a:r>
          </a:p>
          <a:p>
            <a:endParaRPr lang="en-GB" dirty="0"/>
          </a:p>
        </p:txBody>
      </p:sp>
      <p:sp>
        <p:nvSpPr>
          <p:cNvPr id="4" name="Slide Number Placeholder 3"/>
          <p:cNvSpPr>
            <a:spLocks noGrp="1"/>
          </p:cNvSpPr>
          <p:nvPr>
            <p:ph type="sldNum" sz="quarter" idx="5"/>
          </p:nvPr>
        </p:nvSpPr>
        <p:spPr/>
        <p:txBody>
          <a:bodyPr/>
          <a:lstStyle/>
          <a:p>
            <a:fld id="{4B4262C0-14A2-456A-BA14-14C8B9E565CD}" type="slidenum">
              <a:rPr lang="en-GB" smtClean="0"/>
              <a:t>43</a:t>
            </a:fld>
            <a:endParaRPr lang="en-GB"/>
          </a:p>
        </p:txBody>
      </p:sp>
    </p:spTree>
    <p:extLst>
      <p:ext uri="{BB962C8B-B14F-4D97-AF65-F5344CB8AC3E}">
        <p14:creationId xmlns:p14="http://schemas.microsoft.com/office/powerpoint/2010/main" val="2125374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Religious people didn’t like this – they thought they were more acceptable (they were better behaved, they had earned)</a:t>
            </a:r>
          </a:p>
          <a:p>
            <a:endParaRPr lang="en-GB" dirty="0"/>
          </a:p>
          <a:p>
            <a:r>
              <a:rPr lang="en-GB" dirty="0"/>
              <a:t>They would have preferred Levi was lonely and friendless</a:t>
            </a:r>
          </a:p>
        </p:txBody>
      </p:sp>
      <p:sp>
        <p:nvSpPr>
          <p:cNvPr id="4" name="Slide Number Placeholder 3"/>
          <p:cNvSpPr>
            <a:spLocks noGrp="1"/>
          </p:cNvSpPr>
          <p:nvPr>
            <p:ph type="sldNum" sz="quarter" idx="5"/>
          </p:nvPr>
        </p:nvSpPr>
        <p:spPr/>
        <p:txBody>
          <a:bodyPr/>
          <a:lstStyle/>
          <a:p>
            <a:fld id="{4B4262C0-14A2-456A-BA14-14C8B9E565CD}" type="slidenum">
              <a:rPr lang="en-GB" smtClean="0"/>
              <a:t>44</a:t>
            </a:fld>
            <a:endParaRPr lang="en-GB"/>
          </a:p>
        </p:txBody>
      </p:sp>
    </p:spTree>
    <p:extLst>
      <p:ext uri="{BB962C8B-B14F-4D97-AF65-F5344CB8AC3E}">
        <p14:creationId xmlns:p14="http://schemas.microsoft.com/office/powerpoint/2010/main" val="1250891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 only came for those who realise they need me</a:t>
            </a:r>
            <a:endParaRPr lang="en-GB" dirty="0"/>
          </a:p>
        </p:txBody>
      </p:sp>
      <p:sp>
        <p:nvSpPr>
          <p:cNvPr id="4" name="Slide Number Placeholder 3"/>
          <p:cNvSpPr>
            <a:spLocks noGrp="1"/>
          </p:cNvSpPr>
          <p:nvPr>
            <p:ph type="sldNum" sz="quarter" idx="5"/>
          </p:nvPr>
        </p:nvSpPr>
        <p:spPr/>
        <p:txBody>
          <a:bodyPr/>
          <a:lstStyle/>
          <a:p>
            <a:fld id="{4B4262C0-14A2-456A-BA14-14C8B9E565CD}" type="slidenum">
              <a:rPr lang="en-GB" smtClean="0"/>
              <a:t>45</a:t>
            </a:fld>
            <a:endParaRPr lang="en-GB"/>
          </a:p>
        </p:txBody>
      </p:sp>
    </p:spTree>
    <p:extLst>
      <p:ext uri="{BB962C8B-B14F-4D97-AF65-F5344CB8AC3E}">
        <p14:creationId xmlns:p14="http://schemas.microsoft.com/office/powerpoint/2010/main" val="14389566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sick need a doctor</a:t>
            </a:r>
          </a:p>
        </p:txBody>
      </p:sp>
      <p:sp>
        <p:nvSpPr>
          <p:cNvPr id="4" name="Slide Number Placeholder 3"/>
          <p:cNvSpPr>
            <a:spLocks noGrp="1"/>
          </p:cNvSpPr>
          <p:nvPr>
            <p:ph type="sldNum" sz="quarter" idx="5"/>
          </p:nvPr>
        </p:nvSpPr>
        <p:spPr/>
        <p:txBody>
          <a:bodyPr/>
          <a:lstStyle/>
          <a:p>
            <a:fld id="{4B4262C0-14A2-456A-BA14-14C8B9E565CD}" type="slidenum">
              <a:rPr lang="en-GB" smtClean="0"/>
              <a:t>46</a:t>
            </a:fld>
            <a:endParaRPr lang="en-GB"/>
          </a:p>
        </p:txBody>
      </p:sp>
    </p:spTree>
    <p:extLst>
      <p:ext uri="{BB962C8B-B14F-4D97-AF65-F5344CB8AC3E}">
        <p14:creationId xmlns:p14="http://schemas.microsoft.com/office/powerpoint/2010/main" val="4131331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Jesus was walking with his friends through a grain field </a:t>
            </a:r>
          </a:p>
        </p:txBody>
      </p:sp>
      <p:sp>
        <p:nvSpPr>
          <p:cNvPr id="4" name="Slide Number Placeholder 3"/>
          <p:cNvSpPr>
            <a:spLocks noGrp="1"/>
          </p:cNvSpPr>
          <p:nvPr>
            <p:ph type="sldNum" sz="quarter" idx="5"/>
          </p:nvPr>
        </p:nvSpPr>
        <p:spPr/>
        <p:txBody>
          <a:bodyPr/>
          <a:lstStyle/>
          <a:p>
            <a:fld id="{4B4262C0-14A2-456A-BA14-14C8B9E565CD}" type="slidenum">
              <a:rPr lang="en-GB" smtClean="0"/>
              <a:t>48</a:t>
            </a:fld>
            <a:endParaRPr lang="en-GB"/>
          </a:p>
        </p:txBody>
      </p:sp>
    </p:spTree>
    <p:extLst>
      <p:ext uri="{BB962C8B-B14F-4D97-AF65-F5344CB8AC3E}">
        <p14:creationId xmlns:p14="http://schemas.microsoft.com/office/powerpoint/2010/main" val="4186479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During Jesus’ day there was one day of the week when you weren’t meant to work. It was called the Sabbath and it was a day of rest to help remember that God rested on the 7</a:t>
            </a:r>
            <a:r>
              <a:rPr lang="en-GB" sz="1200" kern="1200" baseline="30000" dirty="0">
                <a:solidFill>
                  <a:schemeClr val="tx1"/>
                </a:solidFill>
                <a:effectLst/>
                <a:latin typeface="+mn-lt"/>
                <a:ea typeface="+mn-ea"/>
                <a:cs typeface="+mn-cs"/>
              </a:rPr>
              <a:t>th</a:t>
            </a:r>
            <a:r>
              <a:rPr lang="en-GB" sz="1200" kern="1200" dirty="0">
                <a:solidFill>
                  <a:schemeClr val="tx1"/>
                </a:solidFill>
                <a:effectLst/>
                <a:latin typeface="+mn-lt"/>
                <a:ea typeface="+mn-ea"/>
                <a:cs typeface="+mn-cs"/>
              </a:rPr>
              <a:t> day of creation. </a:t>
            </a:r>
          </a:p>
          <a:p>
            <a:r>
              <a:rPr lang="en-GB" sz="1200" kern="1200" dirty="0">
                <a:solidFill>
                  <a:schemeClr val="tx1"/>
                </a:solidFill>
                <a:effectLst/>
                <a:latin typeface="+mn-lt"/>
                <a:ea typeface="+mn-ea"/>
                <a:cs typeface="+mn-cs"/>
              </a:rPr>
              <a:t>This included not ‘</a:t>
            </a:r>
            <a:r>
              <a:rPr lang="en-GB" sz="1200" b="1" kern="1200" dirty="0">
                <a:solidFill>
                  <a:schemeClr val="tx1"/>
                </a:solidFill>
                <a:effectLst/>
                <a:latin typeface="+mn-lt"/>
                <a:ea typeface="+mn-ea"/>
                <a:cs typeface="+mn-cs"/>
              </a:rPr>
              <a:t>even during the ploughing season and harvest you must rest</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Exodus 34:21)</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Jesus disciples picked some grain </a:t>
            </a:r>
          </a:p>
          <a:p>
            <a:r>
              <a:rPr lang="en-GB" sz="1200" kern="1200" dirty="0">
                <a:solidFill>
                  <a:schemeClr val="tx1"/>
                </a:solidFill>
                <a:effectLst/>
                <a:latin typeface="+mn-lt"/>
                <a:ea typeface="+mn-ea"/>
                <a:cs typeface="+mn-cs"/>
              </a:rPr>
              <a:t>Religious people said they were ‘harvesting’ </a:t>
            </a:r>
          </a:p>
          <a:p>
            <a:endParaRPr lang="en-GB" dirty="0"/>
          </a:p>
        </p:txBody>
      </p:sp>
      <p:sp>
        <p:nvSpPr>
          <p:cNvPr id="4" name="Slide Number Placeholder 3"/>
          <p:cNvSpPr>
            <a:spLocks noGrp="1"/>
          </p:cNvSpPr>
          <p:nvPr>
            <p:ph type="sldNum" sz="quarter" idx="5"/>
          </p:nvPr>
        </p:nvSpPr>
        <p:spPr/>
        <p:txBody>
          <a:bodyPr/>
          <a:lstStyle/>
          <a:p>
            <a:fld id="{4B4262C0-14A2-456A-BA14-14C8B9E565CD}" type="slidenum">
              <a:rPr lang="en-GB" smtClean="0"/>
              <a:t>49</a:t>
            </a:fld>
            <a:endParaRPr lang="en-GB"/>
          </a:p>
        </p:txBody>
      </p:sp>
    </p:spTree>
    <p:extLst>
      <p:ext uri="{BB962C8B-B14F-4D97-AF65-F5344CB8AC3E}">
        <p14:creationId xmlns:p14="http://schemas.microsoft.com/office/powerpoint/2010/main" val="2545640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4262C0-14A2-456A-BA14-14C8B9E565CD}" type="slidenum">
              <a:rPr lang="en-GB" smtClean="0"/>
              <a:t>50</a:t>
            </a:fld>
            <a:endParaRPr lang="en-GB"/>
          </a:p>
        </p:txBody>
      </p:sp>
    </p:spTree>
    <p:extLst>
      <p:ext uri="{BB962C8B-B14F-4D97-AF65-F5344CB8AC3E}">
        <p14:creationId xmlns:p14="http://schemas.microsoft.com/office/powerpoint/2010/main" val="27431789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8E1A7-A215-82BA-E617-F10EB1D968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83D4A4-D19F-74E0-5358-3A97FB85B5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F73107-A6B0-A5DB-2365-4BCAB78043D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26E648D-1A87-E225-18E6-F0128CB1C945}"/>
              </a:ext>
            </a:extLst>
          </p:cNvPr>
          <p:cNvSpPr>
            <a:spLocks noGrp="1"/>
          </p:cNvSpPr>
          <p:nvPr>
            <p:ph type="sldNum" sz="quarter" idx="5"/>
          </p:nvPr>
        </p:nvSpPr>
        <p:spPr/>
        <p:txBody>
          <a:bodyPr/>
          <a:lstStyle/>
          <a:p>
            <a:fld id="{4B4262C0-14A2-456A-BA14-14C8B9E565CD}" type="slidenum">
              <a:rPr lang="en-GB" smtClean="0"/>
              <a:t>51</a:t>
            </a:fld>
            <a:endParaRPr lang="en-GB"/>
          </a:p>
        </p:txBody>
      </p:sp>
    </p:spTree>
    <p:extLst>
      <p:ext uri="{BB962C8B-B14F-4D97-AF65-F5344CB8AC3E}">
        <p14:creationId xmlns:p14="http://schemas.microsoft.com/office/powerpoint/2010/main" val="11185071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295D5-37FB-AD68-C4E1-D539C9B71A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D713B6-9E41-070C-8905-A6BB70077F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08D8F4-5D77-7965-93F4-AF279B0E99B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9F253D4-BED5-C466-2123-730646EB5FCD}"/>
              </a:ext>
            </a:extLst>
          </p:cNvPr>
          <p:cNvSpPr>
            <a:spLocks noGrp="1"/>
          </p:cNvSpPr>
          <p:nvPr>
            <p:ph type="sldNum" sz="quarter" idx="5"/>
          </p:nvPr>
        </p:nvSpPr>
        <p:spPr/>
        <p:txBody>
          <a:bodyPr/>
          <a:lstStyle/>
          <a:p>
            <a:fld id="{4B4262C0-14A2-456A-BA14-14C8B9E565CD}" type="slidenum">
              <a:rPr lang="en-GB" smtClean="0"/>
              <a:t>52</a:t>
            </a:fld>
            <a:endParaRPr lang="en-GB"/>
          </a:p>
        </p:txBody>
      </p:sp>
    </p:spTree>
    <p:extLst>
      <p:ext uri="{BB962C8B-B14F-4D97-AF65-F5344CB8AC3E}">
        <p14:creationId xmlns:p14="http://schemas.microsoft.com/office/powerpoint/2010/main" val="3721193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Popularity Contest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 want to be best friends with the one who is best at football, or the most popular or the funniest </a:t>
            </a:r>
          </a:p>
          <a:p>
            <a:endParaRPr lang="en-GB" dirty="0"/>
          </a:p>
        </p:txBody>
      </p:sp>
      <p:sp>
        <p:nvSpPr>
          <p:cNvPr id="4" name="Slide Number Placeholder 3"/>
          <p:cNvSpPr>
            <a:spLocks noGrp="1"/>
          </p:cNvSpPr>
          <p:nvPr>
            <p:ph type="sldNum" sz="quarter" idx="5"/>
          </p:nvPr>
        </p:nvSpPr>
        <p:spPr/>
        <p:txBody>
          <a:bodyPr/>
          <a:lstStyle/>
          <a:p>
            <a:fld id="{4B4262C0-14A2-456A-BA14-14C8B9E565CD}" type="slidenum">
              <a:rPr lang="en-GB" smtClean="0"/>
              <a:t>10</a:t>
            </a:fld>
            <a:endParaRPr lang="en-GB"/>
          </a:p>
        </p:txBody>
      </p:sp>
    </p:spTree>
    <p:extLst>
      <p:ext uri="{BB962C8B-B14F-4D97-AF65-F5344CB8AC3E}">
        <p14:creationId xmlns:p14="http://schemas.microsoft.com/office/powerpoint/2010/main" val="6846543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70F42-9238-34E4-5153-AD06D89301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E2DB72-88AE-630A-2E68-F8A4B1242A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8F4AC3-F1FD-1811-F86C-A41BD6C63BE4}"/>
              </a:ext>
            </a:extLst>
          </p:cNvPr>
          <p:cNvSpPr>
            <a:spLocks noGrp="1"/>
          </p:cNvSpPr>
          <p:nvPr>
            <p:ph type="body" idx="1"/>
          </p:nvPr>
        </p:nvSpPr>
        <p:spPr/>
        <p:txBody>
          <a:bodyPr/>
          <a:lstStyle/>
          <a:p>
            <a:r>
              <a:rPr lang="en-GB" dirty="0"/>
              <a:t>It was meant to be a good thing </a:t>
            </a:r>
          </a:p>
          <a:p>
            <a:endParaRPr lang="en-GB" dirty="0"/>
          </a:p>
          <a:p>
            <a:r>
              <a:rPr lang="en-GB" sz="1200" kern="1200" dirty="0">
                <a:solidFill>
                  <a:schemeClr val="tx1"/>
                </a:solidFill>
                <a:effectLst/>
                <a:latin typeface="+mn-lt"/>
                <a:ea typeface="+mn-ea"/>
                <a:cs typeface="+mn-cs"/>
              </a:rPr>
              <a:t>Sabbath was intended to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God rested on 7</a:t>
            </a:r>
            <a:r>
              <a:rPr lang="en-GB" sz="1200" kern="1200" baseline="30000" dirty="0">
                <a:solidFill>
                  <a:schemeClr val="tx1"/>
                </a:solidFill>
                <a:effectLst/>
                <a:latin typeface="+mn-lt"/>
                <a:ea typeface="+mn-ea"/>
                <a:cs typeface="+mn-cs"/>
              </a:rPr>
              <a:t>th</a:t>
            </a:r>
            <a:r>
              <a:rPr lang="en-GB" sz="1200" kern="1200" dirty="0">
                <a:solidFill>
                  <a:schemeClr val="tx1"/>
                </a:solidFill>
                <a:effectLst/>
                <a:latin typeface="+mn-lt"/>
                <a:ea typeface="+mn-ea"/>
                <a:cs typeface="+mn-cs"/>
              </a:rPr>
              <a:t> day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time to recuperate - not good for mind &amp; body to constantly work</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lift head out of work – to see there is a world outside work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to remember it is God who provides – how ever much you work, it is God who brings the increase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But Pharisees made this a burden – make added laws (claim disciples were harvesting) which isn’t about giving rest or celebrating who God is and has done – prefer disciples to remain hungry </a:t>
            </a:r>
          </a:p>
          <a:p>
            <a:r>
              <a:rPr lang="en-GB" dirty="0"/>
              <a:t>Dawn – couldn’t kick a ball on a Sunday </a:t>
            </a:r>
          </a:p>
          <a:p>
            <a:r>
              <a:rPr lang="en-GB" dirty="0"/>
              <a:t>Be careful when you add rules – what are you hoping to do…?</a:t>
            </a:r>
          </a:p>
        </p:txBody>
      </p:sp>
      <p:sp>
        <p:nvSpPr>
          <p:cNvPr id="4" name="Slide Number Placeholder 3">
            <a:extLst>
              <a:ext uri="{FF2B5EF4-FFF2-40B4-BE49-F238E27FC236}">
                <a16:creationId xmlns:a16="http://schemas.microsoft.com/office/drawing/2014/main" id="{7B76D155-30F6-7F27-A4C1-8F360D6AED29}"/>
              </a:ext>
            </a:extLst>
          </p:cNvPr>
          <p:cNvSpPr>
            <a:spLocks noGrp="1"/>
          </p:cNvSpPr>
          <p:nvPr>
            <p:ph type="sldNum" sz="quarter" idx="5"/>
          </p:nvPr>
        </p:nvSpPr>
        <p:spPr/>
        <p:txBody>
          <a:bodyPr/>
          <a:lstStyle/>
          <a:p>
            <a:fld id="{4B4262C0-14A2-456A-BA14-14C8B9E565CD}" type="slidenum">
              <a:rPr lang="en-GB" smtClean="0"/>
              <a:t>53</a:t>
            </a:fld>
            <a:endParaRPr lang="en-GB"/>
          </a:p>
        </p:txBody>
      </p:sp>
    </p:spTree>
    <p:extLst>
      <p:ext uri="{BB962C8B-B14F-4D97-AF65-F5344CB8AC3E}">
        <p14:creationId xmlns:p14="http://schemas.microsoft.com/office/powerpoint/2010/main" val="17309204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Another time Jesus went into the synagogue, and a man with a </a:t>
            </a:r>
            <a:r>
              <a:rPr lang="en-GB" sz="1200" i="1" kern="1200" dirty="0" err="1">
                <a:solidFill>
                  <a:schemeClr val="tx1"/>
                </a:solidFill>
                <a:effectLst/>
                <a:latin typeface="+mn-lt"/>
                <a:ea typeface="+mn-ea"/>
                <a:cs typeface="+mn-cs"/>
              </a:rPr>
              <a:t>shriveled</a:t>
            </a:r>
            <a:r>
              <a:rPr lang="en-GB" sz="1200" i="1" kern="1200" dirty="0">
                <a:solidFill>
                  <a:schemeClr val="tx1"/>
                </a:solidFill>
                <a:effectLst/>
                <a:latin typeface="+mn-lt"/>
                <a:ea typeface="+mn-ea"/>
                <a:cs typeface="+mn-cs"/>
              </a:rPr>
              <a:t> hand was there. </a:t>
            </a:r>
            <a:endParaRPr lang="en-GB" dirty="0"/>
          </a:p>
        </p:txBody>
      </p:sp>
      <p:sp>
        <p:nvSpPr>
          <p:cNvPr id="4" name="Slide Number Placeholder 3"/>
          <p:cNvSpPr>
            <a:spLocks noGrp="1"/>
          </p:cNvSpPr>
          <p:nvPr>
            <p:ph type="sldNum" sz="quarter" idx="5"/>
          </p:nvPr>
        </p:nvSpPr>
        <p:spPr/>
        <p:txBody>
          <a:bodyPr/>
          <a:lstStyle/>
          <a:p>
            <a:fld id="{4B4262C0-14A2-456A-BA14-14C8B9E565CD}" type="slidenum">
              <a:rPr lang="en-GB" smtClean="0"/>
              <a:t>55</a:t>
            </a:fld>
            <a:endParaRPr lang="en-GB"/>
          </a:p>
        </p:txBody>
      </p:sp>
    </p:spTree>
    <p:extLst>
      <p:ext uri="{BB962C8B-B14F-4D97-AF65-F5344CB8AC3E}">
        <p14:creationId xmlns:p14="http://schemas.microsoft.com/office/powerpoint/2010/main" val="2496887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Some of them were looking for a reason to accuse Jesus, so they watched him closely to see if he would heal him on the Sabbath. </a:t>
            </a:r>
            <a:endParaRPr lang="en-GB" dirty="0"/>
          </a:p>
        </p:txBody>
      </p:sp>
      <p:sp>
        <p:nvSpPr>
          <p:cNvPr id="4" name="Slide Number Placeholder 3"/>
          <p:cNvSpPr>
            <a:spLocks noGrp="1"/>
          </p:cNvSpPr>
          <p:nvPr>
            <p:ph type="sldNum" sz="quarter" idx="5"/>
          </p:nvPr>
        </p:nvSpPr>
        <p:spPr/>
        <p:txBody>
          <a:bodyPr/>
          <a:lstStyle/>
          <a:p>
            <a:fld id="{4B4262C0-14A2-456A-BA14-14C8B9E565CD}" type="slidenum">
              <a:rPr lang="en-GB" smtClean="0"/>
              <a:t>56</a:t>
            </a:fld>
            <a:endParaRPr lang="en-GB"/>
          </a:p>
        </p:txBody>
      </p:sp>
    </p:spTree>
    <p:extLst>
      <p:ext uri="{BB962C8B-B14F-4D97-AF65-F5344CB8AC3E}">
        <p14:creationId xmlns:p14="http://schemas.microsoft.com/office/powerpoint/2010/main" val="12654495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1" kern="1200" baseline="30000" dirty="0">
                <a:solidFill>
                  <a:schemeClr val="tx1"/>
                </a:solidFill>
                <a:effectLst/>
                <a:latin typeface="+mn-lt"/>
                <a:ea typeface="+mn-ea"/>
                <a:cs typeface="+mn-cs"/>
              </a:rPr>
              <a:t>3 </a:t>
            </a:r>
            <a:r>
              <a:rPr lang="en-GB" sz="1200" i="1" kern="1200" dirty="0">
                <a:solidFill>
                  <a:schemeClr val="tx1"/>
                </a:solidFill>
                <a:effectLst/>
                <a:latin typeface="+mn-lt"/>
                <a:ea typeface="+mn-ea"/>
                <a:cs typeface="+mn-cs"/>
              </a:rPr>
              <a:t>Jesus said to the man with the </a:t>
            </a:r>
            <a:r>
              <a:rPr lang="en-GB" sz="1200" i="1" kern="1200" dirty="0" err="1">
                <a:solidFill>
                  <a:schemeClr val="tx1"/>
                </a:solidFill>
                <a:effectLst/>
                <a:latin typeface="+mn-lt"/>
                <a:ea typeface="+mn-ea"/>
                <a:cs typeface="+mn-cs"/>
              </a:rPr>
              <a:t>shriveled</a:t>
            </a:r>
            <a:r>
              <a:rPr lang="en-GB" sz="1200" i="1" kern="1200" dirty="0">
                <a:solidFill>
                  <a:schemeClr val="tx1"/>
                </a:solidFill>
                <a:effectLst/>
                <a:latin typeface="+mn-lt"/>
                <a:ea typeface="+mn-ea"/>
                <a:cs typeface="+mn-cs"/>
              </a:rPr>
              <a:t> hand, “Stand up in front of everyone.”</a:t>
            </a:r>
            <a:endParaRPr lang="en-GB" sz="1200" kern="1200" dirty="0">
              <a:solidFill>
                <a:schemeClr val="tx1"/>
              </a:solidFill>
              <a:effectLst/>
              <a:latin typeface="+mn-lt"/>
              <a:ea typeface="+mn-ea"/>
              <a:cs typeface="+mn-cs"/>
            </a:endParaRPr>
          </a:p>
          <a:p>
            <a:r>
              <a:rPr lang="en-GB" sz="1200" b="1" i="1" kern="1200" baseline="30000" dirty="0">
                <a:solidFill>
                  <a:schemeClr val="tx1"/>
                </a:solidFill>
                <a:effectLst/>
                <a:latin typeface="+mn-lt"/>
                <a:ea typeface="+mn-ea"/>
                <a:cs typeface="+mn-cs"/>
              </a:rPr>
              <a:t>4 </a:t>
            </a:r>
            <a:r>
              <a:rPr lang="en-GB" sz="1200" i="1" kern="1200" dirty="0">
                <a:solidFill>
                  <a:schemeClr val="tx1"/>
                </a:solidFill>
                <a:effectLst/>
                <a:latin typeface="+mn-lt"/>
                <a:ea typeface="+mn-ea"/>
                <a:cs typeface="+mn-cs"/>
              </a:rPr>
              <a:t>Then Jesus asked them, “Which is lawful on the Sabbath: to do good or to do evil, to save life or to kill?” But they remained silent.</a:t>
            </a:r>
            <a:endParaRPr lang="en-GB" sz="1200" kern="1200" dirty="0">
              <a:solidFill>
                <a:schemeClr val="tx1"/>
              </a:solidFill>
              <a:effectLst/>
              <a:latin typeface="+mn-lt"/>
              <a:ea typeface="+mn-ea"/>
              <a:cs typeface="+mn-cs"/>
            </a:endParaRPr>
          </a:p>
          <a:p>
            <a:r>
              <a:rPr lang="en-GB" sz="1200" b="1" i="1" kern="1200" baseline="30000" dirty="0">
                <a:solidFill>
                  <a:schemeClr val="tx1"/>
                </a:solidFill>
                <a:effectLst/>
                <a:latin typeface="+mn-lt"/>
                <a:ea typeface="+mn-ea"/>
                <a:cs typeface="+mn-cs"/>
              </a:rPr>
              <a:t>5 </a:t>
            </a:r>
            <a:r>
              <a:rPr lang="en-GB" sz="1200" i="1" kern="1200" dirty="0">
                <a:solidFill>
                  <a:schemeClr val="tx1"/>
                </a:solidFill>
                <a:effectLst/>
                <a:latin typeface="+mn-lt"/>
                <a:ea typeface="+mn-ea"/>
                <a:cs typeface="+mn-cs"/>
              </a:rPr>
              <a:t>He looked around at them in anger and, deeply distressed at their stubborn hearts, said to the man, “Stretch out your hand.” </a:t>
            </a:r>
          </a:p>
          <a:p>
            <a:endParaRPr lang="en-GB" sz="1200" i="1"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Why do you think Jesus was angry at these religious people?</a:t>
            </a:r>
            <a:endParaRPr lang="en-GB" i="0" dirty="0"/>
          </a:p>
        </p:txBody>
      </p:sp>
      <p:sp>
        <p:nvSpPr>
          <p:cNvPr id="4" name="Slide Number Placeholder 3"/>
          <p:cNvSpPr>
            <a:spLocks noGrp="1"/>
          </p:cNvSpPr>
          <p:nvPr>
            <p:ph type="sldNum" sz="quarter" idx="5"/>
          </p:nvPr>
        </p:nvSpPr>
        <p:spPr/>
        <p:txBody>
          <a:bodyPr/>
          <a:lstStyle/>
          <a:p>
            <a:fld id="{4B4262C0-14A2-456A-BA14-14C8B9E565CD}" type="slidenum">
              <a:rPr lang="en-GB" smtClean="0"/>
              <a:t>57</a:t>
            </a:fld>
            <a:endParaRPr lang="en-GB"/>
          </a:p>
        </p:txBody>
      </p:sp>
    </p:spTree>
    <p:extLst>
      <p:ext uri="{BB962C8B-B14F-4D97-AF65-F5344CB8AC3E}">
        <p14:creationId xmlns:p14="http://schemas.microsoft.com/office/powerpoint/2010/main" val="8141954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He stretched it out, and his hand was completely restored. </a:t>
            </a:r>
            <a:endParaRPr lang="en-GB" dirty="0"/>
          </a:p>
        </p:txBody>
      </p:sp>
      <p:sp>
        <p:nvSpPr>
          <p:cNvPr id="4" name="Slide Number Placeholder 3"/>
          <p:cNvSpPr>
            <a:spLocks noGrp="1"/>
          </p:cNvSpPr>
          <p:nvPr>
            <p:ph type="sldNum" sz="quarter" idx="5"/>
          </p:nvPr>
        </p:nvSpPr>
        <p:spPr/>
        <p:txBody>
          <a:bodyPr/>
          <a:lstStyle/>
          <a:p>
            <a:fld id="{4B4262C0-14A2-456A-BA14-14C8B9E565CD}" type="slidenum">
              <a:rPr lang="en-GB" smtClean="0"/>
              <a:t>58</a:t>
            </a:fld>
            <a:endParaRPr lang="en-GB"/>
          </a:p>
        </p:txBody>
      </p:sp>
    </p:spTree>
    <p:extLst>
      <p:ext uri="{BB962C8B-B14F-4D97-AF65-F5344CB8AC3E}">
        <p14:creationId xmlns:p14="http://schemas.microsoft.com/office/powerpoint/2010/main" val="14658317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1" kern="1200" baseline="30000" dirty="0">
                <a:solidFill>
                  <a:schemeClr val="tx1"/>
                </a:solidFill>
                <a:effectLst/>
                <a:latin typeface="+mn-lt"/>
                <a:ea typeface="+mn-ea"/>
                <a:cs typeface="+mn-cs"/>
              </a:rPr>
              <a:t>6 </a:t>
            </a:r>
            <a:r>
              <a:rPr lang="en-GB" sz="1200" i="1" kern="1200" dirty="0">
                <a:solidFill>
                  <a:schemeClr val="tx1"/>
                </a:solidFill>
                <a:effectLst/>
                <a:latin typeface="+mn-lt"/>
                <a:ea typeface="+mn-ea"/>
                <a:cs typeface="+mn-cs"/>
              </a:rPr>
              <a:t>Then the Pharisees went out and began to plot with the Herodians how they might kill Jesus. </a:t>
            </a:r>
          </a:p>
          <a:p>
            <a:endParaRPr lang="en-GB" sz="1200" i="1"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What had Jesus done wrong for them to want to kill him?</a:t>
            </a:r>
          </a:p>
          <a:p>
            <a:r>
              <a:rPr lang="en-GB" sz="1200" i="0" kern="1200" dirty="0">
                <a:solidFill>
                  <a:schemeClr val="tx1"/>
                </a:solidFill>
                <a:effectLst/>
                <a:latin typeface="+mn-lt"/>
                <a:ea typeface="+mn-ea"/>
                <a:cs typeface="+mn-cs"/>
              </a:rPr>
              <a:t>All he had done was heal a man’s hand! They would prefer the guy to stay unhealed</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And he had shown them, they weren’t good enough to get to God (no one was) – and they didn’t like that</a:t>
            </a:r>
          </a:p>
          <a:p>
            <a:r>
              <a:rPr lang="en-GB" sz="1200" i="0" kern="1200" dirty="0">
                <a:solidFill>
                  <a:schemeClr val="tx1"/>
                </a:solidFill>
                <a:effectLst/>
                <a:latin typeface="+mn-lt"/>
                <a:ea typeface="+mn-ea"/>
                <a:cs typeface="+mn-cs"/>
              </a:rPr>
              <a:t>But they missed the good news – that God had come to them, and He was standing right before their very eyes! </a:t>
            </a:r>
            <a:endParaRPr lang="en-GB" i="0" dirty="0"/>
          </a:p>
        </p:txBody>
      </p:sp>
      <p:sp>
        <p:nvSpPr>
          <p:cNvPr id="4" name="Slide Number Placeholder 3"/>
          <p:cNvSpPr>
            <a:spLocks noGrp="1"/>
          </p:cNvSpPr>
          <p:nvPr>
            <p:ph type="sldNum" sz="quarter" idx="5"/>
          </p:nvPr>
        </p:nvSpPr>
        <p:spPr/>
        <p:txBody>
          <a:bodyPr/>
          <a:lstStyle/>
          <a:p>
            <a:fld id="{4B4262C0-14A2-456A-BA14-14C8B9E565CD}" type="slidenum">
              <a:rPr lang="en-GB" smtClean="0"/>
              <a:t>59</a:t>
            </a:fld>
            <a:endParaRPr lang="en-GB"/>
          </a:p>
        </p:txBody>
      </p:sp>
    </p:spTree>
    <p:extLst>
      <p:ext uri="{BB962C8B-B14F-4D97-AF65-F5344CB8AC3E}">
        <p14:creationId xmlns:p14="http://schemas.microsoft.com/office/powerpoint/2010/main" val="4979351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Religion is about trying to make ourselves good enough for Jesus</a:t>
            </a:r>
          </a:p>
          <a:p>
            <a:endParaRPr lang="en-GB" dirty="0"/>
          </a:p>
        </p:txBody>
      </p:sp>
      <p:sp>
        <p:nvSpPr>
          <p:cNvPr id="4" name="Slide Number Placeholder 3"/>
          <p:cNvSpPr>
            <a:spLocks noGrp="1"/>
          </p:cNvSpPr>
          <p:nvPr>
            <p:ph type="sldNum" sz="quarter" idx="5"/>
          </p:nvPr>
        </p:nvSpPr>
        <p:spPr/>
        <p:txBody>
          <a:bodyPr/>
          <a:lstStyle/>
          <a:p>
            <a:fld id="{4B4262C0-14A2-456A-BA14-14C8B9E565CD}" type="slidenum">
              <a:rPr lang="en-GB" smtClean="0"/>
              <a:t>60</a:t>
            </a:fld>
            <a:endParaRPr lang="en-GB"/>
          </a:p>
        </p:txBody>
      </p:sp>
    </p:spTree>
    <p:extLst>
      <p:ext uri="{BB962C8B-B14F-4D97-AF65-F5344CB8AC3E}">
        <p14:creationId xmlns:p14="http://schemas.microsoft.com/office/powerpoint/2010/main" val="10512249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Religion is mankind trying to get to God – the problem is we can never get to God, we can never make ourselves worthy of the goodness of God</a:t>
            </a:r>
          </a:p>
          <a:p>
            <a:endParaRPr lang="en-GB" dirty="0"/>
          </a:p>
          <a:p>
            <a:r>
              <a:rPr lang="en-GB" sz="1200" kern="1200" dirty="0">
                <a:solidFill>
                  <a:schemeClr val="tx1"/>
                </a:solidFill>
                <a:effectLst/>
                <a:latin typeface="+mn-lt"/>
                <a:ea typeface="+mn-ea"/>
                <a:cs typeface="+mn-cs"/>
              </a:rPr>
              <a:t>Religion - do deeds to be accepted</a:t>
            </a:r>
          </a:p>
          <a:p>
            <a:r>
              <a:rPr lang="en-GB" sz="1200" kern="1200" dirty="0">
                <a:solidFill>
                  <a:schemeClr val="tx1"/>
                </a:solidFill>
                <a:effectLst/>
                <a:latin typeface="+mn-lt"/>
                <a:ea typeface="+mn-ea"/>
                <a:cs typeface="+mn-cs"/>
              </a:rPr>
              <a:t>Christianity - because accepted, do the deeds</a:t>
            </a:r>
          </a:p>
          <a:p>
            <a:r>
              <a:rPr lang="en-GB" sz="1200" kern="1200" dirty="0">
                <a:solidFill>
                  <a:schemeClr val="tx1"/>
                </a:solidFill>
                <a:effectLst/>
                <a:latin typeface="+mn-lt"/>
                <a:ea typeface="+mn-ea"/>
                <a:cs typeface="+mn-cs"/>
              </a:rPr>
              <a:t>religion says “do”; Jesus says “done”</a:t>
            </a:r>
          </a:p>
          <a:p>
            <a:endParaRPr lang="en-GB" dirty="0"/>
          </a:p>
          <a:p>
            <a:r>
              <a:rPr lang="en-GB" dirty="0"/>
              <a:t>Religion adds extra rules (like Sabbath) to try and get closer to God – but it will never be enough. </a:t>
            </a:r>
          </a:p>
          <a:p>
            <a:r>
              <a:rPr lang="en-GB" dirty="0"/>
              <a:t>We need someone greater than us to rescue us – we need a doctor/saviour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Religious ppl think they don’t need a doctor/rescuer. They think they can make themselves good enough. Can climb the mountain </a:t>
            </a:r>
          </a:p>
          <a:p>
            <a:endParaRPr lang="en-GB" dirty="0"/>
          </a:p>
        </p:txBody>
      </p:sp>
      <p:sp>
        <p:nvSpPr>
          <p:cNvPr id="4" name="Slide Number Placeholder 3"/>
          <p:cNvSpPr>
            <a:spLocks noGrp="1"/>
          </p:cNvSpPr>
          <p:nvPr>
            <p:ph type="sldNum" sz="quarter" idx="5"/>
          </p:nvPr>
        </p:nvSpPr>
        <p:spPr/>
        <p:txBody>
          <a:bodyPr/>
          <a:lstStyle/>
          <a:p>
            <a:fld id="{4B4262C0-14A2-456A-BA14-14C8B9E565CD}" type="slidenum">
              <a:rPr lang="en-GB" smtClean="0"/>
              <a:t>61</a:t>
            </a:fld>
            <a:endParaRPr lang="en-GB"/>
          </a:p>
        </p:txBody>
      </p:sp>
    </p:spTree>
    <p:extLst>
      <p:ext uri="{BB962C8B-B14F-4D97-AF65-F5344CB8AC3E}">
        <p14:creationId xmlns:p14="http://schemas.microsoft.com/office/powerpoint/2010/main" val="3852206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5E067-B16C-0D2B-668C-A2BDF1B81E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76AD57-0E3D-CD61-CE52-86B42D5E79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3CA735-2602-2D68-0B10-0F371C4B669C}"/>
              </a:ext>
            </a:extLst>
          </p:cNvPr>
          <p:cNvSpPr>
            <a:spLocks noGrp="1"/>
          </p:cNvSpPr>
          <p:nvPr>
            <p:ph type="body" idx="1"/>
          </p:nvPr>
        </p:nvSpPr>
        <p:spPr/>
        <p:txBody>
          <a:bodyPr/>
          <a:lstStyle/>
          <a:p>
            <a:r>
              <a:rPr lang="en-GB" dirty="0"/>
              <a:t>Religion is mankind trying to get to God</a:t>
            </a:r>
          </a:p>
        </p:txBody>
      </p:sp>
      <p:sp>
        <p:nvSpPr>
          <p:cNvPr id="4" name="Slide Number Placeholder 3">
            <a:extLst>
              <a:ext uri="{FF2B5EF4-FFF2-40B4-BE49-F238E27FC236}">
                <a16:creationId xmlns:a16="http://schemas.microsoft.com/office/drawing/2014/main" id="{9C6E51BA-B833-9A1E-161C-1CFA163B01E9}"/>
              </a:ext>
            </a:extLst>
          </p:cNvPr>
          <p:cNvSpPr>
            <a:spLocks noGrp="1"/>
          </p:cNvSpPr>
          <p:nvPr>
            <p:ph type="sldNum" sz="quarter" idx="5"/>
          </p:nvPr>
        </p:nvSpPr>
        <p:spPr/>
        <p:txBody>
          <a:bodyPr/>
          <a:lstStyle/>
          <a:p>
            <a:fld id="{4B4262C0-14A2-456A-BA14-14C8B9E565CD}" type="slidenum">
              <a:rPr lang="en-GB" smtClean="0"/>
              <a:t>62</a:t>
            </a:fld>
            <a:endParaRPr lang="en-GB"/>
          </a:p>
        </p:txBody>
      </p:sp>
    </p:spTree>
    <p:extLst>
      <p:ext uri="{BB962C8B-B14F-4D97-AF65-F5344CB8AC3E}">
        <p14:creationId xmlns:p14="http://schemas.microsoft.com/office/powerpoint/2010/main" val="28164495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E886B-80A7-0D82-1602-69BDE90F7C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0557D3-FB43-D901-46E7-C131C6A9E9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32A5EE-ECE4-B4F9-C163-BFF4054D21D9}"/>
              </a:ext>
            </a:extLst>
          </p:cNvPr>
          <p:cNvSpPr>
            <a:spLocks noGrp="1"/>
          </p:cNvSpPr>
          <p:nvPr>
            <p:ph type="body" idx="1"/>
          </p:nvPr>
        </p:nvSpPr>
        <p:spPr/>
        <p:txBody>
          <a:bodyPr/>
          <a:lstStyle/>
          <a:p>
            <a:r>
              <a:rPr lang="en-GB" dirty="0"/>
              <a:t>Religion is mankind trying to get to God</a:t>
            </a:r>
          </a:p>
        </p:txBody>
      </p:sp>
      <p:sp>
        <p:nvSpPr>
          <p:cNvPr id="4" name="Slide Number Placeholder 3">
            <a:extLst>
              <a:ext uri="{FF2B5EF4-FFF2-40B4-BE49-F238E27FC236}">
                <a16:creationId xmlns:a16="http://schemas.microsoft.com/office/drawing/2014/main" id="{F33A908F-D7AE-6946-E705-09842D66D209}"/>
              </a:ext>
            </a:extLst>
          </p:cNvPr>
          <p:cNvSpPr>
            <a:spLocks noGrp="1"/>
          </p:cNvSpPr>
          <p:nvPr>
            <p:ph type="sldNum" sz="quarter" idx="5"/>
          </p:nvPr>
        </p:nvSpPr>
        <p:spPr/>
        <p:txBody>
          <a:bodyPr/>
          <a:lstStyle/>
          <a:p>
            <a:fld id="{4B4262C0-14A2-456A-BA14-14C8B9E565CD}" type="slidenum">
              <a:rPr lang="en-GB" smtClean="0"/>
              <a:t>63</a:t>
            </a:fld>
            <a:endParaRPr lang="en-GB"/>
          </a:p>
        </p:txBody>
      </p:sp>
    </p:spTree>
    <p:extLst>
      <p:ext uri="{BB962C8B-B14F-4D97-AF65-F5344CB8AC3E}">
        <p14:creationId xmlns:p14="http://schemas.microsoft.com/office/powerpoint/2010/main" val="1063625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Bucket &amp; weight</a:t>
            </a:r>
          </a:p>
        </p:txBody>
      </p:sp>
      <p:sp>
        <p:nvSpPr>
          <p:cNvPr id="4" name="Slide Number Placeholder 3"/>
          <p:cNvSpPr>
            <a:spLocks noGrp="1"/>
          </p:cNvSpPr>
          <p:nvPr>
            <p:ph type="sldNum" sz="quarter" idx="5"/>
          </p:nvPr>
        </p:nvSpPr>
        <p:spPr/>
        <p:txBody>
          <a:bodyPr/>
          <a:lstStyle/>
          <a:p>
            <a:fld id="{4B4262C0-14A2-456A-BA14-14C8B9E565CD}" type="slidenum">
              <a:rPr lang="en-GB" smtClean="0"/>
              <a:t>11</a:t>
            </a:fld>
            <a:endParaRPr lang="en-GB"/>
          </a:p>
        </p:txBody>
      </p:sp>
    </p:spTree>
    <p:extLst>
      <p:ext uri="{BB962C8B-B14F-4D97-AF65-F5344CB8AC3E}">
        <p14:creationId xmlns:p14="http://schemas.microsoft.com/office/powerpoint/2010/main" val="4686211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DC959-8DAC-89C0-7260-5C10D980F7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77D9C6-5925-A3F9-9005-562AB38B12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936619-95C6-4AE3-13BF-77585399810C}"/>
              </a:ext>
            </a:extLst>
          </p:cNvPr>
          <p:cNvSpPr>
            <a:spLocks noGrp="1"/>
          </p:cNvSpPr>
          <p:nvPr>
            <p:ph type="body" idx="1"/>
          </p:nvPr>
        </p:nvSpPr>
        <p:spPr/>
        <p:txBody>
          <a:bodyPr/>
          <a:lstStyle/>
          <a:p>
            <a:r>
              <a:rPr lang="en-GB" dirty="0"/>
              <a:t>Religion is mankind trying to get to God</a:t>
            </a:r>
          </a:p>
        </p:txBody>
      </p:sp>
      <p:sp>
        <p:nvSpPr>
          <p:cNvPr id="4" name="Slide Number Placeholder 3">
            <a:extLst>
              <a:ext uri="{FF2B5EF4-FFF2-40B4-BE49-F238E27FC236}">
                <a16:creationId xmlns:a16="http://schemas.microsoft.com/office/drawing/2014/main" id="{72A112EE-6C56-8A6D-CDE7-4DD16E74A992}"/>
              </a:ext>
            </a:extLst>
          </p:cNvPr>
          <p:cNvSpPr>
            <a:spLocks noGrp="1"/>
          </p:cNvSpPr>
          <p:nvPr>
            <p:ph type="sldNum" sz="quarter" idx="5"/>
          </p:nvPr>
        </p:nvSpPr>
        <p:spPr/>
        <p:txBody>
          <a:bodyPr/>
          <a:lstStyle/>
          <a:p>
            <a:fld id="{4B4262C0-14A2-456A-BA14-14C8B9E565CD}" type="slidenum">
              <a:rPr lang="en-GB" smtClean="0"/>
              <a:t>64</a:t>
            </a:fld>
            <a:endParaRPr lang="en-GB"/>
          </a:p>
        </p:txBody>
      </p:sp>
    </p:spTree>
    <p:extLst>
      <p:ext uri="{BB962C8B-B14F-4D97-AF65-F5344CB8AC3E}">
        <p14:creationId xmlns:p14="http://schemas.microsoft.com/office/powerpoint/2010/main" val="41952465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2D716-D6B9-9E22-A99C-AC00DAF7FC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A7285C-8D96-463A-8D41-F7F479DF27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C4FA58-6546-3915-7CEA-23BE5B0E6C68}"/>
              </a:ext>
            </a:extLst>
          </p:cNvPr>
          <p:cNvSpPr>
            <a:spLocks noGrp="1"/>
          </p:cNvSpPr>
          <p:nvPr>
            <p:ph type="body" idx="1"/>
          </p:nvPr>
        </p:nvSpPr>
        <p:spPr/>
        <p:txBody>
          <a:bodyPr/>
          <a:lstStyle/>
          <a:p>
            <a:r>
              <a:rPr lang="en-GB" dirty="0"/>
              <a:t>Religion is mankind trying to get to God</a:t>
            </a:r>
          </a:p>
        </p:txBody>
      </p:sp>
      <p:sp>
        <p:nvSpPr>
          <p:cNvPr id="4" name="Slide Number Placeholder 3">
            <a:extLst>
              <a:ext uri="{FF2B5EF4-FFF2-40B4-BE49-F238E27FC236}">
                <a16:creationId xmlns:a16="http://schemas.microsoft.com/office/drawing/2014/main" id="{2418E37B-9BC4-A472-44B3-2DF95C94D16B}"/>
              </a:ext>
            </a:extLst>
          </p:cNvPr>
          <p:cNvSpPr>
            <a:spLocks noGrp="1"/>
          </p:cNvSpPr>
          <p:nvPr>
            <p:ph type="sldNum" sz="quarter" idx="5"/>
          </p:nvPr>
        </p:nvSpPr>
        <p:spPr/>
        <p:txBody>
          <a:bodyPr/>
          <a:lstStyle/>
          <a:p>
            <a:fld id="{4B4262C0-14A2-456A-BA14-14C8B9E565CD}" type="slidenum">
              <a:rPr lang="en-GB" smtClean="0"/>
              <a:t>65</a:t>
            </a:fld>
            <a:endParaRPr lang="en-GB"/>
          </a:p>
        </p:txBody>
      </p:sp>
    </p:spTree>
    <p:extLst>
      <p:ext uri="{BB962C8B-B14F-4D97-AF65-F5344CB8AC3E}">
        <p14:creationId xmlns:p14="http://schemas.microsoft.com/office/powerpoint/2010/main" val="27157552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Gospel is God coming to mankind</a:t>
            </a:r>
          </a:p>
        </p:txBody>
      </p:sp>
      <p:sp>
        <p:nvSpPr>
          <p:cNvPr id="4" name="Slide Number Placeholder 3"/>
          <p:cNvSpPr>
            <a:spLocks noGrp="1"/>
          </p:cNvSpPr>
          <p:nvPr>
            <p:ph type="sldNum" sz="quarter" idx="5"/>
          </p:nvPr>
        </p:nvSpPr>
        <p:spPr/>
        <p:txBody>
          <a:bodyPr/>
          <a:lstStyle/>
          <a:p>
            <a:fld id="{4B4262C0-14A2-456A-BA14-14C8B9E565CD}" type="slidenum">
              <a:rPr lang="en-GB" smtClean="0"/>
              <a:t>66</a:t>
            </a:fld>
            <a:endParaRPr lang="en-GB"/>
          </a:p>
        </p:txBody>
      </p:sp>
    </p:spTree>
    <p:extLst>
      <p:ext uri="{BB962C8B-B14F-4D97-AF65-F5344CB8AC3E}">
        <p14:creationId xmlns:p14="http://schemas.microsoft.com/office/powerpoint/2010/main" val="25494224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45E2A-FBF7-38E9-D608-225EA4A270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65BC1B-E9C0-099C-35AE-551FE864B0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1DE947-8945-9F62-6364-212FB213F877}"/>
              </a:ext>
            </a:extLst>
          </p:cNvPr>
          <p:cNvSpPr>
            <a:spLocks noGrp="1"/>
          </p:cNvSpPr>
          <p:nvPr>
            <p:ph type="body" idx="1"/>
          </p:nvPr>
        </p:nvSpPr>
        <p:spPr/>
        <p:txBody>
          <a:bodyPr/>
          <a:lstStyle/>
          <a:p>
            <a:r>
              <a:rPr lang="en-GB" dirty="0"/>
              <a:t>The Gospel is God coming to mankind</a:t>
            </a:r>
          </a:p>
        </p:txBody>
      </p:sp>
      <p:sp>
        <p:nvSpPr>
          <p:cNvPr id="4" name="Slide Number Placeholder 3">
            <a:extLst>
              <a:ext uri="{FF2B5EF4-FFF2-40B4-BE49-F238E27FC236}">
                <a16:creationId xmlns:a16="http://schemas.microsoft.com/office/drawing/2014/main" id="{2B016C1E-0BFF-88BB-2040-1B166C5B4D2A}"/>
              </a:ext>
            </a:extLst>
          </p:cNvPr>
          <p:cNvSpPr>
            <a:spLocks noGrp="1"/>
          </p:cNvSpPr>
          <p:nvPr>
            <p:ph type="sldNum" sz="quarter" idx="5"/>
          </p:nvPr>
        </p:nvSpPr>
        <p:spPr/>
        <p:txBody>
          <a:bodyPr/>
          <a:lstStyle/>
          <a:p>
            <a:fld id="{4B4262C0-14A2-456A-BA14-14C8B9E565CD}" type="slidenum">
              <a:rPr lang="en-GB" smtClean="0"/>
              <a:t>67</a:t>
            </a:fld>
            <a:endParaRPr lang="en-GB"/>
          </a:p>
        </p:txBody>
      </p:sp>
    </p:spTree>
    <p:extLst>
      <p:ext uri="{BB962C8B-B14F-4D97-AF65-F5344CB8AC3E}">
        <p14:creationId xmlns:p14="http://schemas.microsoft.com/office/powerpoint/2010/main" val="35613908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F5B58-72AD-5E61-FF8F-EF367863D2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E9C57-9D84-5471-4B0A-9C068E0DB6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94F33F-E68D-0017-FF12-B956EF5EF97E}"/>
              </a:ext>
            </a:extLst>
          </p:cNvPr>
          <p:cNvSpPr>
            <a:spLocks noGrp="1"/>
          </p:cNvSpPr>
          <p:nvPr>
            <p:ph type="body" idx="1"/>
          </p:nvPr>
        </p:nvSpPr>
        <p:spPr/>
        <p:txBody>
          <a:bodyPr/>
          <a:lstStyle/>
          <a:p>
            <a:r>
              <a:rPr lang="en-GB" dirty="0"/>
              <a:t>The Gospel is God coming to mankind</a:t>
            </a:r>
          </a:p>
        </p:txBody>
      </p:sp>
      <p:sp>
        <p:nvSpPr>
          <p:cNvPr id="4" name="Slide Number Placeholder 3">
            <a:extLst>
              <a:ext uri="{FF2B5EF4-FFF2-40B4-BE49-F238E27FC236}">
                <a16:creationId xmlns:a16="http://schemas.microsoft.com/office/drawing/2014/main" id="{BBB34E10-7B7F-B160-A670-A80A91B76651}"/>
              </a:ext>
            </a:extLst>
          </p:cNvPr>
          <p:cNvSpPr>
            <a:spLocks noGrp="1"/>
          </p:cNvSpPr>
          <p:nvPr>
            <p:ph type="sldNum" sz="quarter" idx="5"/>
          </p:nvPr>
        </p:nvSpPr>
        <p:spPr/>
        <p:txBody>
          <a:bodyPr/>
          <a:lstStyle/>
          <a:p>
            <a:fld id="{4B4262C0-14A2-456A-BA14-14C8B9E565CD}" type="slidenum">
              <a:rPr lang="en-GB" smtClean="0"/>
              <a:t>68</a:t>
            </a:fld>
            <a:endParaRPr lang="en-GB"/>
          </a:p>
        </p:txBody>
      </p:sp>
    </p:spTree>
    <p:extLst>
      <p:ext uri="{BB962C8B-B14F-4D97-AF65-F5344CB8AC3E}">
        <p14:creationId xmlns:p14="http://schemas.microsoft.com/office/powerpoint/2010/main" val="27798549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A6969-EBCD-A790-DA28-6453217759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175EC2-B726-0F96-FCB8-5C92A01518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96F15C-40CE-5872-2298-B28C24FCAAD2}"/>
              </a:ext>
            </a:extLst>
          </p:cNvPr>
          <p:cNvSpPr>
            <a:spLocks noGrp="1"/>
          </p:cNvSpPr>
          <p:nvPr>
            <p:ph type="body" idx="1"/>
          </p:nvPr>
        </p:nvSpPr>
        <p:spPr/>
        <p:txBody>
          <a:bodyPr/>
          <a:lstStyle/>
          <a:p>
            <a:r>
              <a:rPr lang="en-GB" dirty="0"/>
              <a:t>The Gospel is God coming to mankind</a:t>
            </a:r>
          </a:p>
        </p:txBody>
      </p:sp>
      <p:sp>
        <p:nvSpPr>
          <p:cNvPr id="4" name="Slide Number Placeholder 3">
            <a:extLst>
              <a:ext uri="{FF2B5EF4-FFF2-40B4-BE49-F238E27FC236}">
                <a16:creationId xmlns:a16="http://schemas.microsoft.com/office/drawing/2014/main" id="{56E5D0F4-76A3-6C4B-3F26-6E74A073489B}"/>
              </a:ext>
            </a:extLst>
          </p:cNvPr>
          <p:cNvSpPr>
            <a:spLocks noGrp="1"/>
          </p:cNvSpPr>
          <p:nvPr>
            <p:ph type="sldNum" sz="quarter" idx="5"/>
          </p:nvPr>
        </p:nvSpPr>
        <p:spPr/>
        <p:txBody>
          <a:bodyPr/>
          <a:lstStyle/>
          <a:p>
            <a:fld id="{4B4262C0-14A2-456A-BA14-14C8B9E565CD}" type="slidenum">
              <a:rPr lang="en-GB" smtClean="0"/>
              <a:t>69</a:t>
            </a:fld>
            <a:endParaRPr lang="en-GB"/>
          </a:p>
        </p:txBody>
      </p:sp>
    </p:spTree>
    <p:extLst>
      <p:ext uri="{BB962C8B-B14F-4D97-AF65-F5344CB8AC3E}">
        <p14:creationId xmlns:p14="http://schemas.microsoft.com/office/powerpoint/2010/main" val="42745517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 the 7</a:t>
            </a:r>
            <a:r>
              <a:rPr lang="en-GB" baseline="30000" dirty="0"/>
              <a:t>th</a:t>
            </a:r>
            <a:r>
              <a:rPr lang="en-GB" dirty="0"/>
              <a:t> day God rested, not because he was tired but because he was finished and what he done was good</a:t>
            </a:r>
          </a:p>
          <a:p>
            <a:endParaRPr lang="en-GB" dirty="0"/>
          </a:p>
          <a:p>
            <a:r>
              <a:rPr lang="en-GB" dirty="0"/>
              <a:t>Religion can never rest because you are always trying to become God – but we can trust that JESUS has done it all</a:t>
            </a:r>
          </a:p>
        </p:txBody>
      </p:sp>
      <p:sp>
        <p:nvSpPr>
          <p:cNvPr id="4" name="Slide Number Placeholder 3"/>
          <p:cNvSpPr>
            <a:spLocks noGrp="1"/>
          </p:cNvSpPr>
          <p:nvPr>
            <p:ph type="sldNum" sz="quarter" idx="5"/>
          </p:nvPr>
        </p:nvSpPr>
        <p:spPr/>
        <p:txBody>
          <a:bodyPr/>
          <a:lstStyle/>
          <a:p>
            <a:fld id="{4B4262C0-14A2-456A-BA14-14C8B9E565CD}" type="slidenum">
              <a:rPr lang="en-GB" smtClean="0"/>
              <a:t>70</a:t>
            </a:fld>
            <a:endParaRPr lang="en-GB"/>
          </a:p>
        </p:txBody>
      </p:sp>
    </p:spTree>
    <p:extLst>
      <p:ext uri="{BB962C8B-B14F-4D97-AF65-F5344CB8AC3E}">
        <p14:creationId xmlns:p14="http://schemas.microsoft.com/office/powerpoint/2010/main" val="6435434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 completed the work – He has made us right with God</a:t>
            </a:r>
          </a:p>
          <a:p>
            <a:r>
              <a:rPr lang="en-GB" dirty="0"/>
              <a:t>There is nothing He needs from us – we just need to need Him </a:t>
            </a:r>
          </a:p>
        </p:txBody>
      </p:sp>
      <p:sp>
        <p:nvSpPr>
          <p:cNvPr id="4" name="Slide Number Placeholder 3"/>
          <p:cNvSpPr>
            <a:spLocks noGrp="1"/>
          </p:cNvSpPr>
          <p:nvPr>
            <p:ph type="sldNum" sz="quarter" idx="5"/>
          </p:nvPr>
        </p:nvSpPr>
        <p:spPr/>
        <p:txBody>
          <a:bodyPr/>
          <a:lstStyle/>
          <a:p>
            <a:fld id="{4B4262C0-14A2-456A-BA14-14C8B9E565CD}" type="slidenum">
              <a:rPr lang="en-GB" smtClean="0"/>
              <a:t>71</a:t>
            </a:fld>
            <a:endParaRPr lang="en-GB"/>
          </a:p>
        </p:txBody>
      </p:sp>
    </p:spTree>
    <p:extLst>
      <p:ext uri="{BB962C8B-B14F-4D97-AF65-F5344CB8AC3E}">
        <p14:creationId xmlns:p14="http://schemas.microsoft.com/office/powerpoint/2010/main" val="34666714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11860-1A66-1DD1-6A99-B40D76CAE7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83E72B-AC21-A6C0-F7B9-C31D546F95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4219E8-8118-BD9F-7292-B8F866282B51}"/>
              </a:ext>
            </a:extLst>
          </p:cNvPr>
          <p:cNvSpPr>
            <a:spLocks noGrp="1"/>
          </p:cNvSpPr>
          <p:nvPr>
            <p:ph type="body" idx="1"/>
          </p:nvPr>
        </p:nvSpPr>
        <p:spPr/>
        <p:txBody>
          <a:bodyPr/>
          <a:lstStyle/>
          <a:p>
            <a:r>
              <a:rPr lang="en-GB" dirty="0"/>
              <a:t>The sick need a doctor</a:t>
            </a:r>
          </a:p>
        </p:txBody>
      </p:sp>
      <p:sp>
        <p:nvSpPr>
          <p:cNvPr id="4" name="Slide Number Placeholder 3">
            <a:extLst>
              <a:ext uri="{FF2B5EF4-FFF2-40B4-BE49-F238E27FC236}">
                <a16:creationId xmlns:a16="http://schemas.microsoft.com/office/drawing/2014/main" id="{BA1D6A14-AB0D-9D40-0E0D-B6A3931793C1}"/>
              </a:ext>
            </a:extLst>
          </p:cNvPr>
          <p:cNvSpPr>
            <a:spLocks noGrp="1"/>
          </p:cNvSpPr>
          <p:nvPr>
            <p:ph type="sldNum" sz="quarter" idx="5"/>
          </p:nvPr>
        </p:nvSpPr>
        <p:spPr/>
        <p:txBody>
          <a:bodyPr/>
          <a:lstStyle/>
          <a:p>
            <a:fld id="{4B4262C0-14A2-456A-BA14-14C8B9E565CD}" type="slidenum">
              <a:rPr lang="en-GB" smtClean="0"/>
              <a:t>72</a:t>
            </a:fld>
            <a:endParaRPr lang="en-GB"/>
          </a:p>
        </p:txBody>
      </p:sp>
    </p:spTree>
    <p:extLst>
      <p:ext uri="{BB962C8B-B14F-4D97-AF65-F5344CB8AC3E}">
        <p14:creationId xmlns:p14="http://schemas.microsoft.com/office/powerpoint/2010/main" val="29464037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Why do we sometimes choose religion?</a:t>
            </a:r>
          </a:p>
          <a:p>
            <a:pPr marL="171450" indent="-171450">
              <a:buFontTx/>
              <a:buChar char="-"/>
            </a:pPr>
            <a:r>
              <a:rPr lang="en-GB" dirty="0"/>
              <a:t>We don’t trust that Jesus has done it all</a:t>
            </a:r>
          </a:p>
          <a:p>
            <a:pPr marL="171450" indent="-171450">
              <a:buFontTx/>
              <a:buChar char="-"/>
            </a:pPr>
            <a:r>
              <a:rPr lang="en-GB" dirty="0"/>
              <a:t>It makes us feel good if we can say we have made ourselves good enough</a:t>
            </a:r>
          </a:p>
          <a:p>
            <a:pPr marL="171450" indent="-171450">
              <a:buFontTx/>
              <a:buChar char="-"/>
            </a:pPr>
            <a:r>
              <a:rPr lang="en-GB" dirty="0"/>
              <a:t>We feel powerful if we think God ‘owes’ us</a:t>
            </a:r>
          </a:p>
          <a:p>
            <a:pPr marL="171450" indent="-171450">
              <a:buFontTx/>
              <a:buChar char="-"/>
            </a:pPr>
            <a:endParaRPr lang="en-GB" dirty="0"/>
          </a:p>
          <a:p>
            <a:pPr marL="0" indent="0">
              <a:buFontTx/>
              <a:buNone/>
            </a:pPr>
            <a:r>
              <a:rPr lang="en-GB" dirty="0"/>
              <a:t>God, you have to accept me because I have</a:t>
            </a:r>
          </a:p>
          <a:p>
            <a:pPr marL="171450" indent="-171450">
              <a:buFontTx/>
              <a:buChar char="-"/>
            </a:pPr>
            <a:r>
              <a:rPr lang="en-GB" dirty="0"/>
              <a:t>Read the bible</a:t>
            </a:r>
          </a:p>
          <a:p>
            <a:pPr marL="171450" indent="-171450">
              <a:buFontTx/>
              <a:buChar char="-"/>
            </a:pPr>
            <a:r>
              <a:rPr lang="en-GB" dirty="0"/>
              <a:t>Gone to church meetings</a:t>
            </a:r>
          </a:p>
          <a:p>
            <a:pPr marL="171450" indent="-171450">
              <a:buFontTx/>
              <a:buChar char="-"/>
            </a:pPr>
            <a:r>
              <a:rPr lang="en-GB" dirty="0"/>
              <a:t>Behaved well (I’m not a tax collector/sinner) – I’m better than other people</a:t>
            </a:r>
          </a:p>
          <a:p>
            <a:pPr marL="171450" indent="-171450">
              <a:buFontTx/>
              <a:buChar char="-"/>
            </a:pPr>
            <a:r>
              <a:rPr lang="en-GB" dirty="0"/>
              <a:t>Cleaned my teeth</a:t>
            </a:r>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4B4262C0-14A2-456A-BA14-14C8B9E565CD}" type="slidenum">
              <a:rPr lang="en-GB" smtClean="0"/>
              <a:t>73</a:t>
            </a:fld>
            <a:endParaRPr lang="en-GB"/>
          </a:p>
        </p:txBody>
      </p:sp>
    </p:spTree>
    <p:extLst>
      <p:ext uri="{BB962C8B-B14F-4D97-AF65-F5344CB8AC3E}">
        <p14:creationId xmlns:p14="http://schemas.microsoft.com/office/powerpoint/2010/main" val="882613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3 legged challenge vs child </a:t>
            </a:r>
          </a:p>
          <a:p>
            <a:r>
              <a:rPr lang="en-GB" dirty="0"/>
              <a:t>Exercise band</a:t>
            </a:r>
          </a:p>
        </p:txBody>
      </p:sp>
      <p:sp>
        <p:nvSpPr>
          <p:cNvPr id="4" name="Slide Number Placeholder 3"/>
          <p:cNvSpPr>
            <a:spLocks noGrp="1"/>
          </p:cNvSpPr>
          <p:nvPr>
            <p:ph type="sldNum" sz="quarter" idx="5"/>
          </p:nvPr>
        </p:nvSpPr>
        <p:spPr/>
        <p:txBody>
          <a:bodyPr/>
          <a:lstStyle/>
          <a:p>
            <a:fld id="{4B4262C0-14A2-456A-BA14-14C8B9E565CD}" type="slidenum">
              <a:rPr lang="en-GB" smtClean="0"/>
              <a:t>18</a:t>
            </a:fld>
            <a:endParaRPr lang="en-GB"/>
          </a:p>
        </p:txBody>
      </p:sp>
    </p:spTree>
    <p:extLst>
      <p:ext uri="{BB962C8B-B14F-4D97-AF65-F5344CB8AC3E}">
        <p14:creationId xmlns:p14="http://schemas.microsoft.com/office/powerpoint/2010/main" val="13257891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Religion makes us want to dress up and look presentable so that God will accept us</a:t>
            </a:r>
          </a:p>
          <a:p>
            <a:endParaRPr lang="en-GB" dirty="0"/>
          </a:p>
          <a:p>
            <a:r>
              <a:rPr lang="en-GB" dirty="0"/>
              <a:t>When the truth is we are in a mess and in desperate need of Him</a:t>
            </a:r>
          </a:p>
        </p:txBody>
      </p:sp>
      <p:sp>
        <p:nvSpPr>
          <p:cNvPr id="4" name="Slide Number Placeholder 3"/>
          <p:cNvSpPr>
            <a:spLocks noGrp="1"/>
          </p:cNvSpPr>
          <p:nvPr>
            <p:ph type="sldNum" sz="quarter" idx="5"/>
          </p:nvPr>
        </p:nvSpPr>
        <p:spPr/>
        <p:txBody>
          <a:bodyPr/>
          <a:lstStyle/>
          <a:p>
            <a:fld id="{4B4262C0-14A2-456A-BA14-14C8B9E565CD}" type="slidenum">
              <a:rPr lang="en-GB" smtClean="0"/>
              <a:t>76</a:t>
            </a:fld>
            <a:endParaRPr lang="en-GB"/>
          </a:p>
        </p:txBody>
      </p:sp>
    </p:spTree>
    <p:extLst>
      <p:ext uri="{BB962C8B-B14F-4D97-AF65-F5344CB8AC3E}">
        <p14:creationId xmlns:p14="http://schemas.microsoft.com/office/powerpoint/2010/main" val="17413081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guy knows he is ‘sick’ and needs a ‘doctor’</a:t>
            </a:r>
          </a:p>
          <a:p>
            <a:endParaRPr lang="en-GB" dirty="0"/>
          </a:p>
          <a:p>
            <a:r>
              <a:rPr lang="en-GB" dirty="0"/>
              <a:t>We don’t have to present</a:t>
            </a:r>
          </a:p>
          <a:p>
            <a:r>
              <a:rPr lang="en-GB" dirty="0"/>
              <a:t>We just need to need him</a:t>
            </a:r>
          </a:p>
        </p:txBody>
      </p:sp>
      <p:sp>
        <p:nvSpPr>
          <p:cNvPr id="4" name="Slide Number Placeholder 3"/>
          <p:cNvSpPr>
            <a:spLocks noGrp="1"/>
          </p:cNvSpPr>
          <p:nvPr>
            <p:ph type="sldNum" sz="quarter" idx="5"/>
          </p:nvPr>
        </p:nvSpPr>
        <p:spPr/>
        <p:txBody>
          <a:bodyPr/>
          <a:lstStyle/>
          <a:p>
            <a:fld id="{4B4262C0-14A2-456A-BA14-14C8B9E565CD}" type="slidenum">
              <a:rPr lang="en-GB" smtClean="0"/>
              <a:t>78</a:t>
            </a:fld>
            <a:endParaRPr lang="en-GB"/>
          </a:p>
        </p:txBody>
      </p:sp>
    </p:spTree>
    <p:extLst>
      <p:ext uri="{BB962C8B-B14F-4D97-AF65-F5344CB8AC3E}">
        <p14:creationId xmlns:p14="http://schemas.microsoft.com/office/powerpoint/2010/main" val="28299486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only thing I brought to my salvation with the sin I needed to be saved from</a:t>
            </a:r>
          </a:p>
          <a:p>
            <a:r>
              <a:rPr lang="en-GB" dirty="0"/>
              <a:t>The only thing I brought to the fire brigade was the fire I started</a:t>
            </a:r>
          </a:p>
          <a:p>
            <a:r>
              <a:rPr lang="en-GB" dirty="0"/>
              <a:t>The only thing I brought to the doctor was the broken arm</a:t>
            </a:r>
          </a:p>
          <a:p>
            <a:endParaRPr lang="en-GB" dirty="0"/>
          </a:p>
        </p:txBody>
      </p:sp>
      <p:sp>
        <p:nvSpPr>
          <p:cNvPr id="4" name="Slide Number Placeholder 3"/>
          <p:cNvSpPr>
            <a:spLocks noGrp="1"/>
          </p:cNvSpPr>
          <p:nvPr>
            <p:ph type="sldNum" sz="quarter" idx="5"/>
          </p:nvPr>
        </p:nvSpPr>
        <p:spPr/>
        <p:txBody>
          <a:bodyPr/>
          <a:lstStyle/>
          <a:p>
            <a:fld id="{4B4262C0-14A2-456A-BA14-14C8B9E565CD}" type="slidenum">
              <a:rPr lang="en-GB" smtClean="0"/>
              <a:t>80</a:t>
            </a:fld>
            <a:endParaRPr lang="en-GB"/>
          </a:p>
        </p:txBody>
      </p:sp>
    </p:spTree>
    <p:extLst>
      <p:ext uri="{BB962C8B-B14F-4D97-AF65-F5344CB8AC3E}">
        <p14:creationId xmlns:p14="http://schemas.microsoft.com/office/powerpoint/2010/main" val="24572727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Jesus has chosen you as a friend</a:t>
            </a:r>
          </a:p>
          <a:p>
            <a:r>
              <a:rPr lang="en-GB" dirty="0"/>
              <a:t>Will you choose Him to be yours?</a:t>
            </a:r>
          </a:p>
        </p:txBody>
      </p:sp>
      <p:sp>
        <p:nvSpPr>
          <p:cNvPr id="4" name="Slide Number Placeholder 3"/>
          <p:cNvSpPr>
            <a:spLocks noGrp="1"/>
          </p:cNvSpPr>
          <p:nvPr>
            <p:ph type="sldNum" sz="quarter" idx="5"/>
          </p:nvPr>
        </p:nvSpPr>
        <p:spPr/>
        <p:txBody>
          <a:bodyPr/>
          <a:lstStyle/>
          <a:p>
            <a:fld id="{4B4262C0-14A2-456A-BA14-14C8B9E565CD}" type="slidenum">
              <a:rPr lang="en-GB" smtClean="0"/>
              <a:t>81</a:t>
            </a:fld>
            <a:endParaRPr lang="en-GB"/>
          </a:p>
        </p:txBody>
      </p:sp>
    </p:spTree>
    <p:extLst>
      <p:ext uri="{BB962C8B-B14F-4D97-AF65-F5344CB8AC3E}">
        <p14:creationId xmlns:p14="http://schemas.microsoft.com/office/powerpoint/2010/main" val="32662170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689E6-C4D9-B1A6-BA76-85429694FA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395D19-0AA6-9DBB-8A08-5CBEEF323C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9C5522-4B53-AE68-E1A7-BFC889831E96}"/>
              </a:ext>
            </a:extLst>
          </p:cNvPr>
          <p:cNvSpPr>
            <a:spLocks noGrp="1"/>
          </p:cNvSpPr>
          <p:nvPr>
            <p:ph type="body" idx="1"/>
          </p:nvPr>
        </p:nvSpPr>
        <p:spPr/>
        <p:txBody>
          <a:bodyPr/>
          <a:lstStyle/>
          <a:p>
            <a:r>
              <a:rPr lang="en-GB" dirty="0"/>
              <a:t>Jesus has chosen you as a friend</a:t>
            </a:r>
          </a:p>
          <a:p>
            <a:r>
              <a:rPr lang="en-GB" dirty="0"/>
              <a:t>Will you choose Him to be yours?</a:t>
            </a:r>
          </a:p>
        </p:txBody>
      </p:sp>
      <p:sp>
        <p:nvSpPr>
          <p:cNvPr id="4" name="Slide Number Placeholder 3">
            <a:extLst>
              <a:ext uri="{FF2B5EF4-FFF2-40B4-BE49-F238E27FC236}">
                <a16:creationId xmlns:a16="http://schemas.microsoft.com/office/drawing/2014/main" id="{235D0BBE-F08D-3EAC-9016-0693182EA907}"/>
              </a:ext>
            </a:extLst>
          </p:cNvPr>
          <p:cNvSpPr>
            <a:spLocks noGrp="1"/>
          </p:cNvSpPr>
          <p:nvPr>
            <p:ph type="sldNum" sz="quarter" idx="5"/>
          </p:nvPr>
        </p:nvSpPr>
        <p:spPr/>
        <p:txBody>
          <a:bodyPr/>
          <a:lstStyle/>
          <a:p>
            <a:fld id="{4B4262C0-14A2-456A-BA14-14C8B9E565CD}" type="slidenum">
              <a:rPr lang="en-GB" smtClean="0"/>
              <a:t>82</a:t>
            </a:fld>
            <a:endParaRPr lang="en-GB"/>
          </a:p>
        </p:txBody>
      </p:sp>
    </p:spTree>
    <p:extLst>
      <p:ext uri="{BB962C8B-B14F-4D97-AF65-F5344CB8AC3E}">
        <p14:creationId xmlns:p14="http://schemas.microsoft.com/office/powerpoint/2010/main" val="4080588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this is what it takes to be a friend of a normal person – what if Jesus is even more demanding of those who want to be His friend! </a:t>
            </a:r>
          </a:p>
        </p:txBody>
      </p:sp>
      <p:sp>
        <p:nvSpPr>
          <p:cNvPr id="4" name="Slide Number Placeholder 3"/>
          <p:cNvSpPr>
            <a:spLocks noGrp="1"/>
          </p:cNvSpPr>
          <p:nvPr>
            <p:ph type="sldNum" sz="quarter" idx="5"/>
          </p:nvPr>
        </p:nvSpPr>
        <p:spPr/>
        <p:txBody>
          <a:bodyPr/>
          <a:lstStyle/>
          <a:p>
            <a:fld id="{4B4262C0-14A2-456A-BA14-14C8B9E565CD}" type="slidenum">
              <a:rPr lang="en-GB" smtClean="0"/>
              <a:t>19</a:t>
            </a:fld>
            <a:endParaRPr lang="en-GB"/>
          </a:p>
        </p:txBody>
      </p:sp>
    </p:spTree>
    <p:extLst>
      <p:ext uri="{BB962C8B-B14F-4D97-AF65-F5344CB8AC3E}">
        <p14:creationId xmlns:p14="http://schemas.microsoft.com/office/powerpoint/2010/main" val="409617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do I need Him</a:t>
            </a:r>
          </a:p>
          <a:p>
            <a:endParaRPr lang="en-GB" dirty="0"/>
          </a:p>
          <a:p>
            <a:pPr marL="171450" indent="-171450">
              <a:buFontTx/>
              <a:buChar char="-"/>
            </a:pPr>
            <a:r>
              <a:rPr lang="en-GB" dirty="0"/>
              <a:t>When I’m sad, unwell, hopeless</a:t>
            </a:r>
          </a:p>
          <a:p>
            <a:pPr marL="171450" indent="-171450">
              <a:buFontTx/>
              <a:buChar char="-"/>
            </a:pPr>
            <a:r>
              <a:rPr lang="en-GB" dirty="0"/>
              <a:t>When life is going well, healthy and happy</a:t>
            </a:r>
          </a:p>
          <a:p>
            <a:pPr marL="171450" indent="-171450">
              <a:buFontTx/>
              <a:buChar char="-"/>
            </a:pPr>
            <a:endParaRPr lang="en-GB" dirty="0"/>
          </a:p>
          <a:p>
            <a:pPr marL="0" indent="0">
              <a:buFontTx/>
              <a:buNone/>
            </a:pPr>
            <a:r>
              <a:rPr lang="en-GB" dirty="0"/>
              <a:t>I need Him to make me right with God </a:t>
            </a:r>
          </a:p>
          <a:p>
            <a:pPr marL="0" indent="0">
              <a:buFontTx/>
              <a:buNone/>
            </a:pPr>
            <a:r>
              <a:rPr lang="en-GB" dirty="0"/>
              <a:t>I need Him because my sin has separated me from God – Only Jesus can reconnect – I need Him</a:t>
            </a:r>
          </a:p>
        </p:txBody>
      </p:sp>
      <p:sp>
        <p:nvSpPr>
          <p:cNvPr id="4" name="Slide Number Placeholder 3"/>
          <p:cNvSpPr>
            <a:spLocks noGrp="1"/>
          </p:cNvSpPr>
          <p:nvPr>
            <p:ph type="sldNum" sz="quarter" idx="5"/>
          </p:nvPr>
        </p:nvSpPr>
        <p:spPr/>
        <p:txBody>
          <a:bodyPr/>
          <a:lstStyle/>
          <a:p>
            <a:fld id="{4B4262C0-14A2-456A-BA14-14C8B9E565CD}" type="slidenum">
              <a:rPr lang="en-GB" smtClean="0"/>
              <a:t>29</a:t>
            </a:fld>
            <a:endParaRPr lang="en-GB"/>
          </a:p>
        </p:txBody>
      </p:sp>
    </p:spTree>
    <p:extLst>
      <p:ext uri="{BB962C8B-B14F-4D97-AF65-F5344CB8AC3E}">
        <p14:creationId xmlns:p14="http://schemas.microsoft.com/office/powerpoint/2010/main" val="3391166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Let’s turn to Mark to see what Jesus demands </a:t>
            </a:r>
          </a:p>
        </p:txBody>
      </p:sp>
      <p:sp>
        <p:nvSpPr>
          <p:cNvPr id="4" name="Slide Number Placeholder 3"/>
          <p:cNvSpPr>
            <a:spLocks noGrp="1"/>
          </p:cNvSpPr>
          <p:nvPr>
            <p:ph type="sldNum" sz="quarter" idx="5"/>
          </p:nvPr>
        </p:nvSpPr>
        <p:spPr/>
        <p:txBody>
          <a:bodyPr/>
          <a:lstStyle/>
          <a:p>
            <a:fld id="{4B4262C0-14A2-456A-BA14-14C8B9E565CD}" type="slidenum">
              <a:rPr lang="en-GB" smtClean="0"/>
              <a:t>30</a:t>
            </a:fld>
            <a:endParaRPr lang="en-GB"/>
          </a:p>
        </p:txBody>
      </p:sp>
    </p:spTree>
    <p:extLst>
      <p:ext uri="{BB962C8B-B14F-4D97-AF65-F5344CB8AC3E}">
        <p14:creationId xmlns:p14="http://schemas.microsoft.com/office/powerpoint/2010/main" val="2804864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Jesus has arrived on the scene and had a huge impact</a:t>
            </a:r>
          </a:p>
          <a:p>
            <a:r>
              <a:rPr lang="en-GB" sz="1200" kern="1200" dirty="0">
                <a:solidFill>
                  <a:schemeClr val="tx1"/>
                </a:solidFill>
                <a:effectLst/>
                <a:latin typeface="+mn-lt"/>
                <a:ea typeface="+mn-ea"/>
                <a:cs typeface="+mn-cs"/>
              </a:rPr>
              <a:t>Jesus is popular – always seems to have large crowds following him</a:t>
            </a:r>
          </a:p>
          <a:p>
            <a:r>
              <a:rPr lang="en-GB" sz="1200" kern="1200" dirty="0">
                <a:solidFill>
                  <a:schemeClr val="tx1"/>
                </a:solidFill>
                <a:effectLst/>
                <a:latin typeface="+mn-lt"/>
                <a:ea typeface="+mn-ea"/>
                <a:cs typeface="+mn-cs"/>
              </a:rPr>
              <a:t>He could hang out with anyone – even the most popular kids </a:t>
            </a:r>
          </a:p>
          <a:p>
            <a:endParaRPr lang="en-GB" dirty="0"/>
          </a:p>
        </p:txBody>
      </p:sp>
      <p:sp>
        <p:nvSpPr>
          <p:cNvPr id="4" name="Slide Number Placeholder 3"/>
          <p:cNvSpPr>
            <a:spLocks noGrp="1"/>
          </p:cNvSpPr>
          <p:nvPr>
            <p:ph type="sldNum" sz="quarter" idx="5"/>
          </p:nvPr>
        </p:nvSpPr>
        <p:spPr/>
        <p:txBody>
          <a:bodyPr/>
          <a:lstStyle/>
          <a:p>
            <a:fld id="{4B4262C0-14A2-456A-BA14-14C8B9E565CD}" type="slidenum">
              <a:rPr lang="en-GB" smtClean="0"/>
              <a:t>39</a:t>
            </a:fld>
            <a:endParaRPr lang="en-GB"/>
          </a:p>
        </p:txBody>
      </p:sp>
    </p:spTree>
    <p:extLst>
      <p:ext uri="{BB962C8B-B14F-4D97-AF65-F5344CB8AC3E}">
        <p14:creationId xmlns:p14="http://schemas.microsoft.com/office/powerpoint/2010/main" val="26367375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4262C0-14A2-456A-BA14-14C8B9E565CD}" type="slidenum">
              <a:rPr lang="en-GB" smtClean="0"/>
              <a:t>40</a:t>
            </a:fld>
            <a:endParaRPr lang="en-GB"/>
          </a:p>
        </p:txBody>
      </p:sp>
    </p:spTree>
    <p:extLst>
      <p:ext uri="{BB962C8B-B14F-4D97-AF65-F5344CB8AC3E}">
        <p14:creationId xmlns:p14="http://schemas.microsoft.com/office/powerpoint/2010/main" val="63784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F0559-0E9B-C334-FD8A-0454FA4868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1395A87-4C7E-8FB2-789E-948DA45FB8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DE418DF-D649-E93A-18A5-B189423C1F88}"/>
              </a:ext>
            </a:extLst>
          </p:cNvPr>
          <p:cNvSpPr>
            <a:spLocks noGrp="1"/>
          </p:cNvSpPr>
          <p:nvPr>
            <p:ph type="dt" sz="half" idx="10"/>
          </p:nvPr>
        </p:nvSpPr>
        <p:spPr/>
        <p:txBody>
          <a:bodyPr/>
          <a:lstStyle/>
          <a:p>
            <a:fld id="{AB747A32-2A16-4D02-811C-EEACAC1FF868}" type="datetimeFigureOut">
              <a:rPr lang="en-GB" smtClean="0"/>
              <a:t>22/07/2026</a:t>
            </a:fld>
            <a:endParaRPr lang="en-GB"/>
          </a:p>
        </p:txBody>
      </p:sp>
      <p:sp>
        <p:nvSpPr>
          <p:cNvPr id="5" name="Footer Placeholder 4">
            <a:extLst>
              <a:ext uri="{FF2B5EF4-FFF2-40B4-BE49-F238E27FC236}">
                <a16:creationId xmlns:a16="http://schemas.microsoft.com/office/drawing/2014/main" id="{27E8F6BA-B699-3B97-0EE4-97610D94AA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6F85C1-EA28-D744-6BFE-F657CF6286B0}"/>
              </a:ext>
            </a:extLst>
          </p:cNvPr>
          <p:cNvSpPr>
            <a:spLocks noGrp="1"/>
          </p:cNvSpPr>
          <p:nvPr>
            <p:ph type="sldNum" sz="quarter" idx="12"/>
          </p:nvPr>
        </p:nvSpPr>
        <p:spPr/>
        <p:txBody>
          <a:bodyPr/>
          <a:lstStyle/>
          <a:p>
            <a:fld id="{8F21AC0C-3904-41F8-AE6C-77BBCC61FB7D}" type="slidenum">
              <a:rPr lang="en-GB" smtClean="0"/>
              <a:t>‹#›</a:t>
            </a:fld>
            <a:endParaRPr lang="en-GB"/>
          </a:p>
        </p:txBody>
      </p:sp>
    </p:spTree>
    <p:extLst>
      <p:ext uri="{BB962C8B-B14F-4D97-AF65-F5344CB8AC3E}">
        <p14:creationId xmlns:p14="http://schemas.microsoft.com/office/powerpoint/2010/main" val="4136638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AABA2-7BED-80F6-9B84-2062469412E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6ADDDF9-1A41-BA07-D468-078FEE267A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523C827-4534-E0C5-F694-168E4E9E59A6}"/>
              </a:ext>
            </a:extLst>
          </p:cNvPr>
          <p:cNvSpPr>
            <a:spLocks noGrp="1"/>
          </p:cNvSpPr>
          <p:nvPr>
            <p:ph type="dt" sz="half" idx="10"/>
          </p:nvPr>
        </p:nvSpPr>
        <p:spPr/>
        <p:txBody>
          <a:bodyPr/>
          <a:lstStyle/>
          <a:p>
            <a:fld id="{AB747A32-2A16-4D02-811C-EEACAC1FF868}" type="datetimeFigureOut">
              <a:rPr lang="en-GB" smtClean="0"/>
              <a:t>22/07/2026</a:t>
            </a:fld>
            <a:endParaRPr lang="en-GB"/>
          </a:p>
        </p:txBody>
      </p:sp>
      <p:sp>
        <p:nvSpPr>
          <p:cNvPr id="5" name="Footer Placeholder 4">
            <a:extLst>
              <a:ext uri="{FF2B5EF4-FFF2-40B4-BE49-F238E27FC236}">
                <a16:creationId xmlns:a16="http://schemas.microsoft.com/office/drawing/2014/main" id="{D7451BC6-D123-BA90-1127-41C3064837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5C49EB-9EFD-71AB-83B9-644E110F34E0}"/>
              </a:ext>
            </a:extLst>
          </p:cNvPr>
          <p:cNvSpPr>
            <a:spLocks noGrp="1"/>
          </p:cNvSpPr>
          <p:nvPr>
            <p:ph type="sldNum" sz="quarter" idx="12"/>
          </p:nvPr>
        </p:nvSpPr>
        <p:spPr/>
        <p:txBody>
          <a:bodyPr/>
          <a:lstStyle/>
          <a:p>
            <a:fld id="{8F21AC0C-3904-41F8-AE6C-77BBCC61FB7D}" type="slidenum">
              <a:rPr lang="en-GB" smtClean="0"/>
              <a:t>‹#›</a:t>
            </a:fld>
            <a:endParaRPr lang="en-GB"/>
          </a:p>
        </p:txBody>
      </p:sp>
    </p:spTree>
    <p:extLst>
      <p:ext uri="{BB962C8B-B14F-4D97-AF65-F5344CB8AC3E}">
        <p14:creationId xmlns:p14="http://schemas.microsoft.com/office/powerpoint/2010/main" val="4049674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3F2F4C-6472-1314-B6F5-18987E99C59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35BB2C5-2048-90F1-1A93-4029D1FBAD0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2FB51F-A697-132F-F2D2-C2F69BF3B8D9}"/>
              </a:ext>
            </a:extLst>
          </p:cNvPr>
          <p:cNvSpPr>
            <a:spLocks noGrp="1"/>
          </p:cNvSpPr>
          <p:nvPr>
            <p:ph type="dt" sz="half" idx="10"/>
          </p:nvPr>
        </p:nvSpPr>
        <p:spPr/>
        <p:txBody>
          <a:bodyPr/>
          <a:lstStyle/>
          <a:p>
            <a:fld id="{AB747A32-2A16-4D02-811C-EEACAC1FF868}" type="datetimeFigureOut">
              <a:rPr lang="en-GB" smtClean="0"/>
              <a:t>22/07/2026</a:t>
            </a:fld>
            <a:endParaRPr lang="en-GB"/>
          </a:p>
        </p:txBody>
      </p:sp>
      <p:sp>
        <p:nvSpPr>
          <p:cNvPr id="5" name="Footer Placeholder 4">
            <a:extLst>
              <a:ext uri="{FF2B5EF4-FFF2-40B4-BE49-F238E27FC236}">
                <a16:creationId xmlns:a16="http://schemas.microsoft.com/office/drawing/2014/main" id="{8A2C3AA8-9160-D761-A275-5804B15283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5A96A9-FC26-6AE5-36CC-94BAC95810D9}"/>
              </a:ext>
            </a:extLst>
          </p:cNvPr>
          <p:cNvSpPr>
            <a:spLocks noGrp="1"/>
          </p:cNvSpPr>
          <p:nvPr>
            <p:ph type="sldNum" sz="quarter" idx="12"/>
          </p:nvPr>
        </p:nvSpPr>
        <p:spPr/>
        <p:txBody>
          <a:bodyPr/>
          <a:lstStyle/>
          <a:p>
            <a:fld id="{8F21AC0C-3904-41F8-AE6C-77BBCC61FB7D}" type="slidenum">
              <a:rPr lang="en-GB" smtClean="0"/>
              <a:t>‹#›</a:t>
            </a:fld>
            <a:endParaRPr lang="en-GB"/>
          </a:p>
        </p:txBody>
      </p:sp>
    </p:spTree>
    <p:extLst>
      <p:ext uri="{BB962C8B-B14F-4D97-AF65-F5344CB8AC3E}">
        <p14:creationId xmlns:p14="http://schemas.microsoft.com/office/powerpoint/2010/main" val="2534937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7A12D-D0C5-AFEC-546D-C59DC921CE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B9DC417-6DD7-5BB1-8894-ACA9F4D1E4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E4CFBB-75A7-4261-7CB6-9066CD67CCFE}"/>
              </a:ext>
            </a:extLst>
          </p:cNvPr>
          <p:cNvSpPr>
            <a:spLocks noGrp="1"/>
          </p:cNvSpPr>
          <p:nvPr>
            <p:ph type="dt" sz="half" idx="10"/>
          </p:nvPr>
        </p:nvSpPr>
        <p:spPr/>
        <p:txBody>
          <a:bodyPr/>
          <a:lstStyle/>
          <a:p>
            <a:fld id="{AB747A32-2A16-4D02-811C-EEACAC1FF868}" type="datetimeFigureOut">
              <a:rPr lang="en-GB" smtClean="0"/>
              <a:t>22/07/2026</a:t>
            </a:fld>
            <a:endParaRPr lang="en-GB"/>
          </a:p>
        </p:txBody>
      </p:sp>
      <p:sp>
        <p:nvSpPr>
          <p:cNvPr id="5" name="Footer Placeholder 4">
            <a:extLst>
              <a:ext uri="{FF2B5EF4-FFF2-40B4-BE49-F238E27FC236}">
                <a16:creationId xmlns:a16="http://schemas.microsoft.com/office/drawing/2014/main" id="{6DF49310-2497-ECFC-4440-26CC577FBE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B0B2B-0B6E-8793-594C-E37CF6A7AC61}"/>
              </a:ext>
            </a:extLst>
          </p:cNvPr>
          <p:cNvSpPr>
            <a:spLocks noGrp="1"/>
          </p:cNvSpPr>
          <p:nvPr>
            <p:ph type="sldNum" sz="quarter" idx="12"/>
          </p:nvPr>
        </p:nvSpPr>
        <p:spPr/>
        <p:txBody>
          <a:bodyPr/>
          <a:lstStyle/>
          <a:p>
            <a:fld id="{8F21AC0C-3904-41F8-AE6C-77BBCC61FB7D}" type="slidenum">
              <a:rPr lang="en-GB" smtClean="0"/>
              <a:t>‹#›</a:t>
            </a:fld>
            <a:endParaRPr lang="en-GB"/>
          </a:p>
        </p:txBody>
      </p:sp>
    </p:spTree>
    <p:extLst>
      <p:ext uri="{BB962C8B-B14F-4D97-AF65-F5344CB8AC3E}">
        <p14:creationId xmlns:p14="http://schemas.microsoft.com/office/powerpoint/2010/main" val="4228644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24739-1758-CA30-9B93-80E50A0A0E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8019DBD-9B8E-F240-0E5D-8AE9BFC2E11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C36CB3-0C5F-3F86-9427-2A3C2F5DFA52}"/>
              </a:ext>
            </a:extLst>
          </p:cNvPr>
          <p:cNvSpPr>
            <a:spLocks noGrp="1"/>
          </p:cNvSpPr>
          <p:nvPr>
            <p:ph type="dt" sz="half" idx="10"/>
          </p:nvPr>
        </p:nvSpPr>
        <p:spPr/>
        <p:txBody>
          <a:bodyPr/>
          <a:lstStyle/>
          <a:p>
            <a:fld id="{AB747A32-2A16-4D02-811C-EEACAC1FF868}" type="datetimeFigureOut">
              <a:rPr lang="en-GB" smtClean="0"/>
              <a:t>22/07/2026</a:t>
            </a:fld>
            <a:endParaRPr lang="en-GB"/>
          </a:p>
        </p:txBody>
      </p:sp>
      <p:sp>
        <p:nvSpPr>
          <p:cNvPr id="5" name="Footer Placeholder 4">
            <a:extLst>
              <a:ext uri="{FF2B5EF4-FFF2-40B4-BE49-F238E27FC236}">
                <a16:creationId xmlns:a16="http://schemas.microsoft.com/office/drawing/2014/main" id="{5A0D2100-5FAA-AF8A-B0F6-EC966C328B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58F542-6866-1400-BF78-77FEBA2B382D}"/>
              </a:ext>
            </a:extLst>
          </p:cNvPr>
          <p:cNvSpPr>
            <a:spLocks noGrp="1"/>
          </p:cNvSpPr>
          <p:nvPr>
            <p:ph type="sldNum" sz="quarter" idx="12"/>
          </p:nvPr>
        </p:nvSpPr>
        <p:spPr/>
        <p:txBody>
          <a:bodyPr/>
          <a:lstStyle/>
          <a:p>
            <a:fld id="{8F21AC0C-3904-41F8-AE6C-77BBCC61FB7D}" type="slidenum">
              <a:rPr lang="en-GB" smtClean="0"/>
              <a:t>‹#›</a:t>
            </a:fld>
            <a:endParaRPr lang="en-GB"/>
          </a:p>
        </p:txBody>
      </p:sp>
    </p:spTree>
    <p:extLst>
      <p:ext uri="{BB962C8B-B14F-4D97-AF65-F5344CB8AC3E}">
        <p14:creationId xmlns:p14="http://schemas.microsoft.com/office/powerpoint/2010/main" val="2095927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EB68B-DE0D-D5BF-52C7-BF3695C4DB9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40DB3B1-2735-9D18-2D2B-E2F5DA7FB37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9831876-D5AB-10AA-47BF-ADFB74492F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E7CD6EF-BBBA-9A84-5472-01413462EDE8}"/>
              </a:ext>
            </a:extLst>
          </p:cNvPr>
          <p:cNvSpPr>
            <a:spLocks noGrp="1"/>
          </p:cNvSpPr>
          <p:nvPr>
            <p:ph type="dt" sz="half" idx="10"/>
          </p:nvPr>
        </p:nvSpPr>
        <p:spPr/>
        <p:txBody>
          <a:bodyPr/>
          <a:lstStyle/>
          <a:p>
            <a:fld id="{AB747A32-2A16-4D02-811C-EEACAC1FF868}" type="datetimeFigureOut">
              <a:rPr lang="en-GB" smtClean="0"/>
              <a:t>22/07/2026</a:t>
            </a:fld>
            <a:endParaRPr lang="en-GB"/>
          </a:p>
        </p:txBody>
      </p:sp>
      <p:sp>
        <p:nvSpPr>
          <p:cNvPr id="6" name="Footer Placeholder 5">
            <a:extLst>
              <a:ext uri="{FF2B5EF4-FFF2-40B4-BE49-F238E27FC236}">
                <a16:creationId xmlns:a16="http://schemas.microsoft.com/office/drawing/2014/main" id="{DD31B14E-9D7E-0744-2783-6A4F7DFBE44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4F8B1FD-5F8F-A1EA-EAAC-6BF7ACEA5A33}"/>
              </a:ext>
            </a:extLst>
          </p:cNvPr>
          <p:cNvSpPr>
            <a:spLocks noGrp="1"/>
          </p:cNvSpPr>
          <p:nvPr>
            <p:ph type="sldNum" sz="quarter" idx="12"/>
          </p:nvPr>
        </p:nvSpPr>
        <p:spPr/>
        <p:txBody>
          <a:bodyPr/>
          <a:lstStyle/>
          <a:p>
            <a:fld id="{8F21AC0C-3904-41F8-AE6C-77BBCC61FB7D}" type="slidenum">
              <a:rPr lang="en-GB" smtClean="0"/>
              <a:t>‹#›</a:t>
            </a:fld>
            <a:endParaRPr lang="en-GB"/>
          </a:p>
        </p:txBody>
      </p:sp>
    </p:spTree>
    <p:extLst>
      <p:ext uri="{BB962C8B-B14F-4D97-AF65-F5344CB8AC3E}">
        <p14:creationId xmlns:p14="http://schemas.microsoft.com/office/powerpoint/2010/main" val="4214490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91230-7215-3ABE-F045-593EA5ACE41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54AC3E-D28E-1F0D-A9F2-13ADA1A625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F8291F-88A9-DCB4-CE99-5A16843E24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4E2C5B8-ADE8-E38B-A136-C215D92663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4C2704-E9AE-EFC7-14B0-3A04BCF46C8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90D65E0-7555-794E-949D-A2082B3A75B6}"/>
              </a:ext>
            </a:extLst>
          </p:cNvPr>
          <p:cNvSpPr>
            <a:spLocks noGrp="1"/>
          </p:cNvSpPr>
          <p:nvPr>
            <p:ph type="dt" sz="half" idx="10"/>
          </p:nvPr>
        </p:nvSpPr>
        <p:spPr/>
        <p:txBody>
          <a:bodyPr/>
          <a:lstStyle/>
          <a:p>
            <a:fld id="{AB747A32-2A16-4D02-811C-EEACAC1FF868}" type="datetimeFigureOut">
              <a:rPr lang="en-GB" smtClean="0"/>
              <a:t>22/07/2026</a:t>
            </a:fld>
            <a:endParaRPr lang="en-GB"/>
          </a:p>
        </p:txBody>
      </p:sp>
      <p:sp>
        <p:nvSpPr>
          <p:cNvPr id="8" name="Footer Placeholder 7">
            <a:extLst>
              <a:ext uri="{FF2B5EF4-FFF2-40B4-BE49-F238E27FC236}">
                <a16:creationId xmlns:a16="http://schemas.microsoft.com/office/drawing/2014/main" id="{0697A38D-05B1-668D-CD55-E32DB6EC6D8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49E1FA3-0778-3543-8AD2-20BB88FA7C2D}"/>
              </a:ext>
            </a:extLst>
          </p:cNvPr>
          <p:cNvSpPr>
            <a:spLocks noGrp="1"/>
          </p:cNvSpPr>
          <p:nvPr>
            <p:ph type="sldNum" sz="quarter" idx="12"/>
          </p:nvPr>
        </p:nvSpPr>
        <p:spPr/>
        <p:txBody>
          <a:bodyPr/>
          <a:lstStyle/>
          <a:p>
            <a:fld id="{8F21AC0C-3904-41F8-AE6C-77BBCC61FB7D}" type="slidenum">
              <a:rPr lang="en-GB" smtClean="0"/>
              <a:t>‹#›</a:t>
            </a:fld>
            <a:endParaRPr lang="en-GB"/>
          </a:p>
        </p:txBody>
      </p:sp>
    </p:spTree>
    <p:extLst>
      <p:ext uri="{BB962C8B-B14F-4D97-AF65-F5344CB8AC3E}">
        <p14:creationId xmlns:p14="http://schemas.microsoft.com/office/powerpoint/2010/main" val="4257587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59196-9EC8-82BE-3AA4-4A1540195A3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618BE09-4EFF-7A7E-273E-7E939A804C67}"/>
              </a:ext>
            </a:extLst>
          </p:cNvPr>
          <p:cNvSpPr>
            <a:spLocks noGrp="1"/>
          </p:cNvSpPr>
          <p:nvPr>
            <p:ph type="dt" sz="half" idx="10"/>
          </p:nvPr>
        </p:nvSpPr>
        <p:spPr/>
        <p:txBody>
          <a:bodyPr/>
          <a:lstStyle/>
          <a:p>
            <a:fld id="{AB747A32-2A16-4D02-811C-EEACAC1FF868}" type="datetimeFigureOut">
              <a:rPr lang="en-GB" smtClean="0"/>
              <a:t>22/07/2026</a:t>
            </a:fld>
            <a:endParaRPr lang="en-GB"/>
          </a:p>
        </p:txBody>
      </p:sp>
      <p:sp>
        <p:nvSpPr>
          <p:cNvPr id="4" name="Footer Placeholder 3">
            <a:extLst>
              <a:ext uri="{FF2B5EF4-FFF2-40B4-BE49-F238E27FC236}">
                <a16:creationId xmlns:a16="http://schemas.microsoft.com/office/drawing/2014/main" id="{6AEFCB8B-3536-A081-B6A2-B4E465BDFCB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08F4E7B-E986-FE16-1063-29B2B0CB99B0}"/>
              </a:ext>
            </a:extLst>
          </p:cNvPr>
          <p:cNvSpPr>
            <a:spLocks noGrp="1"/>
          </p:cNvSpPr>
          <p:nvPr>
            <p:ph type="sldNum" sz="quarter" idx="12"/>
          </p:nvPr>
        </p:nvSpPr>
        <p:spPr/>
        <p:txBody>
          <a:bodyPr/>
          <a:lstStyle/>
          <a:p>
            <a:fld id="{8F21AC0C-3904-41F8-AE6C-77BBCC61FB7D}" type="slidenum">
              <a:rPr lang="en-GB" smtClean="0"/>
              <a:t>‹#›</a:t>
            </a:fld>
            <a:endParaRPr lang="en-GB"/>
          </a:p>
        </p:txBody>
      </p:sp>
    </p:spTree>
    <p:extLst>
      <p:ext uri="{BB962C8B-B14F-4D97-AF65-F5344CB8AC3E}">
        <p14:creationId xmlns:p14="http://schemas.microsoft.com/office/powerpoint/2010/main" val="2546208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67DBC5-5E77-E9BA-0947-C34A836397B9}"/>
              </a:ext>
            </a:extLst>
          </p:cNvPr>
          <p:cNvSpPr>
            <a:spLocks noGrp="1"/>
          </p:cNvSpPr>
          <p:nvPr>
            <p:ph type="dt" sz="half" idx="10"/>
          </p:nvPr>
        </p:nvSpPr>
        <p:spPr/>
        <p:txBody>
          <a:bodyPr/>
          <a:lstStyle/>
          <a:p>
            <a:fld id="{AB747A32-2A16-4D02-811C-EEACAC1FF868}" type="datetimeFigureOut">
              <a:rPr lang="en-GB" smtClean="0"/>
              <a:t>22/07/2026</a:t>
            </a:fld>
            <a:endParaRPr lang="en-GB"/>
          </a:p>
        </p:txBody>
      </p:sp>
      <p:sp>
        <p:nvSpPr>
          <p:cNvPr id="3" name="Footer Placeholder 2">
            <a:extLst>
              <a:ext uri="{FF2B5EF4-FFF2-40B4-BE49-F238E27FC236}">
                <a16:creationId xmlns:a16="http://schemas.microsoft.com/office/drawing/2014/main" id="{7EDD45D8-2EDA-CD39-CCFB-CAD9378F558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F880339-6E8F-29D5-0494-D11364250376}"/>
              </a:ext>
            </a:extLst>
          </p:cNvPr>
          <p:cNvSpPr>
            <a:spLocks noGrp="1"/>
          </p:cNvSpPr>
          <p:nvPr>
            <p:ph type="sldNum" sz="quarter" idx="12"/>
          </p:nvPr>
        </p:nvSpPr>
        <p:spPr/>
        <p:txBody>
          <a:bodyPr/>
          <a:lstStyle/>
          <a:p>
            <a:fld id="{8F21AC0C-3904-41F8-AE6C-77BBCC61FB7D}" type="slidenum">
              <a:rPr lang="en-GB" smtClean="0"/>
              <a:t>‹#›</a:t>
            </a:fld>
            <a:endParaRPr lang="en-GB"/>
          </a:p>
        </p:txBody>
      </p:sp>
    </p:spTree>
    <p:extLst>
      <p:ext uri="{BB962C8B-B14F-4D97-AF65-F5344CB8AC3E}">
        <p14:creationId xmlns:p14="http://schemas.microsoft.com/office/powerpoint/2010/main" val="1985599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787A3-488B-4520-66DF-EB6E83B683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7E2B468-B93B-7561-7EA3-64711FB4C8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DA66229-8BB2-3F04-B60C-92E590BCA0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FB67F6-2B43-AD26-4A98-C3B771937591}"/>
              </a:ext>
            </a:extLst>
          </p:cNvPr>
          <p:cNvSpPr>
            <a:spLocks noGrp="1"/>
          </p:cNvSpPr>
          <p:nvPr>
            <p:ph type="dt" sz="half" idx="10"/>
          </p:nvPr>
        </p:nvSpPr>
        <p:spPr/>
        <p:txBody>
          <a:bodyPr/>
          <a:lstStyle/>
          <a:p>
            <a:fld id="{AB747A32-2A16-4D02-811C-EEACAC1FF868}" type="datetimeFigureOut">
              <a:rPr lang="en-GB" smtClean="0"/>
              <a:t>22/07/2026</a:t>
            </a:fld>
            <a:endParaRPr lang="en-GB"/>
          </a:p>
        </p:txBody>
      </p:sp>
      <p:sp>
        <p:nvSpPr>
          <p:cNvPr id="6" name="Footer Placeholder 5">
            <a:extLst>
              <a:ext uri="{FF2B5EF4-FFF2-40B4-BE49-F238E27FC236}">
                <a16:creationId xmlns:a16="http://schemas.microsoft.com/office/drawing/2014/main" id="{DD59B685-3962-D709-7FFD-7F08A7BB2FD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16E905-AD7F-0793-EB62-8101802EB1F7}"/>
              </a:ext>
            </a:extLst>
          </p:cNvPr>
          <p:cNvSpPr>
            <a:spLocks noGrp="1"/>
          </p:cNvSpPr>
          <p:nvPr>
            <p:ph type="sldNum" sz="quarter" idx="12"/>
          </p:nvPr>
        </p:nvSpPr>
        <p:spPr/>
        <p:txBody>
          <a:bodyPr/>
          <a:lstStyle/>
          <a:p>
            <a:fld id="{8F21AC0C-3904-41F8-AE6C-77BBCC61FB7D}" type="slidenum">
              <a:rPr lang="en-GB" smtClean="0"/>
              <a:t>‹#›</a:t>
            </a:fld>
            <a:endParaRPr lang="en-GB"/>
          </a:p>
        </p:txBody>
      </p:sp>
    </p:spTree>
    <p:extLst>
      <p:ext uri="{BB962C8B-B14F-4D97-AF65-F5344CB8AC3E}">
        <p14:creationId xmlns:p14="http://schemas.microsoft.com/office/powerpoint/2010/main" val="3129673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C5821-E025-D2C7-362B-556DF0005F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A49C8E4-1834-7F94-9600-8CD8750D25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AB00CEE-B68F-6861-7262-6C8CF41CFF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886400-A828-7D25-C938-9494861D77B8}"/>
              </a:ext>
            </a:extLst>
          </p:cNvPr>
          <p:cNvSpPr>
            <a:spLocks noGrp="1"/>
          </p:cNvSpPr>
          <p:nvPr>
            <p:ph type="dt" sz="half" idx="10"/>
          </p:nvPr>
        </p:nvSpPr>
        <p:spPr/>
        <p:txBody>
          <a:bodyPr/>
          <a:lstStyle/>
          <a:p>
            <a:fld id="{AB747A32-2A16-4D02-811C-EEACAC1FF868}" type="datetimeFigureOut">
              <a:rPr lang="en-GB" smtClean="0"/>
              <a:t>22/07/2026</a:t>
            </a:fld>
            <a:endParaRPr lang="en-GB"/>
          </a:p>
        </p:txBody>
      </p:sp>
      <p:sp>
        <p:nvSpPr>
          <p:cNvPr id="6" name="Footer Placeholder 5">
            <a:extLst>
              <a:ext uri="{FF2B5EF4-FFF2-40B4-BE49-F238E27FC236}">
                <a16:creationId xmlns:a16="http://schemas.microsoft.com/office/drawing/2014/main" id="{4E096DB2-53B8-870F-4465-D6A2FF8D35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3AD87FD-6592-AAF1-1F59-564A4E581F6C}"/>
              </a:ext>
            </a:extLst>
          </p:cNvPr>
          <p:cNvSpPr>
            <a:spLocks noGrp="1"/>
          </p:cNvSpPr>
          <p:nvPr>
            <p:ph type="sldNum" sz="quarter" idx="12"/>
          </p:nvPr>
        </p:nvSpPr>
        <p:spPr/>
        <p:txBody>
          <a:bodyPr/>
          <a:lstStyle/>
          <a:p>
            <a:fld id="{8F21AC0C-3904-41F8-AE6C-77BBCC61FB7D}" type="slidenum">
              <a:rPr lang="en-GB" smtClean="0"/>
              <a:t>‹#›</a:t>
            </a:fld>
            <a:endParaRPr lang="en-GB"/>
          </a:p>
        </p:txBody>
      </p:sp>
    </p:spTree>
    <p:extLst>
      <p:ext uri="{BB962C8B-B14F-4D97-AF65-F5344CB8AC3E}">
        <p14:creationId xmlns:p14="http://schemas.microsoft.com/office/powerpoint/2010/main" val="790431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B306BE-B4A7-510B-5693-10155FD0C3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9791BE9-1599-7D09-F978-823BB7AC40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1870C1-D528-7BF2-8F7A-C4FFC72685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747A32-2A16-4D02-811C-EEACAC1FF868}" type="datetimeFigureOut">
              <a:rPr lang="en-GB" smtClean="0"/>
              <a:t>22/07/2026</a:t>
            </a:fld>
            <a:endParaRPr lang="en-GB"/>
          </a:p>
        </p:txBody>
      </p:sp>
      <p:sp>
        <p:nvSpPr>
          <p:cNvPr id="5" name="Footer Placeholder 4">
            <a:extLst>
              <a:ext uri="{FF2B5EF4-FFF2-40B4-BE49-F238E27FC236}">
                <a16:creationId xmlns:a16="http://schemas.microsoft.com/office/drawing/2014/main" id="{42A7ABA5-789E-1A6D-1660-A82135FDE4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02E724C-1817-CBCA-ECD1-1F348ACE64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21AC0C-3904-41F8-AE6C-77BBCC61FB7D}" type="slidenum">
              <a:rPr lang="en-GB" smtClean="0"/>
              <a:t>‹#›</a:t>
            </a:fld>
            <a:endParaRPr lang="en-GB"/>
          </a:p>
        </p:txBody>
      </p:sp>
    </p:spTree>
    <p:extLst>
      <p:ext uri="{BB962C8B-B14F-4D97-AF65-F5344CB8AC3E}">
        <p14:creationId xmlns:p14="http://schemas.microsoft.com/office/powerpoint/2010/main" val="1230034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20.jpeg"/><Relationship Id="rId4" Type="http://schemas.openxmlformats.org/officeDocument/2006/relationships/image" Target="../media/image16.jpeg"/></Relationships>
</file>

<file path=ppt/slides/_rels/slide37.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1.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20.jpeg"/><Relationship Id="rId4" Type="http://schemas.openxmlformats.org/officeDocument/2006/relationships/image" Target="../media/image16.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3.jpeg"/></Relationships>
</file>

<file path=ppt/slides/_rels/slide4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5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5.jpeg"/></Relationships>
</file>

<file path=ppt/slides/_rels/slide5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5.jpeg"/><Relationship Id="rId4" Type="http://schemas.openxmlformats.org/officeDocument/2006/relationships/image" Target="../media/image36.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6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6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6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6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6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6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6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6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9.png"/><Relationship Id="rId4" Type="http://schemas.microsoft.com/office/2007/relationships/hdphoto" Target="../media/hdphoto1.wdp"/></Relationships>
</file>

<file path=ppt/slides/_rels/slide7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Layout" Target="../slideLayouts/slideLayout7.xml"/><Relationship Id="rId4" Type="http://schemas.microsoft.com/office/2007/relationships/hdphoto" Target="../media/hdphoto2.wdp"/></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825691-510A-06B6-2199-0E8B252E4BD5}"/>
              </a:ext>
            </a:extLst>
          </p:cNvPr>
          <p:cNvSpPr>
            <a:spLocks noGrp="1"/>
          </p:cNvSpPr>
          <p:nvPr>
            <p:ph type="ctrTitle"/>
          </p:nvPr>
        </p:nvSpPr>
        <p:spPr>
          <a:xfrm>
            <a:off x="643468" y="643467"/>
            <a:ext cx="4620584" cy="4567137"/>
          </a:xfrm>
        </p:spPr>
        <p:txBody>
          <a:bodyPr>
            <a:normAutofit/>
          </a:bodyPr>
          <a:lstStyle/>
          <a:p>
            <a:pPr algn="l"/>
            <a:r>
              <a:rPr lang="en-GB" sz="4400" dirty="0">
                <a:solidFill>
                  <a:schemeClr val="bg1"/>
                </a:solidFill>
              </a:rPr>
              <a:t>The Gospel of Mark</a:t>
            </a:r>
          </a:p>
        </p:txBody>
      </p:sp>
      <p:sp>
        <p:nvSpPr>
          <p:cNvPr id="3" name="Subtitle 2">
            <a:extLst>
              <a:ext uri="{FF2B5EF4-FFF2-40B4-BE49-F238E27FC236}">
                <a16:creationId xmlns:a16="http://schemas.microsoft.com/office/drawing/2014/main" id="{EE62E5CA-8826-B11A-E06F-0064068D160F}"/>
              </a:ext>
            </a:extLst>
          </p:cNvPr>
          <p:cNvSpPr>
            <a:spLocks noGrp="1"/>
          </p:cNvSpPr>
          <p:nvPr>
            <p:ph type="subTitle" idx="1"/>
          </p:nvPr>
        </p:nvSpPr>
        <p:spPr>
          <a:xfrm>
            <a:off x="643467" y="5277684"/>
            <a:ext cx="4620584" cy="775494"/>
          </a:xfrm>
        </p:spPr>
        <p:txBody>
          <a:bodyPr>
            <a:noAutofit/>
          </a:bodyPr>
          <a:lstStyle/>
          <a:p>
            <a:pPr algn="l"/>
            <a:r>
              <a:rPr lang="en-GB" dirty="0">
                <a:solidFill>
                  <a:schemeClr val="bg1"/>
                </a:solidFill>
              </a:rPr>
              <a:t>Episode 4</a:t>
            </a:r>
          </a:p>
          <a:p>
            <a:pPr algn="l"/>
            <a:r>
              <a:rPr lang="en-GB" dirty="0">
                <a:solidFill>
                  <a:schemeClr val="bg1"/>
                </a:solidFill>
              </a:rPr>
              <a:t>26/07/26</a:t>
            </a:r>
          </a:p>
        </p:txBody>
      </p:sp>
      <p:pic>
        <p:nvPicPr>
          <p:cNvPr id="5" name="Picture 4">
            <a:extLst>
              <a:ext uri="{FF2B5EF4-FFF2-40B4-BE49-F238E27FC236}">
                <a16:creationId xmlns:a16="http://schemas.microsoft.com/office/drawing/2014/main" id="{B7535DC2-848E-102B-3873-CAD5FEBDE4B3}"/>
              </a:ext>
            </a:extLst>
          </p:cNvPr>
          <p:cNvPicPr>
            <a:picLocks noChangeAspect="1"/>
          </p:cNvPicPr>
          <p:nvPr/>
        </p:nvPicPr>
        <p:blipFill>
          <a:blip r:embed="rId3">
            <a:extLst>
              <a:ext uri="{28A0092B-C50C-407E-A947-70E740481C1C}">
                <a14:useLocalDpi xmlns:a14="http://schemas.microsoft.com/office/drawing/2010/main" val="0"/>
              </a:ext>
            </a:extLst>
          </a:blip>
          <a:srcRect l="11597" r="18845"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789798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8435C3-268F-03D4-CC12-0F631622291E}"/>
              </a:ext>
            </a:extLst>
          </p:cNvPr>
          <p:cNvPicPr>
            <a:picLocks noChangeAspect="1"/>
          </p:cNvPicPr>
          <p:nvPr/>
        </p:nvPicPr>
        <p:blipFill>
          <a:blip r:embed="rId3"/>
          <a:stretch>
            <a:fillRect/>
          </a:stretch>
        </p:blipFill>
        <p:spPr>
          <a:xfrm>
            <a:off x="3789494" y="0"/>
            <a:ext cx="8270612" cy="6858000"/>
          </a:xfrm>
          <a:prstGeom prst="rect">
            <a:avLst/>
          </a:prstGeom>
        </p:spPr>
      </p:pic>
      <p:sp>
        <p:nvSpPr>
          <p:cNvPr id="6" name="TextBox 5">
            <a:extLst>
              <a:ext uri="{FF2B5EF4-FFF2-40B4-BE49-F238E27FC236}">
                <a16:creationId xmlns:a16="http://schemas.microsoft.com/office/drawing/2014/main" id="{2E709DFB-58C7-C8BB-3F9C-2AF3C2C36570}"/>
              </a:ext>
            </a:extLst>
          </p:cNvPr>
          <p:cNvSpPr txBox="1"/>
          <p:nvPr/>
        </p:nvSpPr>
        <p:spPr>
          <a:xfrm>
            <a:off x="190500" y="1468051"/>
            <a:ext cx="6096000" cy="769441"/>
          </a:xfrm>
          <a:prstGeom prst="rect">
            <a:avLst/>
          </a:prstGeom>
          <a:noFill/>
        </p:spPr>
        <p:txBody>
          <a:bodyPr wrap="square">
            <a:spAutoFit/>
          </a:bodyPr>
          <a:lstStyle/>
          <a:p>
            <a:pPr algn="ctr"/>
            <a:r>
              <a:rPr lang="en-GB" sz="4400" dirty="0"/>
              <a:t>Popularity Contest</a:t>
            </a:r>
          </a:p>
        </p:txBody>
      </p:sp>
    </p:spTree>
    <p:extLst>
      <p:ext uri="{BB962C8B-B14F-4D97-AF65-F5344CB8AC3E}">
        <p14:creationId xmlns:p14="http://schemas.microsoft.com/office/powerpoint/2010/main" val="4000241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0289B1-43B9-D6E0-CED4-F6AF7EBEAE94}"/>
              </a:ext>
            </a:extLst>
          </p:cNvPr>
          <p:cNvSpPr>
            <a:spLocks noGrp="1"/>
          </p:cNvSpPr>
          <p:nvPr>
            <p:ph type="title"/>
          </p:nvPr>
        </p:nvSpPr>
        <p:spPr>
          <a:xfrm>
            <a:off x="1028700" y="1967266"/>
            <a:ext cx="2628900" cy="2547257"/>
          </a:xfrm>
          <a:noFill/>
        </p:spPr>
        <p:txBody>
          <a:bodyPr anchor="ctr">
            <a:normAutofit/>
          </a:bodyPr>
          <a:lstStyle/>
          <a:p>
            <a:pPr algn="ctr"/>
            <a:r>
              <a:rPr lang="en-GB" sz="3600">
                <a:solidFill>
                  <a:srgbClr val="FFFFFF"/>
                </a:solidFill>
              </a:rPr>
              <a:t>Strongest</a:t>
            </a:r>
          </a:p>
        </p:txBody>
      </p:sp>
      <p:pic>
        <p:nvPicPr>
          <p:cNvPr id="3" name="Picture 2" descr="Lego Minifigures Series 17 - #2 CIRCUS STRONG MAN Minifigure - (Bagged)  71018 : Amazon.co.uk: Toys &amp; Games">
            <a:extLst>
              <a:ext uri="{FF2B5EF4-FFF2-40B4-BE49-F238E27FC236}">
                <a16:creationId xmlns:a16="http://schemas.microsoft.com/office/drawing/2014/main" id="{2162E5D3-9C6E-F0AA-6012-79DBFDE1E6BE}"/>
              </a:ext>
            </a:extLst>
          </p:cNvPr>
          <p:cNvPicPr>
            <a:picLocks noChangeAspect="1"/>
          </p:cNvPicPr>
          <p:nvPr/>
        </p:nvPicPr>
        <p:blipFill>
          <a:blip r:embed="rId3"/>
          <a:stretch>
            <a:fillRect/>
          </a:stretch>
        </p:blipFill>
        <p:spPr>
          <a:xfrm>
            <a:off x="5787030" y="643466"/>
            <a:ext cx="4761271" cy="5568739"/>
          </a:xfrm>
          <a:prstGeom prst="rect">
            <a:avLst/>
          </a:prstGeom>
        </p:spPr>
      </p:pic>
    </p:spTree>
    <p:extLst>
      <p:ext uri="{BB962C8B-B14F-4D97-AF65-F5344CB8AC3E}">
        <p14:creationId xmlns:p14="http://schemas.microsoft.com/office/powerpoint/2010/main" val="1821804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67D14B-5C2D-CD27-50AD-3FC11D913EC9}"/>
            </a:ext>
          </a:extLst>
        </p:cNvPr>
        <p:cNvGrpSpPr/>
        <p:nvPr/>
      </p:nvGrpSpPr>
      <p:grpSpPr>
        <a:xfrm>
          <a:off x="0" y="0"/>
          <a:ext cx="0" cy="0"/>
          <a:chOff x="0" y="0"/>
          <a:chExt cx="0" cy="0"/>
        </a:xfrm>
      </p:grpSpPr>
      <p:sp>
        <p:nvSpPr>
          <p:cNvPr id="8" name="Down Arrow 7">
            <a:extLst>
              <a:ext uri="{FF2B5EF4-FFF2-40B4-BE49-F238E27FC236}">
                <a16:creationId xmlns:a16="http://schemas.microsoft.com/office/drawing/2014/main" id="{6AFB9ECA-90B4-0BD8-0FB6-535E4C0253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D23308-5962-FD97-5E82-C5943275E945}"/>
              </a:ext>
            </a:extLst>
          </p:cNvPr>
          <p:cNvSpPr>
            <a:spLocks noGrp="1"/>
          </p:cNvSpPr>
          <p:nvPr>
            <p:ph type="title"/>
          </p:nvPr>
        </p:nvSpPr>
        <p:spPr>
          <a:xfrm>
            <a:off x="1028700" y="1967266"/>
            <a:ext cx="2628900" cy="2547257"/>
          </a:xfrm>
          <a:noFill/>
        </p:spPr>
        <p:txBody>
          <a:bodyPr anchor="ctr">
            <a:normAutofit/>
          </a:bodyPr>
          <a:lstStyle/>
          <a:p>
            <a:pPr algn="ctr"/>
            <a:r>
              <a:rPr lang="en-GB" sz="3600" dirty="0">
                <a:solidFill>
                  <a:srgbClr val="FFFFFF"/>
                </a:solidFill>
              </a:rPr>
              <a:t>Cleverest</a:t>
            </a:r>
          </a:p>
        </p:txBody>
      </p:sp>
      <p:pic>
        <p:nvPicPr>
          <p:cNvPr id="4" name="Picture 3">
            <a:extLst>
              <a:ext uri="{FF2B5EF4-FFF2-40B4-BE49-F238E27FC236}">
                <a16:creationId xmlns:a16="http://schemas.microsoft.com/office/drawing/2014/main" id="{4555AC46-3CEA-9FC0-CBFF-8445A034FC62}"/>
              </a:ext>
            </a:extLst>
          </p:cNvPr>
          <p:cNvPicPr>
            <a:picLocks noChangeAspect="1"/>
          </p:cNvPicPr>
          <p:nvPr/>
        </p:nvPicPr>
        <p:blipFill>
          <a:blip r:embed="rId2"/>
          <a:stretch/>
        </p:blipFill>
        <p:spPr>
          <a:xfrm>
            <a:off x="5346700" y="-453023"/>
            <a:ext cx="6845300" cy="7764046"/>
          </a:xfrm>
          <a:prstGeom prst="rect">
            <a:avLst/>
          </a:prstGeom>
        </p:spPr>
      </p:pic>
    </p:spTree>
    <p:extLst>
      <p:ext uri="{BB962C8B-B14F-4D97-AF65-F5344CB8AC3E}">
        <p14:creationId xmlns:p14="http://schemas.microsoft.com/office/powerpoint/2010/main" val="1567547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2E72882-6C7C-CD0B-F047-7C4AF96A37E0}"/>
              </a:ext>
            </a:extLst>
          </p:cNvPr>
          <p:cNvSpPr txBox="1">
            <a:spLocks/>
          </p:cNvSpPr>
          <p:nvPr/>
        </p:nvSpPr>
        <p:spPr>
          <a:xfrm>
            <a:off x="889000" y="892175"/>
            <a:ext cx="32512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solidFill>
                  <a:schemeClr val="bg1"/>
                </a:solidFill>
              </a:rPr>
              <a:t>Contestant 1</a:t>
            </a:r>
          </a:p>
        </p:txBody>
      </p:sp>
      <p:sp>
        <p:nvSpPr>
          <p:cNvPr id="5" name="Title 1">
            <a:extLst>
              <a:ext uri="{FF2B5EF4-FFF2-40B4-BE49-F238E27FC236}">
                <a16:creationId xmlns:a16="http://schemas.microsoft.com/office/drawing/2014/main" id="{4D64E70E-065E-396F-233D-A13963627070}"/>
              </a:ext>
            </a:extLst>
          </p:cNvPr>
          <p:cNvSpPr txBox="1">
            <a:spLocks/>
          </p:cNvSpPr>
          <p:nvPr/>
        </p:nvSpPr>
        <p:spPr>
          <a:xfrm>
            <a:off x="6965950" y="892174"/>
            <a:ext cx="32512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solidFill>
                  <a:schemeClr val="bg1"/>
                </a:solidFill>
              </a:rPr>
              <a:t>Contestant 2</a:t>
            </a:r>
          </a:p>
        </p:txBody>
      </p:sp>
    </p:spTree>
    <p:extLst>
      <p:ext uri="{BB962C8B-B14F-4D97-AF65-F5344CB8AC3E}">
        <p14:creationId xmlns:p14="http://schemas.microsoft.com/office/powerpoint/2010/main" val="2719951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50CF3-2EF2-8C16-4C8A-F17C68610A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B03440-1F42-29A5-4CB9-B9B95ED3ED13}"/>
              </a:ext>
            </a:extLst>
          </p:cNvPr>
          <p:cNvSpPr>
            <a:spLocks noGrp="1"/>
          </p:cNvSpPr>
          <p:nvPr>
            <p:ph type="title"/>
          </p:nvPr>
        </p:nvSpPr>
        <p:spPr>
          <a:xfrm>
            <a:off x="889000" y="3063875"/>
            <a:ext cx="2717800" cy="1325563"/>
          </a:xfrm>
        </p:spPr>
        <p:txBody>
          <a:bodyPr/>
          <a:lstStyle/>
          <a:p>
            <a:r>
              <a:rPr lang="en-GB" dirty="0">
                <a:solidFill>
                  <a:schemeClr val="bg1"/>
                </a:solidFill>
              </a:rPr>
              <a:t>10 + 10 =</a:t>
            </a:r>
          </a:p>
        </p:txBody>
      </p:sp>
      <p:sp>
        <p:nvSpPr>
          <p:cNvPr id="3" name="Title 1">
            <a:extLst>
              <a:ext uri="{FF2B5EF4-FFF2-40B4-BE49-F238E27FC236}">
                <a16:creationId xmlns:a16="http://schemas.microsoft.com/office/drawing/2014/main" id="{45118ECA-AF61-E351-7582-623B6937D63F}"/>
              </a:ext>
            </a:extLst>
          </p:cNvPr>
          <p:cNvSpPr txBox="1">
            <a:spLocks/>
          </p:cNvSpPr>
          <p:nvPr/>
        </p:nvSpPr>
        <p:spPr>
          <a:xfrm>
            <a:off x="889000" y="892175"/>
            <a:ext cx="32512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solidFill>
                  <a:schemeClr val="bg1"/>
                </a:solidFill>
              </a:rPr>
              <a:t>Contestant 1</a:t>
            </a:r>
          </a:p>
        </p:txBody>
      </p:sp>
      <p:sp>
        <p:nvSpPr>
          <p:cNvPr id="5" name="Title 1">
            <a:extLst>
              <a:ext uri="{FF2B5EF4-FFF2-40B4-BE49-F238E27FC236}">
                <a16:creationId xmlns:a16="http://schemas.microsoft.com/office/drawing/2014/main" id="{78396CDD-4469-59AE-C95F-697D26929AAA}"/>
              </a:ext>
            </a:extLst>
          </p:cNvPr>
          <p:cNvSpPr txBox="1">
            <a:spLocks/>
          </p:cNvSpPr>
          <p:nvPr/>
        </p:nvSpPr>
        <p:spPr>
          <a:xfrm>
            <a:off x="6965950" y="892174"/>
            <a:ext cx="32512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solidFill>
                  <a:schemeClr val="bg1"/>
                </a:solidFill>
              </a:rPr>
              <a:t>Contestant 2</a:t>
            </a:r>
          </a:p>
        </p:txBody>
      </p:sp>
    </p:spTree>
    <p:extLst>
      <p:ext uri="{BB962C8B-B14F-4D97-AF65-F5344CB8AC3E}">
        <p14:creationId xmlns:p14="http://schemas.microsoft.com/office/powerpoint/2010/main" val="3710074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3500C-C640-57FF-3907-0F0752FBEC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FA377B-E2B1-A685-0DE7-313F036B18B2}"/>
              </a:ext>
            </a:extLst>
          </p:cNvPr>
          <p:cNvSpPr>
            <a:spLocks noGrp="1"/>
          </p:cNvSpPr>
          <p:nvPr>
            <p:ph type="title"/>
          </p:nvPr>
        </p:nvSpPr>
        <p:spPr>
          <a:xfrm>
            <a:off x="889000" y="3063875"/>
            <a:ext cx="3448050" cy="1325563"/>
          </a:xfrm>
        </p:spPr>
        <p:txBody>
          <a:bodyPr/>
          <a:lstStyle/>
          <a:p>
            <a:r>
              <a:rPr lang="en-GB" dirty="0">
                <a:solidFill>
                  <a:schemeClr val="bg1"/>
                </a:solidFill>
              </a:rPr>
              <a:t>10 + 10 = 20</a:t>
            </a:r>
          </a:p>
        </p:txBody>
      </p:sp>
      <p:sp>
        <p:nvSpPr>
          <p:cNvPr id="3" name="Title 1">
            <a:extLst>
              <a:ext uri="{FF2B5EF4-FFF2-40B4-BE49-F238E27FC236}">
                <a16:creationId xmlns:a16="http://schemas.microsoft.com/office/drawing/2014/main" id="{E1B146CB-5874-382F-57DD-217E257376B9}"/>
              </a:ext>
            </a:extLst>
          </p:cNvPr>
          <p:cNvSpPr txBox="1">
            <a:spLocks/>
          </p:cNvSpPr>
          <p:nvPr/>
        </p:nvSpPr>
        <p:spPr>
          <a:xfrm>
            <a:off x="889000" y="892175"/>
            <a:ext cx="32512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solidFill>
                  <a:schemeClr val="bg1"/>
                </a:solidFill>
              </a:rPr>
              <a:t>Contestant 1</a:t>
            </a:r>
          </a:p>
        </p:txBody>
      </p:sp>
      <p:sp>
        <p:nvSpPr>
          <p:cNvPr id="5" name="Title 1">
            <a:extLst>
              <a:ext uri="{FF2B5EF4-FFF2-40B4-BE49-F238E27FC236}">
                <a16:creationId xmlns:a16="http://schemas.microsoft.com/office/drawing/2014/main" id="{0D572A72-71AD-319D-3D16-8C2C9F829C18}"/>
              </a:ext>
            </a:extLst>
          </p:cNvPr>
          <p:cNvSpPr txBox="1">
            <a:spLocks/>
          </p:cNvSpPr>
          <p:nvPr/>
        </p:nvSpPr>
        <p:spPr>
          <a:xfrm>
            <a:off x="6965950" y="892174"/>
            <a:ext cx="32512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solidFill>
                  <a:schemeClr val="bg1"/>
                </a:solidFill>
              </a:rPr>
              <a:t>Contestant 2</a:t>
            </a:r>
          </a:p>
        </p:txBody>
      </p:sp>
    </p:spTree>
    <p:extLst>
      <p:ext uri="{BB962C8B-B14F-4D97-AF65-F5344CB8AC3E}">
        <p14:creationId xmlns:p14="http://schemas.microsoft.com/office/powerpoint/2010/main" val="1119964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CA0FC-6BF2-D557-3367-47DCF3C175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72C4F4-CE24-E078-2BAF-22BACDAF2041}"/>
              </a:ext>
            </a:extLst>
          </p:cNvPr>
          <p:cNvSpPr>
            <a:spLocks noGrp="1"/>
          </p:cNvSpPr>
          <p:nvPr>
            <p:ph type="title"/>
          </p:nvPr>
        </p:nvSpPr>
        <p:spPr>
          <a:xfrm>
            <a:off x="889000" y="3063875"/>
            <a:ext cx="3448050" cy="1325563"/>
          </a:xfrm>
        </p:spPr>
        <p:txBody>
          <a:bodyPr/>
          <a:lstStyle/>
          <a:p>
            <a:r>
              <a:rPr lang="en-GB" dirty="0">
                <a:solidFill>
                  <a:schemeClr val="bg1"/>
                </a:solidFill>
              </a:rPr>
              <a:t>10 + 10 = 20</a:t>
            </a:r>
          </a:p>
        </p:txBody>
      </p:sp>
      <p:sp>
        <p:nvSpPr>
          <p:cNvPr id="3" name="Title 1">
            <a:extLst>
              <a:ext uri="{FF2B5EF4-FFF2-40B4-BE49-F238E27FC236}">
                <a16:creationId xmlns:a16="http://schemas.microsoft.com/office/drawing/2014/main" id="{B125A5E5-A4A4-BB91-41FF-2E4D54B44732}"/>
              </a:ext>
            </a:extLst>
          </p:cNvPr>
          <p:cNvSpPr txBox="1">
            <a:spLocks/>
          </p:cNvSpPr>
          <p:nvPr/>
        </p:nvSpPr>
        <p:spPr>
          <a:xfrm>
            <a:off x="889000" y="892175"/>
            <a:ext cx="32512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solidFill>
                  <a:schemeClr val="bg1"/>
                </a:solidFill>
              </a:rPr>
              <a:t>Contestant 1</a:t>
            </a:r>
          </a:p>
        </p:txBody>
      </p:sp>
      <p:sp>
        <p:nvSpPr>
          <p:cNvPr id="5" name="Title 1">
            <a:extLst>
              <a:ext uri="{FF2B5EF4-FFF2-40B4-BE49-F238E27FC236}">
                <a16:creationId xmlns:a16="http://schemas.microsoft.com/office/drawing/2014/main" id="{395161A3-D35B-5A5B-CD8F-BC15C4261B71}"/>
              </a:ext>
            </a:extLst>
          </p:cNvPr>
          <p:cNvSpPr txBox="1">
            <a:spLocks/>
          </p:cNvSpPr>
          <p:nvPr/>
        </p:nvSpPr>
        <p:spPr>
          <a:xfrm>
            <a:off x="6965950" y="892174"/>
            <a:ext cx="32512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solidFill>
                  <a:schemeClr val="bg1"/>
                </a:solidFill>
              </a:rPr>
              <a:t>Contestant 2</a:t>
            </a:r>
          </a:p>
        </p:txBody>
      </p:sp>
      <p:sp>
        <p:nvSpPr>
          <p:cNvPr id="4" name="Title 1">
            <a:extLst>
              <a:ext uri="{FF2B5EF4-FFF2-40B4-BE49-F238E27FC236}">
                <a16:creationId xmlns:a16="http://schemas.microsoft.com/office/drawing/2014/main" id="{E2711695-2F17-C50C-471B-6DD989552291}"/>
              </a:ext>
            </a:extLst>
          </p:cNvPr>
          <p:cNvSpPr txBox="1">
            <a:spLocks/>
          </p:cNvSpPr>
          <p:nvPr/>
        </p:nvSpPr>
        <p:spPr>
          <a:xfrm>
            <a:off x="6867525" y="3063874"/>
            <a:ext cx="34480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√751 = </a:t>
            </a:r>
          </a:p>
        </p:txBody>
      </p:sp>
    </p:spTree>
    <p:extLst>
      <p:ext uri="{BB962C8B-B14F-4D97-AF65-F5344CB8AC3E}">
        <p14:creationId xmlns:p14="http://schemas.microsoft.com/office/powerpoint/2010/main" val="2235867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666A5-8C7D-3179-5271-7841A6CE10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BAB3F4-7B76-F438-F8E8-C15275EE0019}"/>
              </a:ext>
            </a:extLst>
          </p:cNvPr>
          <p:cNvSpPr>
            <a:spLocks noGrp="1"/>
          </p:cNvSpPr>
          <p:nvPr>
            <p:ph type="title"/>
          </p:nvPr>
        </p:nvSpPr>
        <p:spPr>
          <a:xfrm>
            <a:off x="889000" y="3063875"/>
            <a:ext cx="3448050" cy="1325563"/>
          </a:xfrm>
        </p:spPr>
        <p:txBody>
          <a:bodyPr/>
          <a:lstStyle/>
          <a:p>
            <a:r>
              <a:rPr lang="en-GB" dirty="0">
                <a:solidFill>
                  <a:schemeClr val="bg1"/>
                </a:solidFill>
              </a:rPr>
              <a:t>10 + 10 = 20</a:t>
            </a:r>
          </a:p>
        </p:txBody>
      </p:sp>
      <p:sp>
        <p:nvSpPr>
          <p:cNvPr id="3" name="Title 1">
            <a:extLst>
              <a:ext uri="{FF2B5EF4-FFF2-40B4-BE49-F238E27FC236}">
                <a16:creationId xmlns:a16="http://schemas.microsoft.com/office/drawing/2014/main" id="{785BD55E-C504-1211-88E0-2C108FC6C6D5}"/>
              </a:ext>
            </a:extLst>
          </p:cNvPr>
          <p:cNvSpPr txBox="1">
            <a:spLocks/>
          </p:cNvSpPr>
          <p:nvPr/>
        </p:nvSpPr>
        <p:spPr>
          <a:xfrm>
            <a:off x="889000" y="892175"/>
            <a:ext cx="32512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solidFill>
                  <a:schemeClr val="bg1"/>
                </a:solidFill>
              </a:rPr>
              <a:t>Contestant 1</a:t>
            </a:r>
          </a:p>
        </p:txBody>
      </p:sp>
      <p:sp>
        <p:nvSpPr>
          <p:cNvPr id="5" name="Title 1">
            <a:extLst>
              <a:ext uri="{FF2B5EF4-FFF2-40B4-BE49-F238E27FC236}">
                <a16:creationId xmlns:a16="http://schemas.microsoft.com/office/drawing/2014/main" id="{4322E656-E75A-0C64-3787-6493CDBD0B94}"/>
              </a:ext>
            </a:extLst>
          </p:cNvPr>
          <p:cNvSpPr txBox="1">
            <a:spLocks/>
          </p:cNvSpPr>
          <p:nvPr/>
        </p:nvSpPr>
        <p:spPr>
          <a:xfrm>
            <a:off x="6965950" y="892174"/>
            <a:ext cx="32512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solidFill>
                  <a:schemeClr val="bg1"/>
                </a:solidFill>
              </a:rPr>
              <a:t>Contestant 2</a:t>
            </a:r>
          </a:p>
        </p:txBody>
      </p:sp>
      <p:sp>
        <p:nvSpPr>
          <p:cNvPr id="4" name="Title 1">
            <a:extLst>
              <a:ext uri="{FF2B5EF4-FFF2-40B4-BE49-F238E27FC236}">
                <a16:creationId xmlns:a16="http://schemas.microsoft.com/office/drawing/2014/main" id="{EBAC9A87-CAB2-C612-505B-9FCDC4AC296C}"/>
              </a:ext>
            </a:extLst>
          </p:cNvPr>
          <p:cNvSpPr txBox="1">
            <a:spLocks/>
          </p:cNvSpPr>
          <p:nvPr/>
        </p:nvSpPr>
        <p:spPr>
          <a:xfrm>
            <a:off x="6867524" y="3063874"/>
            <a:ext cx="612457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√751 = 27.404379</a:t>
            </a:r>
          </a:p>
        </p:txBody>
      </p:sp>
    </p:spTree>
    <p:extLst>
      <p:ext uri="{BB962C8B-B14F-4D97-AF65-F5344CB8AC3E}">
        <p14:creationId xmlns:p14="http://schemas.microsoft.com/office/powerpoint/2010/main" val="1063560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F83CDA-2245-567C-3402-4C2120FFD53A}"/>
            </a:ext>
          </a:extLst>
        </p:cNvPr>
        <p:cNvGrpSpPr/>
        <p:nvPr/>
      </p:nvGrpSpPr>
      <p:grpSpPr>
        <a:xfrm>
          <a:off x="0" y="0"/>
          <a:ext cx="0" cy="0"/>
          <a:chOff x="0" y="0"/>
          <a:chExt cx="0" cy="0"/>
        </a:xfrm>
      </p:grpSpPr>
      <p:sp>
        <p:nvSpPr>
          <p:cNvPr id="8" name="Down Arrow 7">
            <a:extLst>
              <a:ext uri="{FF2B5EF4-FFF2-40B4-BE49-F238E27FC236}">
                <a16:creationId xmlns:a16="http://schemas.microsoft.com/office/drawing/2014/main" id="{309DD201-9200-E7CD-72DF-440709BE87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8F3290-0B37-D031-BF42-20D75858CDC7}"/>
              </a:ext>
            </a:extLst>
          </p:cNvPr>
          <p:cNvSpPr>
            <a:spLocks noGrp="1"/>
          </p:cNvSpPr>
          <p:nvPr>
            <p:ph type="title"/>
          </p:nvPr>
        </p:nvSpPr>
        <p:spPr>
          <a:xfrm>
            <a:off x="1028700" y="1967266"/>
            <a:ext cx="2628900" cy="2547257"/>
          </a:xfrm>
          <a:noFill/>
        </p:spPr>
        <p:txBody>
          <a:bodyPr anchor="ctr">
            <a:normAutofit/>
          </a:bodyPr>
          <a:lstStyle/>
          <a:p>
            <a:pPr algn="ctr"/>
            <a:r>
              <a:rPr lang="en-GB" sz="3600" dirty="0">
                <a:solidFill>
                  <a:srgbClr val="FFFFFF"/>
                </a:solidFill>
              </a:rPr>
              <a:t>Fastest</a:t>
            </a:r>
          </a:p>
        </p:txBody>
      </p:sp>
      <p:pic>
        <p:nvPicPr>
          <p:cNvPr id="5" name="Picture 4">
            <a:extLst>
              <a:ext uri="{FF2B5EF4-FFF2-40B4-BE49-F238E27FC236}">
                <a16:creationId xmlns:a16="http://schemas.microsoft.com/office/drawing/2014/main" id="{DBE92632-0C8C-FB80-E739-C9CD134A50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4043" y="0"/>
            <a:ext cx="4441413" cy="6858000"/>
          </a:xfrm>
          <a:prstGeom prst="rect">
            <a:avLst/>
          </a:prstGeom>
        </p:spPr>
      </p:pic>
    </p:spTree>
    <p:extLst>
      <p:ext uri="{BB962C8B-B14F-4D97-AF65-F5344CB8AC3E}">
        <p14:creationId xmlns:p14="http://schemas.microsoft.com/office/powerpoint/2010/main" val="1977644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F1B2EC-CC24-6700-3A98-FC7C009E7EE1}"/>
              </a:ext>
            </a:extLst>
          </p:cNvPr>
          <p:cNvSpPr txBox="1"/>
          <p:nvPr/>
        </p:nvSpPr>
        <p:spPr>
          <a:xfrm>
            <a:off x="2879725" y="584200"/>
            <a:ext cx="6432550" cy="1569660"/>
          </a:xfrm>
          <a:prstGeom prst="rect">
            <a:avLst/>
          </a:prstGeom>
          <a:noFill/>
        </p:spPr>
        <p:txBody>
          <a:bodyPr wrap="square">
            <a:spAutoFit/>
          </a:bodyPr>
          <a:lstStyle/>
          <a:p>
            <a:pPr algn="ctr">
              <a:buNone/>
            </a:pP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a friend of Jesus I need…</a:t>
            </a:r>
          </a:p>
          <a:p>
            <a:pPr algn="ctr">
              <a:buNone/>
            </a:pP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543912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AD4D4-8BCC-067A-B414-B89A96F54D1F}"/>
              </a:ext>
            </a:extLst>
          </p:cNvPr>
          <p:cNvSpPr>
            <a:spLocks noGrp="1"/>
          </p:cNvSpPr>
          <p:nvPr>
            <p:ph type="title"/>
          </p:nvPr>
        </p:nvSpPr>
        <p:spPr>
          <a:xfrm>
            <a:off x="685800" y="2766219"/>
            <a:ext cx="5410200" cy="1325563"/>
          </a:xfrm>
        </p:spPr>
        <p:txBody>
          <a:bodyPr/>
          <a:lstStyle/>
          <a:p>
            <a:pPr algn="ctr"/>
            <a:r>
              <a:rPr lang="en-GB" dirty="0">
                <a:solidFill>
                  <a:schemeClr val="bg1"/>
                </a:solidFill>
              </a:rPr>
              <a:t>How can we become likeable?</a:t>
            </a:r>
          </a:p>
        </p:txBody>
      </p:sp>
      <p:pic>
        <p:nvPicPr>
          <p:cNvPr id="9" name="Picture 8" descr="Top 20 Most Wanted LEGO Sets for 2018 (Retro) – joethemaniac">
            <a:extLst>
              <a:ext uri="{FF2B5EF4-FFF2-40B4-BE49-F238E27FC236}">
                <a16:creationId xmlns:a16="http://schemas.microsoft.com/office/drawing/2014/main" id="{D58B537F-3161-74D1-790E-4F5A7ED1A0EF}"/>
              </a:ext>
            </a:extLst>
          </p:cNvPr>
          <p:cNvPicPr>
            <a:picLocks noChangeAspect="1"/>
          </p:cNvPicPr>
          <p:nvPr/>
        </p:nvPicPr>
        <p:blipFill>
          <a:blip r:embed="rId2"/>
          <a:stretch>
            <a:fillRect/>
          </a:stretch>
        </p:blipFill>
        <p:spPr>
          <a:xfrm>
            <a:off x="6694648" y="940921"/>
            <a:ext cx="5145554" cy="5145554"/>
          </a:xfrm>
          <a:prstGeom prst="rect">
            <a:avLst/>
          </a:prstGeom>
        </p:spPr>
      </p:pic>
    </p:spTree>
    <p:extLst>
      <p:ext uri="{BB962C8B-B14F-4D97-AF65-F5344CB8AC3E}">
        <p14:creationId xmlns:p14="http://schemas.microsoft.com/office/powerpoint/2010/main" val="1154530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042D5-7A2F-4FB1-2E2B-DF4460A1072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DA4BCDB-A412-23F1-E702-072705A1D336}"/>
              </a:ext>
            </a:extLst>
          </p:cNvPr>
          <p:cNvSpPr txBox="1"/>
          <p:nvPr/>
        </p:nvSpPr>
        <p:spPr>
          <a:xfrm>
            <a:off x="2879725" y="584200"/>
            <a:ext cx="6432550" cy="2062103"/>
          </a:xfrm>
          <a:prstGeom prst="rect">
            <a:avLst/>
          </a:prstGeom>
          <a:noFill/>
        </p:spPr>
        <p:txBody>
          <a:bodyPr wrap="square">
            <a:spAutoFit/>
          </a:bodyPr>
          <a:lstStyle/>
          <a:p>
            <a:pPr algn="ctr">
              <a:buNone/>
            </a:pP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a friend of Jesus I need…</a:t>
            </a:r>
          </a:p>
          <a:p>
            <a:pPr algn="ctr">
              <a:buNone/>
            </a:pP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Clever</a:t>
            </a:r>
          </a:p>
          <a:p>
            <a:pPr lvl="0" algn="ct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852376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D2105-F90D-CE9F-9F2E-E67C889ACE2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71E3E92-7E3E-87D6-D4C9-1A75E5043210}"/>
              </a:ext>
            </a:extLst>
          </p:cNvPr>
          <p:cNvSpPr txBox="1"/>
          <p:nvPr/>
        </p:nvSpPr>
        <p:spPr>
          <a:xfrm>
            <a:off x="2879725" y="584200"/>
            <a:ext cx="6432550" cy="2062103"/>
          </a:xfrm>
          <a:prstGeom prst="rect">
            <a:avLst/>
          </a:prstGeom>
          <a:noFill/>
        </p:spPr>
        <p:txBody>
          <a:bodyPr wrap="square">
            <a:spAutoFit/>
          </a:bodyPr>
          <a:lstStyle/>
          <a:p>
            <a:pPr algn="ctr">
              <a:buNone/>
            </a:pP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a friend of Jesus I need…</a:t>
            </a:r>
          </a:p>
          <a:p>
            <a:pPr algn="ctr">
              <a:buNone/>
            </a:pP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Clever</a:t>
            </a:r>
          </a:p>
          <a:p>
            <a:pPr lvl="0" algn="ct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1700450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5A0C-AAF7-87F5-3729-7C29D24DEDB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BC0C9DB-8AFC-8779-E65A-C6807CD8EF8C}"/>
              </a:ext>
            </a:extLst>
          </p:cNvPr>
          <p:cNvSpPr txBox="1"/>
          <p:nvPr/>
        </p:nvSpPr>
        <p:spPr>
          <a:xfrm>
            <a:off x="2879725" y="584200"/>
            <a:ext cx="6432550" cy="3046988"/>
          </a:xfrm>
          <a:prstGeom prst="rect">
            <a:avLst/>
          </a:prstGeom>
          <a:noFill/>
        </p:spPr>
        <p:txBody>
          <a:bodyPr wrap="square">
            <a:spAutoFit/>
          </a:bodyPr>
          <a:lstStyle/>
          <a:p>
            <a:pPr algn="ctr">
              <a:buNone/>
            </a:pP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a friend of Jesus I need…</a:t>
            </a:r>
          </a:p>
          <a:p>
            <a:pPr algn="ctr">
              <a:buNone/>
            </a:pP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Clever</a:t>
            </a:r>
          </a:p>
          <a:p>
            <a:pPr lvl="0" algn="ct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Good</a:t>
            </a:r>
          </a:p>
          <a:p>
            <a:pPr lvl="0" algn="ct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3402704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EF240-4239-4FF4-C24C-F9E71A77943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A53E460-38E1-9616-4C2F-728AF2454E5D}"/>
              </a:ext>
            </a:extLst>
          </p:cNvPr>
          <p:cNvSpPr txBox="1"/>
          <p:nvPr/>
        </p:nvSpPr>
        <p:spPr>
          <a:xfrm>
            <a:off x="2879725" y="584200"/>
            <a:ext cx="6432550" cy="3046988"/>
          </a:xfrm>
          <a:prstGeom prst="rect">
            <a:avLst/>
          </a:prstGeom>
          <a:noFill/>
        </p:spPr>
        <p:txBody>
          <a:bodyPr wrap="square">
            <a:spAutoFit/>
          </a:bodyPr>
          <a:lstStyle/>
          <a:p>
            <a:pPr algn="ctr">
              <a:buNone/>
            </a:pP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a friend of Jesus I need…</a:t>
            </a:r>
          </a:p>
          <a:p>
            <a:pPr algn="ctr">
              <a:buNone/>
            </a:pP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Clever</a:t>
            </a:r>
          </a:p>
          <a:p>
            <a:pPr lvl="0" algn="ctr"/>
            <a:endPar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Good</a:t>
            </a:r>
          </a:p>
          <a:p>
            <a:pPr lvl="0" algn="ct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3201551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667B9-0603-F63B-84FA-98357CD3D37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BD01AFD-B38A-C8CB-54B8-1730932EE4A8}"/>
              </a:ext>
            </a:extLst>
          </p:cNvPr>
          <p:cNvSpPr txBox="1"/>
          <p:nvPr/>
        </p:nvSpPr>
        <p:spPr>
          <a:xfrm>
            <a:off x="2879725" y="584200"/>
            <a:ext cx="6432550" cy="4031873"/>
          </a:xfrm>
          <a:prstGeom prst="rect">
            <a:avLst/>
          </a:prstGeom>
          <a:noFill/>
        </p:spPr>
        <p:txBody>
          <a:bodyPr wrap="square">
            <a:spAutoFit/>
          </a:bodyPr>
          <a:lstStyle/>
          <a:p>
            <a:pPr algn="ctr">
              <a:buNone/>
            </a:pP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a friend of Jesus I need…</a:t>
            </a:r>
          </a:p>
          <a:p>
            <a:pPr algn="ctr">
              <a:buNone/>
            </a:pP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Clever</a:t>
            </a:r>
          </a:p>
          <a:p>
            <a:pPr lvl="0" algn="ctr"/>
            <a:endPar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Good</a:t>
            </a:r>
          </a:p>
          <a:p>
            <a:pPr lvl="0" algn="ct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Funny</a:t>
            </a:r>
          </a:p>
          <a:p>
            <a:pPr lvl="0" algn="ct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749196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5737B-8041-C3DE-B925-DDD9011D25D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F7A3D31-9D2E-6DE8-5C92-B96C9FB1F218}"/>
              </a:ext>
            </a:extLst>
          </p:cNvPr>
          <p:cNvSpPr txBox="1"/>
          <p:nvPr/>
        </p:nvSpPr>
        <p:spPr>
          <a:xfrm>
            <a:off x="2879725" y="584200"/>
            <a:ext cx="6432550" cy="4031873"/>
          </a:xfrm>
          <a:prstGeom prst="rect">
            <a:avLst/>
          </a:prstGeom>
          <a:noFill/>
        </p:spPr>
        <p:txBody>
          <a:bodyPr wrap="square">
            <a:spAutoFit/>
          </a:bodyPr>
          <a:lstStyle/>
          <a:p>
            <a:pPr algn="ctr">
              <a:buNone/>
            </a:pP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a friend of Jesus I need…</a:t>
            </a:r>
          </a:p>
          <a:p>
            <a:pPr algn="ctr">
              <a:buNone/>
            </a:pP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Clever</a:t>
            </a:r>
          </a:p>
          <a:p>
            <a:pPr lvl="0" algn="ctr"/>
            <a:endPar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Good</a:t>
            </a:r>
          </a:p>
          <a:p>
            <a:pPr lvl="0" algn="ctr"/>
            <a:endPar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Funny</a:t>
            </a:r>
          </a:p>
          <a:p>
            <a:pPr lvl="0" algn="ct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5608536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0CE66-CBD7-168D-8328-CEC4855ADDC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B568C89-723B-F16E-B6F5-45A2C31BF962}"/>
              </a:ext>
            </a:extLst>
          </p:cNvPr>
          <p:cNvSpPr txBox="1"/>
          <p:nvPr/>
        </p:nvSpPr>
        <p:spPr>
          <a:xfrm>
            <a:off x="2879725" y="584200"/>
            <a:ext cx="6432550" cy="5016758"/>
          </a:xfrm>
          <a:prstGeom prst="rect">
            <a:avLst/>
          </a:prstGeom>
          <a:noFill/>
        </p:spPr>
        <p:txBody>
          <a:bodyPr wrap="square">
            <a:spAutoFit/>
          </a:bodyPr>
          <a:lstStyle/>
          <a:p>
            <a:pPr algn="ctr">
              <a:buNone/>
            </a:pP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a friend of Jesus I need…</a:t>
            </a:r>
          </a:p>
          <a:p>
            <a:pPr algn="ctr">
              <a:buNone/>
            </a:pP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Clever</a:t>
            </a:r>
          </a:p>
          <a:p>
            <a:pPr lvl="0" algn="ctr"/>
            <a:endPar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Good</a:t>
            </a:r>
          </a:p>
          <a:p>
            <a:pPr lvl="0" algn="ctr"/>
            <a:endPar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Funny</a:t>
            </a:r>
          </a:p>
          <a:p>
            <a:pPr lvl="0" algn="ct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Attractive</a:t>
            </a:r>
          </a:p>
          <a:p>
            <a:pPr lvl="0" algn="ct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72081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BED2D-46EF-B744-4343-A33E1F18556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38EBC7B-0C26-3C8D-4B15-C50AAAD65E48}"/>
              </a:ext>
            </a:extLst>
          </p:cNvPr>
          <p:cNvSpPr txBox="1"/>
          <p:nvPr/>
        </p:nvSpPr>
        <p:spPr>
          <a:xfrm>
            <a:off x="2879725" y="584200"/>
            <a:ext cx="6432550" cy="5016758"/>
          </a:xfrm>
          <a:prstGeom prst="rect">
            <a:avLst/>
          </a:prstGeom>
          <a:noFill/>
        </p:spPr>
        <p:txBody>
          <a:bodyPr wrap="square">
            <a:spAutoFit/>
          </a:bodyPr>
          <a:lstStyle/>
          <a:p>
            <a:pPr algn="ctr">
              <a:buNone/>
            </a:pP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a friend of Jesus I need…</a:t>
            </a:r>
          </a:p>
          <a:p>
            <a:pPr algn="ctr">
              <a:buNone/>
            </a:pP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Clever</a:t>
            </a:r>
          </a:p>
          <a:p>
            <a:pPr lvl="0" algn="ctr"/>
            <a:endPar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Good</a:t>
            </a:r>
          </a:p>
          <a:p>
            <a:pPr lvl="0" algn="ctr"/>
            <a:endPar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Funny</a:t>
            </a:r>
          </a:p>
          <a:p>
            <a:pPr lvl="0" algn="ctr"/>
            <a:endPar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Attractive</a:t>
            </a:r>
          </a:p>
          <a:p>
            <a:pPr lvl="0" algn="ct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7258474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6615C-4ED0-57B0-1A9A-1EEF0916764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9F5CCE3-A51C-BDFC-BD5F-2EF9C0F058B2}"/>
              </a:ext>
            </a:extLst>
          </p:cNvPr>
          <p:cNvSpPr txBox="1"/>
          <p:nvPr/>
        </p:nvSpPr>
        <p:spPr>
          <a:xfrm>
            <a:off x="2879725" y="584200"/>
            <a:ext cx="6432550" cy="5509200"/>
          </a:xfrm>
          <a:prstGeom prst="rect">
            <a:avLst/>
          </a:prstGeom>
          <a:noFill/>
        </p:spPr>
        <p:txBody>
          <a:bodyPr wrap="square">
            <a:spAutoFit/>
          </a:bodyPr>
          <a:lstStyle/>
          <a:p>
            <a:pPr algn="ctr">
              <a:buNone/>
            </a:pP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a friend of Jesus I need…</a:t>
            </a:r>
          </a:p>
          <a:p>
            <a:pPr algn="ctr">
              <a:buNone/>
            </a:pP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Clever</a:t>
            </a:r>
          </a:p>
          <a:p>
            <a:pPr lvl="0" algn="ctr"/>
            <a:endPar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Good</a:t>
            </a:r>
          </a:p>
          <a:p>
            <a:pPr lvl="0" algn="ctr"/>
            <a:endPar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Funny</a:t>
            </a:r>
          </a:p>
          <a:p>
            <a:pPr lvl="0" algn="ctr"/>
            <a:endPar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be Attractive</a:t>
            </a:r>
          </a:p>
          <a:p>
            <a:pPr lvl="0" algn="ctr"/>
            <a:endPar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lvl="0" algn="ctr"/>
            <a:r>
              <a:rPr lang="en-GB" sz="3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 need Him </a:t>
            </a:r>
          </a:p>
        </p:txBody>
      </p:sp>
    </p:spTree>
    <p:extLst>
      <p:ext uri="{BB962C8B-B14F-4D97-AF65-F5344CB8AC3E}">
        <p14:creationId xmlns:p14="http://schemas.microsoft.com/office/powerpoint/2010/main" val="40302602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EB0F8-A759-4099-86AB-A10A163AE26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E24F559-3E47-4A02-6A5A-2D8D823C4C01}"/>
              </a:ext>
            </a:extLst>
          </p:cNvPr>
          <p:cNvSpPr txBox="1"/>
          <p:nvPr/>
        </p:nvSpPr>
        <p:spPr>
          <a:xfrm>
            <a:off x="2879725" y="584200"/>
            <a:ext cx="6432550" cy="5509200"/>
          </a:xfrm>
          <a:prstGeom prst="rect">
            <a:avLst/>
          </a:prstGeom>
          <a:noFill/>
        </p:spPr>
        <p:txBody>
          <a:bodyPr wrap="square">
            <a:spAutoFit/>
          </a:bodyPr>
          <a:lstStyle/>
          <a:p>
            <a:pPr algn="ctr">
              <a:buNone/>
            </a:pPr>
            <a:r>
              <a:rPr lang="en-GB" sz="3200" kern="100" dirty="0">
                <a:solidFill>
                  <a:schemeClr val="bg1"/>
                </a:solidFill>
                <a:effectLst/>
                <a:ea typeface="Aptos" panose="020B0004020202020204" pitchFamily="34" charset="0"/>
                <a:cs typeface="Times New Roman" panose="02020603050405020304" pitchFamily="18" charset="0"/>
              </a:rPr>
              <a:t>To be a friend of Jesus I need…</a:t>
            </a:r>
          </a:p>
          <a:p>
            <a:pPr algn="ctr">
              <a:buNone/>
            </a:pPr>
            <a:endParaRPr lang="en-GB" sz="3200" kern="100" dirty="0">
              <a:solidFill>
                <a:schemeClr val="bg1"/>
              </a:solidFill>
              <a:effectLst/>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ea typeface="Aptos" panose="020B0004020202020204" pitchFamily="34" charset="0"/>
                <a:cs typeface="Times New Roman" panose="02020603050405020304" pitchFamily="18" charset="0"/>
              </a:rPr>
              <a:t>To be Clever</a:t>
            </a:r>
          </a:p>
          <a:p>
            <a:pPr lvl="0" algn="ctr"/>
            <a:endParaRPr lang="en-GB" sz="3200" strike="sngStrike" kern="100" dirty="0">
              <a:solidFill>
                <a:schemeClr val="bg1"/>
              </a:solidFill>
              <a:effectLst/>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ea typeface="Aptos" panose="020B0004020202020204" pitchFamily="34" charset="0"/>
                <a:cs typeface="Times New Roman" panose="02020603050405020304" pitchFamily="18" charset="0"/>
              </a:rPr>
              <a:t>To be Good</a:t>
            </a:r>
          </a:p>
          <a:p>
            <a:pPr lvl="0" algn="ctr"/>
            <a:endParaRPr lang="en-GB" sz="3200" strike="sngStrike" kern="100" dirty="0">
              <a:solidFill>
                <a:schemeClr val="bg1"/>
              </a:solidFill>
              <a:effectLst/>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ea typeface="Aptos" panose="020B0004020202020204" pitchFamily="34" charset="0"/>
                <a:cs typeface="Times New Roman" panose="02020603050405020304" pitchFamily="18" charset="0"/>
              </a:rPr>
              <a:t>To be Funny</a:t>
            </a:r>
          </a:p>
          <a:p>
            <a:pPr lvl="0" algn="ctr"/>
            <a:endParaRPr lang="en-GB" sz="3200" strike="sngStrike" kern="100" dirty="0">
              <a:solidFill>
                <a:schemeClr val="bg1"/>
              </a:solidFill>
              <a:effectLst/>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ea typeface="Aptos" panose="020B0004020202020204" pitchFamily="34" charset="0"/>
                <a:cs typeface="Times New Roman" panose="02020603050405020304" pitchFamily="18" charset="0"/>
              </a:rPr>
              <a:t>To be Attractive</a:t>
            </a:r>
          </a:p>
          <a:p>
            <a:pPr lvl="0" algn="ctr"/>
            <a:endParaRPr lang="en-GB" sz="3200" kern="100" dirty="0">
              <a:solidFill>
                <a:schemeClr val="bg1"/>
              </a:solidFill>
              <a:effectLst/>
              <a:ea typeface="Aptos" panose="020B0004020202020204" pitchFamily="34" charset="0"/>
              <a:cs typeface="Times New Roman" panose="02020603050405020304" pitchFamily="18" charset="0"/>
            </a:endParaRPr>
          </a:p>
          <a:p>
            <a:pPr lvl="0" algn="ctr"/>
            <a:r>
              <a:rPr lang="en-GB" sz="3200" kern="100" dirty="0">
                <a:solidFill>
                  <a:schemeClr val="bg1"/>
                </a:solidFill>
                <a:effectLst/>
                <a:ea typeface="Aptos" panose="020B0004020202020204" pitchFamily="34" charset="0"/>
                <a:cs typeface="Times New Roman" panose="02020603050405020304" pitchFamily="18" charset="0"/>
              </a:rPr>
              <a:t>To need Him </a:t>
            </a:r>
          </a:p>
        </p:txBody>
      </p:sp>
      <p:sp>
        <p:nvSpPr>
          <p:cNvPr id="2" name="Oval 1">
            <a:extLst>
              <a:ext uri="{FF2B5EF4-FFF2-40B4-BE49-F238E27FC236}">
                <a16:creationId xmlns:a16="http://schemas.microsoft.com/office/drawing/2014/main" id="{69787C40-5EC9-0171-22D8-C61D552435F8}"/>
              </a:ext>
            </a:extLst>
          </p:cNvPr>
          <p:cNvSpPr/>
          <p:nvPr/>
        </p:nvSpPr>
        <p:spPr>
          <a:xfrm>
            <a:off x="4292600" y="5162550"/>
            <a:ext cx="3752850" cy="126365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Tree>
    <p:extLst>
      <p:ext uri="{BB962C8B-B14F-4D97-AF65-F5344CB8AC3E}">
        <p14:creationId xmlns:p14="http://schemas.microsoft.com/office/powerpoint/2010/main" val="474138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F9FC2-8268-1C36-1CFF-D020563B90B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Fast Runner Images – Browse 165,384 Stock Photos, Vectors ...">
            <a:extLst>
              <a:ext uri="{FF2B5EF4-FFF2-40B4-BE49-F238E27FC236}">
                <a16:creationId xmlns:a16="http://schemas.microsoft.com/office/drawing/2014/main" id="{5FB38129-EBF7-2B1D-9362-0C68E94DC7D4}"/>
              </a:ext>
            </a:extLst>
          </p:cNvPr>
          <p:cNvPicPr>
            <a:picLocks noChangeAspect="1"/>
          </p:cNvPicPr>
          <p:nvPr/>
        </p:nvPicPr>
        <p:blipFill>
          <a:blip r:embed="rId2"/>
          <a:srcRect b="8180"/>
          <a:stretch>
            <a:fillRect/>
          </a:stretch>
        </p:blipFill>
        <p:spPr>
          <a:xfrm>
            <a:off x="20" y="1282"/>
            <a:ext cx="12191980" cy="6856718"/>
          </a:xfrm>
          <a:prstGeom prst="rect">
            <a:avLst/>
          </a:prstGeom>
        </p:spPr>
      </p:pic>
    </p:spTree>
    <p:extLst>
      <p:ext uri="{BB962C8B-B14F-4D97-AF65-F5344CB8AC3E}">
        <p14:creationId xmlns:p14="http://schemas.microsoft.com/office/powerpoint/2010/main" val="712935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Three Reasons to Preach Through the Gospel of Mark - 9Marks">
            <a:extLst>
              <a:ext uri="{FF2B5EF4-FFF2-40B4-BE49-F238E27FC236}">
                <a16:creationId xmlns:a16="http://schemas.microsoft.com/office/drawing/2014/main" id="{F091AEDF-6733-3416-FBDC-D166944D562C}"/>
              </a:ext>
            </a:extLst>
          </p:cNvPr>
          <p:cNvPicPr>
            <a:picLocks noChangeAspect="1"/>
          </p:cNvPicPr>
          <p:nvPr/>
        </p:nvPicPr>
        <p:blipFill>
          <a:blip r:embed="rId3"/>
          <a:srcRect l="5316" r="-1" b="-1"/>
          <a:stretch>
            <a:fillRect/>
          </a:stretch>
        </p:blipFill>
        <p:spPr>
          <a:xfrm>
            <a:off x="20" y="1282"/>
            <a:ext cx="12191980" cy="6856718"/>
          </a:xfrm>
          <a:prstGeom prst="rect">
            <a:avLst/>
          </a:prstGeom>
        </p:spPr>
      </p:pic>
    </p:spTree>
    <p:extLst>
      <p:ext uri="{BB962C8B-B14F-4D97-AF65-F5344CB8AC3E}">
        <p14:creationId xmlns:p14="http://schemas.microsoft.com/office/powerpoint/2010/main" val="10025357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013BA-DF1D-EF3D-B9F3-04B53FBD2BDA}"/>
              </a:ext>
            </a:extLst>
          </p:cNvPr>
          <p:cNvSpPr>
            <a:spLocks noGrp="1"/>
          </p:cNvSpPr>
          <p:nvPr>
            <p:ph type="title"/>
          </p:nvPr>
        </p:nvSpPr>
        <p:spPr>
          <a:xfrm>
            <a:off x="838200" y="2766219"/>
            <a:ext cx="10515600" cy="1325563"/>
          </a:xfrm>
        </p:spPr>
        <p:txBody>
          <a:bodyPr/>
          <a:lstStyle/>
          <a:p>
            <a:pPr algn="ctr"/>
            <a:r>
              <a:rPr lang="en-GB" b="1" dirty="0">
                <a:solidFill>
                  <a:schemeClr val="bg1"/>
                </a:solidFill>
              </a:rPr>
              <a:t>The story so far…</a:t>
            </a:r>
          </a:p>
        </p:txBody>
      </p:sp>
    </p:spTree>
    <p:extLst>
      <p:ext uri="{BB962C8B-B14F-4D97-AF65-F5344CB8AC3E}">
        <p14:creationId xmlns:p14="http://schemas.microsoft.com/office/powerpoint/2010/main" val="33149687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1A92768-C90D-4200-8975-84CC4D4BC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s soon as Jesus came up out of the water, the heavens were opened and he saw the Spirit of God coming down in the form of a dove.  A voice from heaven said, ‘This is my beloved Son, and I am wonderfully pleased with Him.’ John told people, ‘When God sent me to baptise he told me, “When you see the Holy Spirit descending and resting upon someone—He is the one you are looking for. He is the one who baptises with the Holy Spirit.” I saw it happen to Jesus, and I testify that He is the Son of God.’ – Slide 9">
            <a:extLst>
              <a:ext uri="{FF2B5EF4-FFF2-40B4-BE49-F238E27FC236}">
                <a16:creationId xmlns:a16="http://schemas.microsoft.com/office/drawing/2014/main" id="{A711CCBA-EF34-5362-67D3-4BA272301C4B}"/>
              </a:ext>
            </a:extLst>
          </p:cNvPr>
          <p:cNvPicPr>
            <a:picLocks noChangeAspect="1"/>
          </p:cNvPicPr>
          <p:nvPr/>
        </p:nvPicPr>
        <p:blipFill>
          <a:blip r:embed="rId2"/>
          <a:srcRect r="11264" b="4"/>
          <a:stretch>
            <a:fillRect/>
          </a:stretch>
        </p:blipFill>
        <p:spPr>
          <a:xfrm>
            <a:off x="-14055" y="-1"/>
            <a:ext cx="4003039" cy="3383270"/>
          </a:xfrm>
          <a:prstGeom prst="rect">
            <a:avLst/>
          </a:prstGeom>
        </p:spPr>
      </p:pic>
      <p:sp>
        <p:nvSpPr>
          <p:cNvPr id="16" name="Content Placeholder 15">
            <a:extLst>
              <a:ext uri="{FF2B5EF4-FFF2-40B4-BE49-F238E27FC236}">
                <a16:creationId xmlns:a16="http://schemas.microsoft.com/office/drawing/2014/main" id="{EADFE765-D4AB-718A-3785-1731FD643991}"/>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7502597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9A2B1-2A5D-B7D6-735D-A34A0A8FD06A}"/>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333ED85-04E4-E131-C7F6-4C7FFFD27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s soon as Jesus came up out of the water, the heavens were opened and he saw the Spirit of God coming down in the form of a dove.  A voice from heaven said, ‘This is my beloved Son, and I am wonderfully pleased with Him.’ John told people, ‘When God sent me to baptise he told me, “When you see the Holy Spirit descending and resting upon someone—He is the one you are looking for. He is the one who baptises with the Holy Spirit.” I saw it happen to Jesus, and I testify that He is the Son of God.’ – Slide 9">
            <a:extLst>
              <a:ext uri="{FF2B5EF4-FFF2-40B4-BE49-F238E27FC236}">
                <a16:creationId xmlns:a16="http://schemas.microsoft.com/office/drawing/2014/main" id="{A09DEF22-9FC5-F252-D9D3-93F42E5AC474}"/>
              </a:ext>
            </a:extLst>
          </p:cNvPr>
          <p:cNvPicPr>
            <a:picLocks noChangeAspect="1"/>
          </p:cNvPicPr>
          <p:nvPr/>
        </p:nvPicPr>
        <p:blipFill>
          <a:blip r:embed="rId2"/>
          <a:srcRect r="11264" b="4"/>
          <a:stretch>
            <a:fillRect/>
          </a:stretch>
        </p:blipFill>
        <p:spPr>
          <a:xfrm>
            <a:off x="-14055" y="-1"/>
            <a:ext cx="4003039" cy="3383270"/>
          </a:xfrm>
          <a:prstGeom prst="rect">
            <a:avLst/>
          </a:prstGeom>
        </p:spPr>
      </p:pic>
      <p:pic>
        <p:nvPicPr>
          <p:cNvPr id="11" name="Picture 10" descr="Jesus At the Synagogue in Nazareth - Christian Publishing House Blog">
            <a:extLst>
              <a:ext uri="{FF2B5EF4-FFF2-40B4-BE49-F238E27FC236}">
                <a16:creationId xmlns:a16="http://schemas.microsoft.com/office/drawing/2014/main" id="{418D5AD3-A9EA-1972-3F09-10A6DD21CB3C}"/>
              </a:ext>
            </a:extLst>
          </p:cNvPr>
          <p:cNvPicPr>
            <a:picLocks noChangeAspect="1"/>
          </p:cNvPicPr>
          <p:nvPr/>
        </p:nvPicPr>
        <p:blipFill>
          <a:blip r:embed="rId3"/>
          <a:srcRect l="22214" r="9861" b="-1"/>
          <a:stretch>
            <a:fillRect/>
          </a:stretch>
        </p:blipFill>
        <p:spPr>
          <a:xfrm>
            <a:off x="4092965" y="-11"/>
            <a:ext cx="4014047" cy="3383280"/>
          </a:xfrm>
          <a:prstGeom prst="rect">
            <a:avLst/>
          </a:prstGeom>
        </p:spPr>
      </p:pic>
      <p:sp>
        <p:nvSpPr>
          <p:cNvPr id="3" name="Content Placeholder 2">
            <a:extLst>
              <a:ext uri="{FF2B5EF4-FFF2-40B4-BE49-F238E27FC236}">
                <a16:creationId xmlns:a16="http://schemas.microsoft.com/office/drawing/2014/main" id="{254D8139-27E7-714B-B321-3B14237EF4A3}"/>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2802166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08D10-CEFA-C147-1091-AE9171FAE7A9}"/>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0265AA6-7AF7-4550-1B16-DE4D84213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mong those in the synagogue was a man who was possessed by an evil spirit. As Jesus was speaking he got up and started shouting, ‘ Go away! We want nothing to do with you, Jesus from Nazareth. You have come to destroy us. I know who you are—the Holy Son of God.’ – Slide 3">
            <a:extLst>
              <a:ext uri="{FF2B5EF4-FFF2-40B4-BE49-F238E27FC236}">
                <a16:creationId xmlns:a16="http://schemas.microsoft.com/office/drawing/2014/main" id="{79ECE385-E8A3-8380-F5AF-B852D345E510}"/>
              </a:ext>
            </a:extLst>
          </p:cNvPr>
          <p:cNvPicPr>
            <a:picLocks noChangeAspect="1"/>
          </p:cNvPicPr>
          <p:nvPr/>
        </p:nvPicPr>
        <p:blipFill>
          <a:blip r:embed="rId2"/>
          <a:srcRect r="11406" b="-2"/>
          <a:stretch>
            <a:fillRect/>
          </a:stretch>
        </p:blipFill>
        <p:spPr>
          <a:xfrm>
            <a:off x="8185933" y="0"/>
            <a:ext cx="4003019" cy="3388883"/>
          </a:xfrm>
          <a:prstGeom prst="rect">
            <a:avLst/>
          </a:prstGeom>
        </p:spPr>
      </p:pic>
      <p:pic>
        <p:nvPicPr>
          <p:cNvPr id="14" name="Picture 13" descr="As soon as Jesus came up out of the water, the heavens were opened and he saw the Spirit of God coming down in the form of a dove.  A voice from heaven said, ‘This is my beloved Son, and I am wonderfully pleased with Him.’ John told people, ‘When God sent me to baptise he told me, “When you see the Holy Spirit descending and resting upon someone—He is the one you are looking for. He is the one who baptises with the Holy Spirit.” I saw it happen to Jesus, and I testify that He is the Son of God.’ – Slide 9">
            <a:extLst>
              <a:ext uri="{FF2B5EF4-FFF2-40B4-BE49-F238E27FC236}">
                <a16:creationId xmlns:a16="http://schemas.microsoft.com/office/drawing/2014/main" id="{103097A0-0456-0668-D43A-69D22DE2C455}"/>
              </a:ext>
            </a:extLst>
          </p:cNvPr>
          <p:cNvPicPr>
            <a:picLocks noChangeAspect="1"/>
          </p:cNvPicPr>
          <p:nvPr/>
        </p:nvPicPr>
        <p:blipFill>
          <a:blip r:embed="rId3"/>
          <a:srcRect r="11264" b="4"/>
          <a:stretch>
            <a:fillRect/>
          </a:stretch>
        </p:blipFill>
        <p:spPr>
          <a:xfrm>
            <a:off x="-14055" y="-1"/>
            <a:ext cx="4003039" cy="3383270"/>
          </a:xfrm>
          <a:prstGeom prst="rect">
            <a:avLst/>
          </a:prstGeom>
        </p:spPr>
      </p:pic>
      <p:pic>
        <p:nvPicPr>
          <p:cNvPr id="11" name="Picture 10" descr="Jesus At the Synagogue in Nazareth - Christian Publishing House Blog">
            <a:extLst>
              <a:ext uri="{FF2B5EF4-FFF2-40B4-BE49-F238E27FC236}">
                <a16:creationId xmlns:a16="http://schemas.microsoft.com/office/drawing/2014/main" id="{72B5E40A-1B60-6685-B5C7-E69BD1E35F4E}"/>
              </a:ext>
            </a:extLst>
          </p:cNvPr>
          <p:cNvPicPr>
            <a:picLocks noChangeAspect="1"/>
          </p:cNvPicPr>
          <p:nvPr/>
        </p:nvPicPr>
        <p:blipFill>
          <a:blip r:embed="rId4"/>
          <a:srcRect l="22214" r="9861" b="-1"/>
          <a:stretch>
            <a:fillRect/>
          </a:stretch>
        </p:blipFill>
        <p:spPr>
          <a:xfrm>
            <a:off x="4092965" y="-11"/>
            <a:ext cx="4014047" cy="3383280"/>
          </a:xfrm>
          <a:prstGeom prst="rect">
            <a:avLst/>
          </a:prstGeom>
        </p:spPr>
      </p:pic>
      <p:sp>
        <p:nvSpPr>
          <p:cNvPr id="3" name="Content Placeholder 2">
            <a:extLst>
              <a:ext uri="{FF2B5EF4-FFF2-40B4-BE49-F238E27FC236}">
                <a16:creationId xmlns:a16="http://schemas.microsoft.com/office/drawing/2014/main" id="{68926EC6-9F6D-AEDC-BADC-3AA453DECBD1}"/>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447245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10EC6-61DB-DC2A-7BB8-F12321C6BFE5}"/>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DFB8E9-5E7F-659B-ED50-62E5F5FDD6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mong those in the synagogue was a man who was possessed by an evil spirit. As Jesus was speaking he got up and started shouting, ‘ Go away! We want nothing to do with you, Jesus from Nazareth. You have come to destroy us. I know who you are—the Holy Son of God.’ – Slide 3">
            <a:extLst>
              <a:ext uri="{FF2B5EF4-FFF2-40B4-BE49-F238E27FC236}">
                <a16:creationId xmlns:a16="http://schemas.microsoft.com/office/drawing/2014/main" id="{4601E062-B39B-2C9E-9B8E-22452FFC3457}"/>
              </a:ext>
            </a:extLst>
          </p:cNvPr>
          <p:cNvPicPr>
            <a:picLocks noChangeAspect="1"/>
          </p:cNvPicPr>
          <p:nvPr/>
        </p:nvPicPr>
        <p:blipFill>
          <a:blip r:embed="rId2"/>
          <a:srcRect r="11406" b="-2"/>
          <a:stretch>
            <a:fillRect/>
          </a:stretch>
        </p:blipFill>
        <p:spPr>
          <a:xfrm>
            <a:off x="8185933" y="0"/>
            <a:ext cx="4003019" cy="3388883"/>
          </a:xfrm>
          <a:prstGeom prst="rect">
            <a:avLst/>
          </a:prstGeom>
        </p:spPr>
      </p:pic>
      <p:pic>
        <p:nvPicPr>
          <p:cNvPr id="7" name="Content Placeholder 6" descr="Jesus bent over her and rebuked the fever, and it left her. She got up at once and prepared a meal for them all. – Slide 8">
            <a:extLst>
              <a:ext uri="{FF2B5EF4-FFF2-40B4-BE49-F238E27FC236}">
                <a16:creationId xmlns:a16="http://schemas.microsoft.com/office/drawing/2014/main" id="{059A5B9E-6DE4-AAE0-9758-572D3E90F88D}"/>
              </a:ext>
            </a:extLst>
          </p:cNvPr>
          <p:cNvPicPr>
            <a:picLocks noGrp="1" noChangeAspect="1"/>
          </p:cNvPicPr>
          <p:nvPr>
            <p:ph idx="1"/>
          </p:nvPr>
        </p:nvPicPr>
        <p:blipFill>
          <a:blip r:embed="rId3"/>
          <a:srcRect l="11017" r="4" b="4"/>
          <a:stretch>
            <a:fillRect/>
          </a:stretch>
        </p:blipFill>
        <p:spPr>
          <a:xfrm>
            <a:off x="-3048" y="3471912"/>
            <a:ext cx="4014047" cy="3383270"/>
          </a:xfrm>
          <a:prstGeom prst="rect">
            <a:avLst/>
          </a:prstGeom>
        </p:spPr>
      </p:pic>
      <p:pic>
        <p:nvPicPr>
          <p:cNvPr id="14" name="Picture 13" descr="As soon as Jesus came up out of the water, the heavens were opened and he saw the Spirit of God coming down in the form of a dove.  A voice from heaven said, ‘This is my beloved Son, and I am wonderfully pleased with Him.’ John told people, ‘When God sent me to baptise he told me, “When you see the Holy Spirit descending and resting upon someone—He is the one you are looking for. He is the one who baptises with the Holy Spirit.” I saw it happen to Jesus, and I testify that He is the Son of God.’ – Slide 9">
            <a:extLst>
              <a:ext uri="{FF2B5EF4-FFF2-40B4-BE49-F238E27FC236}">
                <a16:creationId xmlns:a16="http://schemas.microsoft.com/office/drawing/2014/main" id="{4B4A48FB-EF90-A74C-184F-A13893D05F9B}"/>
              </a:ext>
            </a:extLst>
          </p:cNvPr>
          <p:cNvPicPr>
            <a:picLocks noChangeAspect="1"/>
          </p:cNvPicPr>
          <p:nvPr/>
        </p:nvPicPr>
        <p:blipFill>
          <a:blip r:embed="rId4"/>
          <a:srcRect r="11264" b="4"/>
          <a:stretch>
            <a:fillRect/>
          </a:stretch>
        </p:blipFill>
        <p:spPr>
          <a:xfrm>
            <a:off x="-14055" y="-1"/>
            <a:ext cx="4003039" cy="3383270"/>
          </a:xfrm>
          <a:prstGeom prst="rect">
            <a:avLst/>
          </a:prstGeom>
        </p:spPr>
      </p:pic>
      <p:pic>
        <p:nvPicPr>
          <p:cNvPr id="11" name="Picture 10" descr="Jesus At the Synagogue in Nazareth - Christian Publishing House Blog">
            <a:extLst>
              <a:ext uri="{FF2B5EF4-FFF2-40B4-BE49-F238E27FC236}">
                <a16:creationId xmlns:a16="http://schemas.microsoft.com/office/drawing/2014/main" id="{164DEA9A-EDF2-91C2-48CB-7E8B35E12722}"/>
              </a:ext>
            </a:extLst>
          </p:cNvPr>
          <p:cNvPicPr>
            <a:picLocks noChangeAspect="1"/>
          </p:cNvPicPr>
          <p:nvPr/>
        </p:nvPicPr>
        <p:blipFill>
          <a:blip r:embed="rId5"/>
          <a:srcRect l="22214" r="9861" b="-1"/>
          <a:stretch>
            <a:fillRect/>
          </a:stretch>
        </p:blipFill>
        <p:spPr>
          <a:xfrm>
            <a:off x="4092965" y="-11"/>
            <a:ext cx="4014047" cy="3383280"/>
          </a:xfrm>
          <a:prstGeom prst="rect">
            <a:avLst/>
          </a:prstGeom>
        </p:spPr>
      </p:pic>
    </p:spTree>
    <p:extLst>
      <p:ext uri="{BB962C8B-B14F-4D97-AF65-F5344CB8AC3E}">
        <p14:creationId xmlns:p14="http://schemas.microsoft.com/office/powerpoint/2010/main" val="21196811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75B22-4487-52B8-C554-7EA2C3CF7D41}"/>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1098567-9911-E4B5-A4B2-B8EA66448A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mong those in the synagogue was a man who was possessed by an evil spirit. As Jesus was speaking he got up and started shouting, ‘ Go away! We want nothing to do with you, Jesus from Nazareth. You have come to destroy us. I know who you are—the Holy Son of God.’ – Slide 3">
            <a:extLst>
              <a:ext uri="{FF2B5EF4-FFF2-40B4-BE49-F238E27FC236}">
                <a16:creationId xmlns:a16="http://schemas.microsoft.com/office/drawing/2014/main" id="{AC88B26D-3627-6BA6-F8F7-B2D6A1568E96}"/>
              </a:ext>
            </a:extLst>
          </p:cNvPr>
          <p:cNvPicPr>
            <a:picLocks noChangeAspect="1"/>
          </p:cNvPicPr>
          <p:nvPr/>
        </p:nvPicPr>
        <p:blipFill>
          <a:blip r:embed="rId2"/>
          <a:srcRect r="11406" b="-2"/>
          <a:stretch>
            <a:fillRect/>
          </a:stretch>
        </p:blipFill>
        <p:spPr>
          <a:xfrm>
            <a:off x="8185933" y="0"/>
            <a:ext cx="4003019" cy="3388883"/>
          </a:xfrm>
          <a:prstGeom prst="rect">
            <a:avLst/>
          </a:prstGeom>
        </p:spPr>
      </p:pic>
      <p:pic>
        <p:nvPicPr>
          <p:cNvPr id="7" name="Content Placeholder 6" descr="Jesus bent over her and rebuked the fever, and it left her. She got up at once and prepared a meal for them all. – Slide 8">
            <a:extLst>
              <a:ext uri="{FF2B5EF4-FFF2-40B4-BE49-F238E27FC236}">
                <a16:creationId xmlns:a16="http://schemas.microsoft.com/office/drawing/2014/main" id="{1984798C-8488-7BD0-B7D8-344F228D0724}"/>
              </a:ext>
            </a:extLst>
          </p:cNvPr>
          <p:cNvPicPr>
            <a:picLocks noGrp="1" noChangeAspect="1"/>
          </p:cNvPicPr>
          <p:nvPr>
            <p:ph idx="1"/>
          </p:nvPr>
        </p:nvPicPr>
        <p:blipFill>
          <a:blip r:embed="rId3"/>
          <a:srcRect l="11017" r="4" b="4"/>
          <a:stretch>
            <a:fillRect/>
          </a:stretch>
        </p:blipFill>
        <p:spPr>
          <a:xfrm>
            <a:off x="-3048" y="3471912"/>
            <a:ext cx="4014047" cy="3383270"/>
          </a:xfrm>
          <a:prstGeom prst="rect">
            <a:avLst/>
          </a:prstGeom>
        </p:spPr>
      </p:pic>
      <p:pic>
        <p:nvPicPr>
          <p:cNvPr id="14" name="Picture 13" descr="As soon as Jesus came up out of the water, the heavens were opened and he saw the Spirit of God coming down in the form of a dove.  A voice from heaven said, ‘This is my beloved Son, and I am wonderfully pleased with Him.’ John told people, ‘When God sent me to baptise he told me, “When you see the Holy Spirit descending and resting upon someone—He is the one you are looking for. He is the one who baptises with the Holy Spirit.” I saw it happen to Jesus, and I testify that He is the Son of God.’ – Slide 9">
            <a:extLst>
              <a:ext uri="{FF2B5EF4-FFF2-40B4-BE49-F238E27FC236}">
                <a16:creationId xmlns:a16="http://schemas.microsoft.com/office/drawing/2014/main" id="{B4A71B7D-BB8F-1CE4-6128-26FDA5556B1C}"/>
              </a:ext>
            </a:extLst>
          </p:cNvPr>
          <p:cNvPicPr>
            <a:picLocks noChangeAspect="1"/>
          </p:cNvPicPr>
          <p:nvPr/>
        </p:nvPicPr>
        <p:blipFill>
          <a:blip r:embed="rId4"/>
          <a:srcRect r="11264" b="4"/>
          <a:stretch>
            <a:fillRect/>
          </a:stretch>
        </p:blipFill>
        <p:spPr>
          <a:xfrm>
            <a:off x="-14055" y="-1"/>
            <a:ext cx="4003039" cy="3383270"/>
          </a:xfrm>
          <a:prstGeom prst="rect">
            <a:avLst/>
          </a:prstGeom>
        </p:spPr>
      </p:pic>
      <p:pic>
        <p:nvPicPr>
          <p:cNvPr id="9" name="Picture 8" descr="The Mighty Miracles Of Jesus The Healing Of A Leper | Osprey Observer">
            <a:extLst>
              <a:ext uri="{FF2B5EF4-FFF2-40B4-BE49-F238E27FC236}">
                <a16:creationId xmlns:a16="http://schemas.microsoft.com/office/drawing/2014/main" id="{B132A592-C865-F0D3-356E-845F38956E9B}"/>
              </a:ext>
            </a:extLst>
          </p:cNvPr>
          <p:cNvPicPr>
            <a:picLocks noChangeAspect="1"/>
          </p:cNvPicPr>
          <p:nvPr/>
        </p:nvPicPr>
        <p:blipFill>
          <a:blip r:embed="rId5"/>
          <a:srcRect l="5788" t="4" r="19409" b="-5"/>
          <a:stretch>
            <a:fillRect/>
          </a:stretch>
        </p:blipFill>
        <p:spPr>
          <a:xfrm>
            <a:off x="4072271" y="3469101"/>
            <a:ext cx="3992034" cy="3388893"/>
          </a:xfrm>
          <a:prstGeom prst="rect">
            <a:avLst/>
          </a:prstGeom>
        </p:spPr>
      </p:pic>
      <p:pic>
        <p:nvPicPr>
          <p:cNvPr id="11" name="Picture 10" descr="Jesus At the Synagogue in Nazareth - Christian Publishing House Blog">
            <a:extLst>
              <a:ext uri="{FF2B5EF4-FFF2-40B4-BE49-F238E27FC236}">
                <a16:creationId xmlns:a16="http://schemas.microsoft.com/office/drawing/2014/main" id="{01F5F548-F5C8-AFD8-F476-AB5F87112EE1}"/>
              </a:ext>
            </a:extLst>
          </p:cNvPr>
          <p:cNvPicPr>
            <a:picLocks noChangeAspect="1"/>
          </p:cNvPicPr>
          <p:nvPr/>
        </p:nvPicPr>
        <p:blipFill>
          <a:blip r:embed="rId6"/>
          <a:srcRect l="22214" r="9861" b="-1"/>
          <a:stretch>
            <a:fillRect/>
          </a:stretch>
        </p:blipFill>
        <p:spPr>
          <a:xfrm>
            <a:off x="4092965" y="-11"/>
            <a:ext cx="4014047" cy="3383280"/>
          </a:xfrm>
          <a:prstGeom prst="rect">
            <a:avLst/>
          </a:prstGeom>
        </p:spPr>
      </p:pic>
    </p:spTree>
    <p:extLst>
      <p:ext uri="{BB962C8B-B14F-4D97-AF65-F5344CB8AC3E}">
        <p14:creationId xmlns:p14="http://schemas.microsoft.com/office/powerpoint/2010/main" val="28663687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0D24F-00C7-B0A6-B44D-EBBE29DA84F5}"/>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54512DED-99BA-5CA4-CFBA-ABA0E6E39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mong those in the synagogue was a man who was possessed by an evil spirit. As Jesus was speaking he got up and started shouting, ‘ Go away! We want nothing to do with you, Jesus from Nazareth. You have come to destroy us. I know who you are—the Holy Son of God.’ – Slide 3">
            <a:extLst>
              <a:ext uri="{FF2B5EF4-FFF2-40B4-BE49-F238E27FC236}">
                <a16:creationId xmlns:a16="http://schemas.microsoft.com/office/drawing/2014/main" id="{C07D46D9-5304-2976-434C-6DDABCA7CA71}"/>
              </a:ext>
            </a:extLst>
          </p:cNvPr>
          <p:cNvPicPr>
            <a:picLocks noChangeAspect="1"/>
          </p:cNvPicPr>
          <p:nvPr/>
        </p:nvPicPr>
        <p:blipFill>
          <a:blip r:embed="rId2"/>
          <a:srcRect r="11406" b="-2"/>
          <a:stretch>
            <a:fillRect/>
          </a:stretch>
        </p:blipFill>
        <p:spPr>
          <a:xfrm>
            <a:off x="8185933" y="0"/>
            <a:ext cx="4003019" cy="3388883"/>
          </a:xfrm>
          <a:prstGeom prst="rect">
            <a:avLst/>
          </a:prstGeom>
        </p:spPr>
      </p:pic>
      <p:pic>
        <p:nvPicPr>
          <p:cNvPr id="7" name="Content Placeholder 6" descr="Jesus bent over her and rebuked the fever, and it left her. She got up at once and prepared a meal for them all. – Slide 8">
            <a:extLst>
              <a:ext uri="{FF2B5EF4-FFF2-40B4-BE49-F238E27FC236}">
                <a16:creationId xmlns:a16="http://schemas.microsoft.com/office/drawing/2014/main" id="{C2230921-3AF5-C718-4C36-4EDB470D7D87}"/>
              </a:ext>
            </a:extLst>
          </p:cNvPr>
          <p:cNvPicPr>
            <a:picLocks noGrp="1" noChangeAspect="1"/>
          </p:cNvPicPr>
          <p:nvPr>
            <p:ph idx="1"/>
          </p:nvPr>
        </p:nvPicPr>
        <p:blipFill>
          <a:blip r:embed="rId3"/>
          <a:srcRect l="11017" r="4" b="4"/>
          <a:stretch>
            <a:fillRect/>
          </a:stretch>
        </p:blipFill>
        <p:spPr>
          <a:xfrm>
            <a:off x="-3048" y="3471912"/>
            <a:ext cx="4014047" cy="3383270"/>
          </a:xfrm>
          <a:prstGeom prst="rect">
            <a:avLst/>
          </a:prstGeom>
        </p:spPr>
      </p:pic>
      <p:pic>
        <p:nvPicPr>
          <p:cNvPr id="14" name="Picture 13" descr="As soon as Jesus came up out of the water, the heavens were opened and he saw the Spirit of God coming down in the form of a dove.  A voice from heaven said, ‘This is my beloved Son, and I am wonderfully pleased with Him.’ John told people, ‘When God sent me to baptise he told me, “When you see the Holy Spirit descending and resting upon someone—He is the one you are looking for. He is the one who baptises with the Holy Spirit.” I saw it happen to Jesus, and I testify that He is the Son of God.’ – Slide 9">
            <a:extLst>
              <a:ext uri="{FF2B5EF4-FFF2-40B4-BE49-F238E27FC236}">
                <a16:creationId xmlns:a16="http://schemas.microsoft.com/office/drawing/2014/main" id="{02D96C6B-BB0C-3ADC-17AA-8FA7608F4BA1}"/>
              </a:ext>
            </a:extLst>
          </p:cNvPr>
          <p:cNvPicPr>
            <a:picLocks noChangeAspect="1"/>
          </p:cNvPicPr>
          <p:nvPr/>
        </p:nvPicPr>
        <p:blipFill>
          <a:blip r:embed="rId4"/>
          <a:srcRect r="11264" b="4"/>
          <a:stretch>
            <a:fillRect/>
          </a:stretch>
        </p:blipFill>
        <p:spPr>
          <a:xfrm>
            <a:off x="-14055" y="-1"/>
            <a:ext cx="4003039" cy="3383270"/>
          </a:xfrm>
          <a:prstGeom prst="rect">
            <a:avLst/>
          </a:prstGeom>
        </p:spPr>
      </p:pic>
      <p:pic>
        <p:nvPicPr>
          <p:cNvPr id="9" name="Picture 8" descr="The Mighty Miracles Of Jesus The Healing Of A Leper | Osprey Observer">
            <a:extLst>
              <a:ext uri="{FF2B5EF4-FFF2-40B4-BE49-F238E27FC236}">
                <a16:creationId xmlns:a16="http://schemas.microsoft.com/office/drawing/2014/main" id="{4D8EB12B-1CAB-62D6-A009-DAF85C8D1A0D}"/>
              </a:ext>
            </a:extLst>
          </p:cNvPr>
          <p:cNvPicPr>
            <a:picLocks noChangeAspect="1"/>
          </p:cNvPicPr>
          <p:nvPr/>
        </p:nvPicPr>
        <p:blipFill>
          <a:blip r:embed="rId5"/>
          <a:srcRect l="5788" t="4" r="19409" b="-5"/>
          <a:stretch>
            <a:fillRect/>
          </a:stretch>
        </p:blipFill>
        <p:spPr>
          <a:xfrm>
            <a:off x="4072271" y="3469101"/>
            <a:ext cx="3992034" cy="3388893"/>
          </a:xfrm>
          <a:prstGeom prst="rect">
            <a:avLst/>
          </a:prstGeom>
        </p:spPr>
      </p:pic>
      <p:pic>
        <p:nvPicPr>
          <p:cNvPr id="11" name="Picture 10" descr="Jesus At the Synagogue in Nazareth - Christian Publishing House Blog">
            <a:extLst>
              <a:ext uri="{FF2B5EF4-FFF2-40B4-BE49-F238E27FC236}">
                <a16:creationId xmlns:a16="http://schemas.microsoft.com/office/drawing/2014/main" id="{7BF0DC64-C1D7-9298-0D80-68B319790250}"/>
              </a:ext>
            </a:extLst>
          </p:cNvPr>
          <p:cNvPicPr>
            <a:picLocks noChangeAspect="1"/>
          </p:cNvPicPr>
          <p:nvPr/>
        </p:nvPicPr>
        <p:blipFill>
          <a:blip r:embed="rId6"/>
          <a:srcRect l="22214" r="9861" b="-1"/>
          <a:stretch>
            <a:fillRect/>
          </a:stretch>
        </p:blipFill>
        <p:spPr>
          <a:xfrm>
            <a:off x="4092965" y="-11"/>
            <a:ext cx="4014047" cy="3383280"/>
          </a:xfrm>
          <a:prstGeom prst="rect">
            <a:avLst/>
          </a:prstGeom>
        </p:spPr>
      </p:pic>
      <p:pic>
        <p:nvPicPr>
          <p:cNvPr id="5" name="Picture 4" descr="Those below saw the hole appear and get bigger until it was large enough for the paralysed man to be lowered on his bed mat to Jesus. – Slide 4">
            <a:extLst>
              <a:ext uri="{FF2B5EF4-FFF2-40B4-BE49-F238E27FC236}">
                <a16:creationId xmlns:a16="http://schemas.microsoft.com/office/drawing/2014/main" id="{A40E26D5-8726-46F8-CC93-AFD4E24EA1F6}"/>
              </a:ext>
            </a:extLst>
          </p:cNvPr>
          <p:cNvPicPr>
            <a:picLocks noChangeAspect="1"/>
          </p:cNvPicPr>
          <p:nvPr/>
        </p:nvPicPr>
        <p:blipFill>
          <a:blip r:embed="rId7"/>
          <a:srcRect r="11649" b="-3"/>
          <a:stretch>
            <a:fillRect/>
          </a:stretch>
        </p:blipFill>
        <p:spPr>
          <a:xfrm>
            <a:off x="8199966" y="3469102"/>
            <a:ext cx="3992034" cy="3388893"/>
          </a:xfrm>
          <a:prstGeom prst="rect">
            <a:avLst/>
          </a:prstGeom>
        </p:spPr>
      </p:pic>
    </p:spTree>
    <p:extLst>
      <p:ext uri="{BB962C8B-B14F-4D97-AF65-F5344CB8AC3E}">
        <p14:creationId xmlns:p14="http://schemas.microsoft.com/office/powerpoint/2010/main" val="9409685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72B33-4E9B-4B1E-2ADB-340023EE4C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D70B5B-3974-D949-14DE-C1F887E4E833}"/>
              </a:ext>
            </a:extLst>
          </p:cNvPr>
          <p:cNvSpPr>
            <a:spLocks noGrp="1"/>
          </p:cNvSpPr>
          <p:nvPr>
            <p:ph type="title"/>
          </p:nvPr>
        </p:nvSpPr>
        <p:spPr>
          <a:xfrm>
            <a:off x="838200" y="2766219"/>
            <a:ext cx="10515600" cy="1325563"/>
          </a:xfrm>
        </p:spPr>
        <p:txBody>
          <a:bodyPr/>
          <a:lstStyle/>
          <a:p>
            <a:pPr algn="ctr"/>
            <a:r>
              <a:rPr lang="en-GB" b="1" dirty="0">
                <a:solidFill>
                  <a:schemeClr val="bg1"/>
                </a:solidFill>
              </a:rPr>
              <a:t>Story 1:</a:t>
            </a:r>
            <a:br>
              <a:rPr lang="en-GB" b="1" dirty="0">
                <a:solidFill>
                  <a:schemeClr val="bg1"/>
                </a:solidFill>
              </a:rPr>
            </a:br>
            <a:r>
              <a:rPr lang="en-GB" b="1" dirty="0">
                <a:solidFill>
                  <a:schemeClr val="bg1"/>
                </a:solidFill>
              </a:rPr>
              <a:t>Dinner at Levi’s House</a:t>
            </a:r>
          </a:p>
        </p:txBody>
      </p:sp>
    </p:spTree>
    <p:extLst>
      <p:ext uri="{BB962C8B-B14F-4D97-AF65-F5344CB8AC3E}">
        <p14:creationId xmlns:p14="http://schemas.microsoft.com/office/powerpoint/2010/main" val="312321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Large crowds had gathered to see Jesus too. – Slide 2">
            <a:extLst>
              <a:ext uri="{FF2B5EF4-FFF2-40B4-BE49-F238E27FC236}">
                <a16:creationId xmlns:a16="http://schemas.microsoft.com/office/drawing/2014/main" id="{7A00CBD2-F445-444D-490E-DA8DA61DC5CE}"/>
              </a:ext>
            </a:extLst>
          </p:cNvPr>
          <p:cNvPicPr>
            <a:picLocks noChangeAspect="1"/>
          </p:cNvPicPr>
          <p:nvPr/>
        </p:nvPicPr>
        <p:blipFill>
          <a:blip r:embed="rId3"/>
          <a:srcRect b="25014"/>
          <a:stretch>
            <a:fillRect/>
          </a:stretch>
        </p:blipFill>
        <p:spPr>
          <a:xfrm>
            <a:off x="20" y="1282"/>
            <a:ext cx="12191980" cy="6856718"/>
          </a:xfrm>
          <a:prstGeom prst="rect">
            <a:avLst/>
          </a:prstGeom>
        </p:spPr>
      </p:pic>
    </p:spTree>
    <p:extLst>
      <p:ext uri="{BB962C8B-B14F-4D97-AF65-F5344CB8AC3E}">
        <p14:creationId xmlns:p14="http://schemas.microsoft.com/office/powerpoint/2010/main" val="3469064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Kids Lamborghini Experience – Dream Car Drives">
            <a:extLst>
              <a:ext uri="{FF2B5EF4-FFF2-40B4-BE49-F238E27FC236}">
                <a16:creationId xmlns:a16="http://schemas.microsoft.com/office/drawing/2014/main" id="{F3E3696C-D9D2-C579-707C-D368D9A02B53}"/>
              </a:ext>
            </a:extLst>
          </p:cNvPr>
          <p:cNvPicPr>
            <a:picLocks noChangeAspect="1"/>
          </p:cNvPicPr>
          <p:nvPr/>
        </p:nvPicPr>
        <p:blipFill>
          <a:blip r:embed="rId2"/>
          <a:srcRect t="3307" b="21707"/>
          <a:stretch>
            <a:fillRect/>
          </a:stretch>
        </p:blipFill>
        <p:spPr>
          <a:xfrm>
            <a:off x="20" y="1282"/>
            <a:ext cx="12191980" cy="6856718"/>
          </a:xfrm>
          <a:prstGeom prst="rect">
            <a:avLst/>
          </a:prstGeom>
        </p:spPr>
      </p:pic>
    </p:spTree>
    <p:extLst>
      <p:ext uri="{BB962C8B-B14F-4D97-AF65-F5344CB8AC3E}">
        <p14:creationId xmlns:p14="http://schemas.microsoft.com/office/powerpoint/2010/main" val="31137780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ABB624F-BF77-4AE1-B71D-2D681D473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Matthew was a Jew who had chosen to become a tax collector for the Romans who were occupying the land. – Slide 1">
            <a:extLst>
              <a:ext uri="{FF2B5EF4-FFF2-40B4-BE49-F238E27FC236}">
                <a16:creationId xmlns:a16="http://schemas.microsoft.com/office/drawing/2014/main" id="{C64A2771-B78A-8261-557F-A5BC70CE529E}"/>
              </a:ext>
            </a:extLst>
          </p:cNvPr>
          <p:cNvPicPr>
            <a:picLocks noChangeAspect="1"/>
          </p:cNvPicPr>
          <p:nvPr/>
        </p:nvPicPr>
        <p:blipFill>
          <a:blip r:embed="rId3"/>
          <a:srcRect r="-3" b="4186"/>
          <a:stretch>
            <a:fillRect/>
          </a:stretch>
        </p:blipFill>
        <p:spPr>
          <a:xfrm>
            <a:off x="7534656" y="1"/>
            <a:ext cx="4657344" cy="3346704"/>
          </a:xfrm>
          <a:prstGeom prst="rect">
            <a:avLst/>
          </a:prstGeom>
        </p:spPr>
      </p:pic>
    </p:spTree>
    <p:extLst>
      <p:ext uri="{BB962C8B-B14F-4D97-AF65-F5344CB8AC3E}">
        <p14:creationId xmlns:p14="http://schemas.microsoft.com/office/powerpoint/2010/main" val="19333882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0E239-FB63-43EA-AC4D-A02B1AAA1A1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4CC6DAA-24E9-65D3-CB43-659E14F01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Most of the religious leaders avoided tax collectors and thought they were too sinful to ever be forgiven by God. Matthew must have been surprised when Jesus walked up to his tax booth and said, ‘Follow me.’ – Slide 4">
            <a:extLst>
              <a:ext uri="{FF2B5EF4-FFF2-40B4-BE49-F238E27FC236}">
                <a16:creationId xmlns:a16="http://schemas.microsoft.com/office/drawing/2014/main" id="{CA721964-76D9-714E-5B1A-91FD79605B9A}"/>
              </a:ext>
            </a:extLst>
          </p:cNvPr>
          <p:cNvPicPr>
            <a:picLocks noChangeAspect="1"/>
          </p:cNvPicPr>
          <p:nvPr/>
        </p:nvPicPr>
        <p:blipFill>
          <a:blip r:embed="rId2"/>
          <a:srcRect r="19400"/>
          <a:stretch>
            <a:fillRect/>
          </a:stretch>
        </p:blipFill>
        <p:spPr>
          <a:xfrm>
            <a:off x="-1" y="10"/>
            <a:ext cx="7370057" cy="6857990"/>
          </a:xfrm>
          <a:prstGeom prst="rect">
            <a:avLst/>
          </a:prstGeom>
        </p:spPr>
      </p:pic>
      <p:pic>
        <p:nvPicPr>
          <p:cNvPr id="2" name="Picture 1" descr="Matthew was a Jew who had chosen to become a tax collector for the Romans who were occupying the land. – Slide 1">
            <a:extLst>
              <a:ext uri="{FF2B5EF4-FFF2-40B4-BE49-F238E27FC236}">
                <a16:creationId xmlns:a16="http://schemas.microsoft.com/office/drawing/2014/main" id="{AEF7F5D1-A003-CAA3-B8EC-2B74A1F4DBCC}"/>
              </a:ext>
            </a:extLst>
          </p:cNvPr>
          <p:cNvPicPr>
            <a:picLocks noChangeAspect="1"/>
          </p:cNvPicPr>
          <p:nvPr/>
        </p:nvPicPr>
        <p:blipFill>
          <a:blip r:embed="rId3"/>
          <a:srcRect r="-3" b="4186"/>
          <a:stretch>
            <a:fillRect/>
          </a:stretch>
        </p:blipFill>
        <p:spPr>
          <a:xfrm>
            <a:off x="7534656" y="1"/>
            <a:ext cx="4657344" cy="3346704"/>
          </a:xfrm>
          <a:prstGeom prst="rect">
            <a:avLst/>
          </a:prstGeom>
        </p:spPr>
      </p:pic>
    </p:spTree>
    <p:extLst>
      <p:ext uri="{BB962C8B-B14F-4D97-AF65-F5344CB8AC3E}">
        <p14:creationId xmlns:p14="http://schemas.microsoft.com/office/powerpoint/2010/main" val="27019393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1CFDD-9848-F3B5-10DA-3C9BEE6DF80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FA6B72-69DF-0399-3B1D-456D095BAB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Most of the religious leaders avoided tax collectors and thought they were too sinful to ever be forgiven by God. Matthew must have been surprised when Jesus walked up to his tax booth and said, ‘Follow me.’ – Slide 4">
            <a:extLst>
              <a:ext uri="{FF2B5EF4-FFF2-40B4-BE49-F238E27FC236}">
                <a16:creationId xmlns:a16="http://schemas.microsoft.com/office/drawing/2014/main" id="{E9B0CE13-D819-1338-8ACB-95F1528F13B3}"/>
              </a:ext>
            </a:extLst>
          </p:cNvPr>
          <p:cNvPicPr>
            <a:picLocks noChangeAspect="1"/>
          </p:cNvPicPr>
          <p:nvPr/>
        </p:nvPicPr>
        <p:blipFill>
          <a:blip r:embed="rId3"/>
          <a:srcRect r="19400"/>
          <a:stretch>
            <a:fillRect/>
          </a:stretch>
        </p:blipFill>
        <p:spPr>
          <a:xfrm>
            <a:off x="-1" y="10"/>
            <a:ext cx="7370057" cy="6857990"/>
          </a:xfrm>
          <a:prstGeom prst="rect">
            <a:avLst/>
          </a:prstGeom>
        </p:spPr>
      </p:pic>
      <p:pic>
        <p:nvPicPr>
          <p:cNvPr id="2" name="Picture 1" descr="Matthew was a Jew who had chosen to become a tax collector for the Romans who were occupying the land. – Slide 1">
            <a:extLst>
              <a:ext uri="{FF2B5EF4-FFF2-40B4-BE49-F238E27FC236}">
                <a16:creationId xmlns:a16="http://schemas.microsoft.com/office/drawing/2014/main" id="{1610B081-C1F1-3AB2-9BCC-BAE5E96C73A4}"/>
              </a:ext>
            </a:extLst>
          </p:cNvPr>
          <p:cNvPicPr>
            <a:picLocks noChangeAspect="1"/>
          </p:cNvPicPr>
          <p:nvPr/>
        </p:nvPicPr>
        <p:blipFill>
          <a:blip r:embed="rId4"/>
          <a:srcRect r="-3" b="4186"/>
          <a:stretch>
            <a:fillRect/>
          </a:stretch>
        </p:blipFill>
        <p:spPr>
          <a:xfrm>
            <a:off x="7534656" y="1"/>
            <a:ext cx="4657344" cy="3346704"/>
          </a:xfrm>
          <a:prstGeom prst="rect">
            <a:avLst/>
          </a:prstGeom>
        </p:spPr>
      </p:pic>
      <p:pic>
        <p:nvPicPr>
          <p:cNvPr id="4" name="Picture 3" descr="Matthew got up immediately, left his job as a tax collector and became a disciple of Jesus. – Slide 8">
            <a:extLst>
              <a:ext uri="{FF2B5EF4-FFF2-40B4-BE49-F238E27FC236}">
                <a16:creationId xmlns:a16="http://schemas.microsoft.com/office/drawing/2014/main" id="{4F4934A3-3E09-43C1-1200-9956FC1F505E}"/>
              </a:ext>
            </a:extLst>
          </p:cNvPr>
          <p:cNvPicPr>
            <a:picLocks noChangeAspect="1"/>
          </p:cNvPicPr>
          <p:nvPr/>
        </p:nvPicPr>
        <p:blipFill>
          <a:blip r:embed="rId5"/>
          <a:srcRect r="-3" b="4186"/>
          <a:stretch>
            <a:fillRect/>
          </a:stretch>
        </p:blipFill>
        <p:spPr>
          <a:xfrm>
            <a:off x="7534654" y="3511296"/>
            <a:ext cx="4657346" cy="3346704"/>
          </a:xfrm>
          <a:prstGeom prst="rect">
            <a:avLst/>
          </a:prstGeom>
        </p:spPr>
      </p:pic>
    </p:spTree>
    <p:extLst>
      <p:ext uri="{BB962C8B-B14F-4D97-AF65-F5344CB8AC3E}">
        <p14:creationId xmlns:p14="http://schemas.microsoft.com/office/powerpoint/2010/main" val="27011393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descr="Other religious leaders would never share a meal with people like this. But Jesus and His disciples ate and talked with them. – Slide 10">
            <a:extLst>
              <a:ext uri="{FF2B5EF4-FFF2-40B4-BE49-F238E27FC236}">
                <a16:creationId xmlns:a16="http://schemas.microsoft.com/office/drawing/2014/main" id="{42FA8BFE-A4CF-39B2-61CF-9A2C5673CA02}"/>
              </a:ext>
            </a:extLst>
          </p:cNvPr>
          <p:cNvPicPr>
            <a:picLocks noChangeAspect="1"/>
          </p:cNvPicPr>
          <p:nvPr/>
        </p:nvPicPr>
        <p:blipFill>
          <a:blip r:embed="rId3"/>
          <a:srcRect b="25014"/>
          <a:stretch>
            <a:fillRect/>
          </a:stretch>
        </p:blipFill>
        <p:spPr>
          <a:xfrm>
            <a:off x="20" y="1282"/>
            <a:ext cx="12191980" cy="6856718"/>
          </a:xfrm>
          <a:prstGeom prst="rect">
            <a:avLst/>
          </a:prstGeom>
        </p:spPr>
      </p:pic>
    </p:spTree>
    <p:extLst>
      <p:ext uri="{BB962C8B-B14F-4D97-AF65-F5344CB8AC3E}">
        <p14:creationId xmlns:p14="http://schemas.microsoft.com/office/powerpoint/2010/main" val="18893264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hat are we accomplishing?’ they asked. ‘Jesus is performing many miracles. If we let Him go on like this, everyone will believe in him. If that happens, the Romans will come and take away both our temple and our nation.’ – Slide 5">
            <a:extLst>
              <a:ext uri="{FF2B5EF4-FFF2-40B4-BE49-F238E27FC236}">
                <a16:creationId xmlns:a16="http://schemas.microsoft.com/office/drawing/2014/main" id="{8FCF76AA-8C02-2FB2-F708-282AF15B757F}"/>
              </a:ext>
            </a:extLst>
          </p:cNvPr>
          <p:cNvPicPr>
            <a:picLocks noChangeAspect="1"/>
          </p:cNvPicPr>
          <p:nvPr/>
        </p:nvPicPr>
        <p:blipFill>
          <a:blip r:embed="rId3"/>
          <a:stretch>
            <a:fillRect/>
          </a:stretch>
        </p:blipFill>
        <p:spPr>
          <a:xfrm>
            <a:off x="1523999" y="14620"/>
            <a:ext cx="9124507" cy="6843380"/>
          </a:xfrm>
          <a:prstGeom prst="rect">
            <a:avLst/>
          </a:prstGeom>
        </p:spPr>
      </p:pic>
      <p:sp>
        <p:nvSpPr>
          <p:cNvPr id="5" name="Speech Bubble: Rectangle with Corners Rounded 4">
            <a:extLst>
              <a:ext uri="{FF2B5EF4-FFF2-40B4-BE49-F238E27FC236}">
                <a16:creationId xmlns:a16="http://schemas.microsoft.com/office/drawing/2014/main" id="{14928A69-2E58-CECF-1A66-73E1BE096E5F}"/>
              </a:ext>
            </a:extLst>
          </p:cNvPr>
          <p:cNvSpPr/>
          <p:nvPr/>
        </p:nvSpPr>
        <p:spPr>
          <a:xfrm>
            <a:off x="4673739" y="4781733"/>
            <a:ext cx="5837274" cy="1536517"/>
          </a:xfrm>
          <a:prstGeom prst="wedgeRoundRectCallout">
            <a:avLst>
              <a:gd name="adj1" fmla="val -10390"/>
              <a:gd name="adj2" fmla="val -84937"/>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3600" i="1"/>
              <a:t>“Why does he eat with tax collectors and sinners?”</a:t>
            </a:r>
            <a:endParaRPr lang="en-GB" sz="3600"/>
          </a:p>
        </p:txBody>
      </p:sp>
    </p:spTree>
    <p:extLst>
      <p:ext uri="{BB962C8B-B14F-4D97-AF65-F5344CB8AC3E}">
        <p14:creationId xmlns:p14="http://schemas.microsoft.com/office/powerpoint/2010/main" val="306578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t is written in your law that the testimony of two men is true. I testify about myself and the Father who sent me testifies about me.’ – Slide 6">
            <a:extLst>
              <a:ext uri="{FF2B5EF4-FFF2-40B4-BE49-F238E27FC236}">
                <a16:creationId xmlns:a16="http://schemas.microsoft.com/office/drawing/2014/main" id="{B5BD91C5-6AEC-1D64-FC3F-85360FA6F60A}"/>
              </a:ext>
            </a:extLst>
          </p:cNvPr>
          <p:cNvPicPr>
            <a:picLocks noChangeAspect="1"/>
          </p:cNvPicPr>
          <p:nvPr/>
        </p:nvPicPr>
        <p:blipFill>
          <a:blip r:embed="rId3"/>
          <a:stretch>
            <a:fillRect/>
          </a:stretch>
        </p:blipFill>
        <p:spPr>
          <a:xfrm>
            <a:off x="1541929" y="14111"/>
            <a:ext cx="9161930" cy="6871448"/>
          </a:xfrm>
          <a:prstGeom prst="rect">
            <a:avLst/>
          </a:prstGeom>
        </p:spPr>
      </p:pic>
      <p:sp>
        <p:nvSpPr>
          <p:cNvPr id="4" name="Speech Bubble: Rectangle with Corners Rounded 3">
            <a:extLst>
              <a:ext uri="{FF2B5EF4-FFF2-40B4-BE49-F238E27FC236}">
                <a16:creationId xmlns:a16="http://schemas.microsoft.com/office/drawing/2014/main" id="{569F36FE-1EC4-D051-F369-C9AA5F083E32}"/>
              </a:ext>
            </a:extLst>
          </p:cNvPr>
          <p:cNvSpPr/>
          <p:nvPr/>
        </p:nvSpPr>
        <p:spPr>
          <a:xfrm>
            <a:off x="220656" y="4884101"/>
            <a:ext cx="7498872" cy="1649506"/>
          </a:xfrm>
          <a:prstGeom prst="wedgeRoundRectCallout">
            <a:avLst>
              <a:gd name="adj1" fmla="val -14990"/>
              <a:gd name="adj2" fmla="val -89047"/>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3600" i="1" dirty="0"/>
              <a:t>“It is not the healthy who need a doctor, but the sick. I have not come to call the righteous, but sinners.”</a:t>
            </a:r>
          </a:p>
        </p:txBody>
      </p:sp>
    </p:spTree>
    <p:extLst>
      <p:ext uri="{BB962C8B-B14F-4D97-AF65-F5344CB8AC3E}">
        <p14:creationId xmlns:p14="http://schemas.microsoft.com/office/powerpoint/2010/main" val="36915505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A6DFA-71CD-B41D-1DC9-3A8E8FF2E0A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A883901-50DC-4F6D-C625-35B73F4E81B4}"/>
              </a:ext>
            </a:extLst>
          </p:cNvPr>
          <p:cNvSpPr txBox="1"/>
          <p:nvPr/>
        </p:nvSpPr>
        <p:spPr>
          <a:xfrm>
            <a:off x="2879725" y="584200"/>
            <a:ext cx="6432550" cy="5509200"/>
          </a:xfrm>
          <a:prstGeom prst="rect">
            <a:avLst/>
          </a:prstGeom>
          <a:noFill/>
        </p:spPr>
        <p:txBody>
          <a:bodyPr wrap="square">
            <a:spAutoFit/>
          </a:bodyPr>
          <a:lstStyle/>
          <a:p>
            <a:pPr algn="ctr">
              <a:buNone/>
            </a:pPr>
            <a:r>
              <a:rPr lang="en-GB" sz="3200" kern="100" dirty="0">
                <a:solidFill>
                  <a:schemeClr val="bg1"/>
                </a:solidFill>
                <a:effectLst/>
                <a:ea typeface="Aptos" panose="020B0004020202020204" pitchFamily="34" charset="0"/>
                <a:cs typeface="Times New Roman" panose="02020603050405020304" pitchFamily="18" charset="0"/>
              </a:rPr>
              <a:t>To be a friend of Jesus I need…</a:t>
            </a:r>
          </a:p>
          <a:p>
            <a:pPr algn="ctr">
              <a:buNone/>
            </a:pPr>
            <a:endParaRPr lang="en-GB" sz="3200" kern="100" dirty="0">
              <a:solidFill>
                <a:schemeClr val="bg1"/>
              </a:solidFill>
              <a:effectLst/>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ea typeface="Aptos" panose="020B0004020202020204" pitchFamily="34" charset="0"/>
                <a:cs typeface="Times New Roman" panose="02020603050405020304" pitchFamily="18" charset="0"/>
              </a:rPr>
              <a:t>To be Clever</a:t>
            </a:r>
          </a:p>
          <a:p>
            <a:pPr lvl="0" algn="ctr"/>
            <a:endParaRPr lang="en-GB" sz="3200" strike="sngStrike" kern="100" dirty="0">
              <a:solidFill>
                <a:schemeClr val="bg1"/>
              </a:solidFill>
              <a:effectLst/>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ea typeface="Aptos" panose="020B0004020202020204" pitchFamily="34" charset="0"/>
                <a:cs typeface="Times New Roman" panose="02020603050405020304" pitchFamily="18" charset="0"/>
              </a:rPr>
              <a:t>To be Good</a:t>
            </a:r>
          </a:p>
          <a:p>
            <a:pPr lvl="0" algn="ctr"/>
            <a:endParaRPr lang="en-GB" sz="3200" strike="sngStrike" kern="100" dirty="0">
              <a:solidFill>
                <a:schemeClr val="bg1"/>
              </a:solidFill>
              <a:effectLst/>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ea typeface="Aptos" panose="020B0004020202020204" pitchFamily="34" charset="0"/>
                <a:cs typeface="Times New Roman" panose="02020603050405020304" pitchFamily="18" charset="0"/>
              </a:rPr>
              <a:t>To be Funny</a:t>
            </a:r>
          </a:p>
          <a:p>
            <a:pPr lvl="0" algn="ctr"/>
            <a:endParaRPr lang="en-GB" sz="3200" strike="sngStrike" kern="100" dirty="0">
              <a:solidFill>
                <a:schemeClr val="bg1"/>
              </a:solidFill>
              <a:effectLst/>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ea typeface="Aptos" panose="020B0004020202020204" pitchFamily="34" charset="0"/>
                <a:cs typeface="Times New Roman" panose="02020603050405020304" pitchFamily="18" charset="0"/>
              </a:rPr>
              <a:t>To be Attractive</a:t>
            </a:r>
          </a:p>
          <a:p>
            <a:pPr lvl="0" algn="ctr"/>
            <a:endParaRPr lang="en-GB" sz="3200" kern="100" dirty="0">
              <a:solidFill>
                <a:schemeClr val="bg1"/>
              </a:solidFill>
              <a:effectLst/>
              <a:ea typeface="Aptos" panose="020B0004020202020204" pitchFamily="34" charset="0"/>
              <a:cs typeface="Times New Roman" panose="02020603050405020304" pitchFamily="18" charset="0"/>
            </a:endParaRPr>
          </a:p>
          <a:p>
            <a:pPr lvl="0" algn="ctr"/>
            <a:r>
              <a:rPr lang="en-GB" sz="3200" kern="100" dirty="0">
                <a:solidFill>
                  <a:schemeClr val="bg1"/>
                </a:solidFill>
                <a:effectLst/>
                <a:ea typeface="Aptos" panose="020B0004020202020204" pitchFamily="34" charset="0"/>
                <a:cs typeface="Times New Roman" panose="02020603050405020304" pitchFamily="18" charset="0"/>
              </a:rPr>
              <a:t>To need Him </a:t>
            </a:r>
          </a:p>
        </p:txBody>
      </p:sp>
      <p:sp>
        <p:nvSpPr>
          <p:cNvPr id="2" name="Oval 1">
            <a:extLst>
              <a:ext uri="{FF2B5EF4-FFF2-40B4-BE49-F238E27FC236}">
                <a16:creationId xmlns:a16="http://schemas.microsoft.com/office/drawing/2014/main" id="{26CB5668-3EC9-D58A-3938-34AF3AA84A0E}"/>
              </a:ext>
            </a:extLst>
          </p:cNvPr>
          <p:cNvSpPr/>
          <p:nvPr/>
        </p:nvSpPr>
        <p:spPr>
          <a:xfrm>
            <a:off x="4292600" y="5162550"/>
            <a:ext cx="3752850" cy="126365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Tree>
    <p:extLst>
      <p:ext uri="{BB962C8B-B14F-4D97-AF65-F5344CB8AC3E}">
        <p14:creationId xmlns:p14="http://schemas.microsoft.com/office/powerpoint/2010/main" val="26540001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1243C-10F5-1085-445B-A3F47B2373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2B5E69-F9D0-C84A-79AB-CCAABD706AD4}"/>
              </a:ext>
            </a:extLst>
          </p:cNvPr>
          <p:cNvSpPr>
            <a:spLocks noGrp="1"/>
          </p:cNvSpPr>
          <p:nvPr>
            <p:ph type="title"/>
          </p:nvPr>
        </p:nvSpPr>
        <p:spPr>
          <a:xfrm>
            <a:off x="838200" y="2766219"/>
            <a:ext cx="10515600" cy="1325563"/>
          </a:xfrm>
        </p:spPr>
        <p:txBody>
          <a:bodyPr/>
          <a:lstStyle/>
          <a:p>
            <a:pPr algn="ctr"/>
            <a:r>
              <a:rPr lang="en-GB" b="1" dirty="0">
                <a:solidFill>
                  <a:schemeClr val="bg1"/>
                </a:solidFill>
              </a:rPr>
              <a:t>Story 2:</a:t>
            </a:r>
            <a:br>
              <a:rPr lang="en-GB" b="1" dirty="0">
                <a:solidFill>
                  <a:schemeClr val="bg1"/>
                </a:solidFill>
              </a:rPr>
            </a:br>
            <a:r>
              <a:rPr lang="en-GB" b="1" dirty="0">
                <a:solidFill>
                  <a:schemeClr val="bg1"/>
                </a:solidFill>
              </a:rPr>
              <a:t>Picking Grain on the Sabbath</a:t>
            </a:r>
          </a:p>
        </p:txBody>
      </p:sp>
    </p:spTree>
    <p:extLst>
      <p:ext uri="{BB962C8B-B14F-4D97-AF65-F5344CB8AC3E}">
        <p14:creationId xmlns:p14="http://schemas.microsoft.com/office/powerpoint/2010/main" val="6641680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 Sabbath day was a day of rest. Jewish farmers who obeyed God’s laws would not harvest their crops on the Sabbath. – Slide 1">
            <a:extLst>
              <a:ext uri="{FF2B5EF4-FFF2-40B4-BE49-F238E27FC236}">
                <a16:creationId xmlns:a16="http://schemas.microsoft.com/office/drawing/2014/main" id="{D2B321D7-0C9C-7530-30A7-5CDF430F488A}"/>
              </a:ext>
            </a:extLst>
          </p:cNvPr>
          <p:cNvPicPr>
            <a:picLocks noChangeAspect="1"/>
          </p:cNvPicPr>
          <p:nvPr/>
        </p:nvPicPr>
        <p:blipFill>
          <a:blip r:embed="rId3"/>
          <a:stretch>
            <a:fillRect/>
          </a:stretch>
        </p:blipFill>
        <p:spPr>
          <a:xfrm>
            <a:off x="1519518" y="0"/>
            <a:ext cx="9148482" cy="6861362"/>
          </a:xfrm>
          <a:prstGeom prst="rect">
            <a:avLst/>
          </a:prstGeom>
        </p:spPr>
      </p:pic>
    </p:spTree>
    <p:extLst>
      <p:ext uri="{BB962C8B-B14F-4D97-AF65-F5344CB8AC3E}">
        <p14:creationId xmlns:p14="http://schemas.microsoft.com/office/powerpoint/2010/main" val="35526803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ABB624F-BF77-4AE1-B71D-2D681D473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His disciples began to pick some ears of corn ... – Slide 3">
            <a:extLst>
              <a:ext uri="{FF2B5EF4-FFF2-40B4-BE49-F238E27FC236}">
                <a16:creationId xmlns:a16="http://schemas.microsoft.com/office/drawing/2014/main" id="{910EEB8F-2924-835D-9523-990CAA010ADC}"/>
              </a:ext>
            </a:extLst>
          </p:cNvPr>
          <p:cNvPicPr>
            <a:picLocks noChangeAspect="1"/>
          </p:cNvPicPr>
          <p:nvPr/>
        </p:nvPicPr>
        <p:blipFill>
          <a:blip r:embed="rId3"/>
          <a:srcRect l="12782" r="6618"/>
          <a:stretch>
            <a:fillRect/>
          </a:stretch>
        </p:blipFill>
        <p:spPr>
          <a:xfrm>
            <a:off x="-1" y="10"/>
            <a:ext cx="7370057" cy="6857990"/>
          </a:xfrm>
          <a:prstGeom prst="rect">
            <a:avLst/>
          </a:prstGeom>
        </p:spPr>
      </p:pic>
      <p:pic>
        <p:nvPicPr>
          <p:cNvPr id="4" name="Picture 3" descr="Now the Pharisees had made up their own strict rules to say what people could or could not do on the Sabbath. When they saw the disciples picking a few ears of grain they accused them of ‘harvesting’ on the Sabbath. ‘Why are you doing what is unlawful on the Sabbath?’ they demanded. – Slide 5">
            <a:extLst>
              <a:ext uri="{FF2B5EF4-FFF2-40B4-BE49-F238E27FC236}">
                <a16:creationId xmlns:a16="http://schemas.microsoft.com/office/drawing/2014/main" id="{CC2BB7C6-EE62-9B12-3C73-8FFA0748E83B}"/>
              </a:ext>
            </a:extLst>
          </p:cNvPr>
          <p:cNvPicPr>
            <a:picLocks noChangeAspect="1"/>
          </p:cNvPicPr>
          <p:nvPr/>
        </p:nvPicPr>
        <p:blipFill>
          <a:blip r:embed="rId4"/>
          <a:srcRect r="-3" b="4186"/>
          <a:stretch>
            <a:fillRect/>
          </a:stretch>
        </p:blipFill>
        <p:spPr>
          <a:xfrm>
            <a:off x="7534656" y="3510824"/>
            <a:ext cx="4657344" cy="3346704"/>
          </a:xfrm>
          <a:prstGeom prst="rect">
            <a:avLst/>
          </a:prstGeom>
        </p:spPr>
      </p:pic>
      <p:pic>
        <p:nvPicPr>
          <p:cNvPr id="3" name="Picture 2" descr="... rub them in their hands and eat the grain. – Slide 4">
            <a:extLst>
              <a:ext uri="{FF2B5EF4-FFF2-40B4-BE49-F238E27FC236}">
                <a16:creationId xmlns:a16="http://schemas.microsoft.com/office/drawing/2014/main" id="{FF91EE3E-8B3D-82E8-3621-00F03C155ACE}"/>
              </a:ext>
            </a:extLst>
          </p:cNvPr>
          <p:cNvPicPr>
            <a:picLocks noChangeAspect="1"/>
          </p:cNvPicPr>
          <p:nvPr/>
        </p:nvPicPr>
        <p:blipFill>
          <a:blip r:embed="rId5"/>
          <a:srcRect r="-3" b="4186"/>
          <a:stretch>
            <a:fillRect/>
          </a:stretch>
        </p:blipFill>
        <p:spPr>
          <a:xfrm>
            <a:off x="7534654" y="5792"/>
            <a:ext cx="4657346" cy="3346704"/>
          </a:xfrm>
          <a:prstGeom prst="rect">
            <a:avLst/>
          </a:prstGeom>
        </p:spPr>
      </p:pic>
    </p:spTree>
    <p:extLst>
      <p:ext uri="{BB962C8B-B14F-4D97-AF65-F5344CB8AC3E}">
        <p14:creationId xmlns:p14="http://schemas.microsoft.com/office/powerpoint/2010/main" val="432715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3,000+ Girl Riding A Pony Stock Photos, Pictures &amp; Royalty-Free Images -  iStock">
            <a:extLst>
              <a:ext uri="{FF2B5EF4-FFF2-40B4-BE49-F238E27FC236}">
                <a16:creationId xmlns:a16="http://schemas.microsoft.com/office/drawing/2014/main" id="{0F743609-6D5A-3F65-7779-83D7337681EA}"/>
              </a:ext>
            </a:extLst>
          </p:cNvPr>
          <p:cNvPicPr>
            <a:picLocks noChangeAspect="1"/>
          </p:cNvPicPr>
          <p:nvPr/>
        </p:nvPicPr>
        <p:blipFill>
          <a:blip r:embed="rId2"/>
          <a:srcRect t="12025" b="3404"/>
          <a:stretch>
            <a:fillRect/>
          </a:stretch>
        </p:blipFill>
        <p:spPr>
          <a:xfrm>
            <a:off x="20" y="1282"/>
            <a:ext cx="12191980" cy="6856718"/>
          </a:xfrm>
          <a:prstGeom prst="rect">
            <a:avLst/>
          </a:prstGeom>
        </p:spPr>
      </p:pic>
    </p:spTree>
    <p:extLst>
      <p:ext uri="{BB962C8B-B14F-4D97-AF65-F5344CB8AC3E}">
        <p14:creationId xmlns:p14="http://schemas.microsoft.com/office/powerpoint/2010/main" val="34486326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E7BAC7-F12D-20E2-353E-9860ABD9B0B2}"/>
              </a:ext>
            </a:extLst>
          </p:cNvPr>
          <p:cNvSpPr txBox="1"/>
          <p:nvPr/>
        </p:nvSpPr>
        <p:spPr>
          <a:xfrm>
            <a:off x="3048000" y="777330"/>
            <a:ext cx="6096000" cy="769441"/>
          </a:xfrm>
          <a:prstGeom prst="rect">
            <a:avLst/>
          </a:prstGeom>
          <a:noFill/>
        </p:spPr>
        <p:txBody>
          <a:bodyPr wrap="square">
            <a:spAutoFit/>
          </a:bodyPr>
          <a:lstStyle/>
          <a:p>
            <a:pPr algn="ctr"/>
            <a:r>
              <a:rPr lang="en-GB" sz="4400" dirty="0">
                <a:solidFill>
                  <a:schemeClr val="bg1"/>
                </a:solidFill>
              </a:rPr>
              <a:t>The Sabbath</a:t>
            </a:r>
          </a:p>
        </p:txBody>
      </p:sp>
      <p:pic>
        <p:nvPicPr>
          <p:cNvPr id="9" name="Picture 8">
            <a:extLst>
              <a:ext uri="{FF2B5EF4-FFF2-40B4-BE49-F238E27FC236}">
                <a16:creationId xmlns:a16="http://schemas.microsoft.com/office/drawing/2014/main" id="{0DD4C601-4201-7C8F-B20C-5E71C54E67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00" y="1667625"/>
            <a:ext cx="4143617" cy="5177674"/>
          </a:xfrm>
          <a:prstGeom prst="rect">
            <a:avLst/>
          </a:prstGeom>
        </p:spPr>
      </p:pic>
    </p:spTree>
    <p:extLst>
      <p:ext uri="{BB962C8B-B14F-4D97-AF65-F5344CB8AC3E}">
        <p14:creationId xmlns:p14="http://schemas.microsoft.com/office/powerpoint/2010/main" val="36082482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4698E-50E7-8638-2861-CBC5896534B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DFCC7C1-8FA6-2E18-932C-60F09EEB603D}"/>
              </a:ext>
            </a:extLst>
          </p:cNvPr>
          <p:cNvSpPr txBox="1"/>
          <p:nvPr/>
        </p:nvSpPr>
        <p:spPr>
          <a:xfrm>
            <a:off x="3048000" y="777330"/>
            <a:ext cx="6096000" cy="769441"/>
          </a:xfrm>
          <a:prstGeom prst="rect">
            <a:avLst/>
          </a:prstGeom>
          <a:noFill/>
        </p:spPr>
        <p:txBody>
          <a:bodyPr wrap="square">
            <a:spAutoFit/>
          </a:bodyPr>
          <a:lstStyle/>
          <a:p>
            <a:pPr algn="ctr"/>
            <a:r>
              <a:rPr lang="en-GB" sz="4400" dirty="0">
                <a:solidFill>
                  <a:schemeClr val="bg1"/>
                </a:solidFill>
              </a:rPr>
              <a:t>The Sabbath</a:t>
            </a:r>
          </a:p>
        </p:txBody>
      </p:sp>
      <p:pic>
        <p:nvPicPr>
          <p:cNvPr id="5" name="Picture 4" descr="Exhausted Farmer Images – Browse 94,487 Stock Photos, Vectors, and Video |  Adobe Stock">
            <a:extLst>
              <a:ext uri="{FF2B5EF4-FFF2-40B4-BE49-F238E27FC236}">
                <a16:creationId xmlns:a16="http://schemas.microsoft.com/office/drawing/2014/main" id="{BEA89DA3-D6A7-2C39-77DD-CB9BF0F700F3}"/>
              </a:ext>
            </a:extLst>
          </p:cNvPr>
          <p:cNvPicPr>
            <a:picLocks noChangeAspect="1"/>
          </p:cNvPicPr>
          <p:nvPr/>
        </p:nvPicPr>
        <p:blipFill>
          <a:blip r:embed="rId3"/>
          <a:stretch>
            <a:fillRect/>
          </a:stretch>
        </p:blipFill>
        <p:spPr>
          <a:xfrm>
            <a:off x="4143282" y="1667624"/>
            <a:ext cx="4209298" cy="2371436"/>
          </a:xfrm>
          <a:prstGeom prst="rect">
            <a:avLst/>
          </a:prstGeom>
        </p:spPr>
      </p:pic>
      <p:pic>
        <p:nvPicPr>
          <p:cNvPr id="9" name="Picture 8">
            <a:extLst>
              <a:ext uri="{FF2B5EF4-FFF2-40B4-BE49-F238E27FC236}">
                <a16:creationId xmlns:a16="http://schemas.microsoft.com/office/drawing/2014/main" id="{9BB5076E-4316-F097-59D6-D408ECB2FE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00" y="1667625"/>
            <a:ext cx="4143617" cy="5177674"/>
          </a:xfrm>
          <a:prstGeom prst="rect">
            <a:avLst/>
          </a:prstGeom>
        </p:spPr>
      </p:pic>
    </p:spTree>
    <p:extLst>
      <p:ext uri="{BB962C8B-B14F-4D97-AF65-F5344CB8AC3E}">
        <p14:creationId xmlns:p14="http://schemas.microsoft.com/office/powerpoint/2010/main" val="41639061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C1D85-4D53-4511-4965-792186F6CB5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7C9E257-0B69-269B-8B1B-1E07CE49C244}"/>
              </a:ext>
            </a:extLst>
          </p:cNvPr>
          <p:cNvSpPr txBox="1"/>
          <p:nvPr/>
        </p:nvSpPr>
        <p:spPr>
          <a:xfrm>
            <a:off x="3048000" y="777330"/>
            <a:ext cx="6096000" cy="769441"/>
          </a:xfrm>
          <a:prstGeom prst="rect">
            <a:avLst/>
          </a:prstGeom>
          <a:noFill/>
        </p:spPr>
        <p:txBody>
          <a:bodyPr wrap="square">
            <a:spAutoFit/>
          </a:bodyPr>
          <a:lstStyle/>
          <a:p>
            <a:pPr algn="ctr"/>
            <a:r>
              <a:rPr lang="en-GB" sz="4400" dirty="0">
                <a:solidFill>
                  <a:schemeClr val="bg1"/>
                </a:solidFill>
              </a:rPr>
              <a:t>The Sabbath</a:t>
            </a:r>
          </a:p>
        </p:txBody>
      </p:sp>
      <p:pic>
        <p:nvPicPr>
          <p:cNvPr id="5" name="Picture 4" descr="Exhausted Farmer Images – Browse 94,487 Stock Photos, Vectors, and Video |  Adobe Stock">
            <a:extLst>
              <a:ext uri="{FF2B5EF4-FFF2-40B4-BE49-F238E27FC236}">
                <a16:creationId xmlns:a16="http://schemas.microsoft.com/office/drawing/2014/main" id="{D243312C-1FB0-4731-266E-3C5A853460EE}"/>
              </a:ext>
            </a:extLst>
          </p:cNvPr>
          <p:cNvPicPr>
            <a:picLocks noChangeAspect="1"/>
          </p:cNvPicPr>
          <p:nvPr/>
        </p:nvPicPr>
        <p:blipFill>
          <a:blip r:embed="rId3"/>
          <a:stretch>
            <a:fillRect/>
          </a:stretch>
        </p:blipFill>
        <p:spPr>
          <a:xfrm>
            <a:off x="4143282" y="1667624"/>
            <a:ext cx="4209298" cy="2371436"/>
          </a:xfrm>
          <a:prstGeom prst="rect">
            <a:avLst/>
          </a:prstGeom>
        </p:spPr>
      </p:pic>
      <p:pic>
        <p:nvPicPr>
          <p:cNvPr id="7" name="Picture 6" descr="Why it's important to stop and enjoy the view before reaching the mountain  top | Chatsworth Consulting Group">
            <a:extLst>
              <a:ext uri="{FF2B5EF4-FFF2-40B4-BE49-F238E27FC236}">
                <a16:creationId xmlns:a16="http://schemas.microsoft.com/office/drawing/2014/main" id="{5415E819-2FC5-8F67-F0C3-3D7C6F653A2F}"/>
              </a:ext>
            </a:extLst>
          </p:cNvPr>
          <p:cNvPicPr>
            <a:picLocks noChangeAspect="1"/>
          </p:cNvPicPr>
          <p:nvPr/>
        </p:nvPicPr>
        <p:blipFill>
          <a:blip r:embed="rId4"/>
          <a:stretch>
            <a:fillRect/>
          </a:stretch>
        </p:blipFill>
        <p:spPr>
          <a:xfrm>
            <a:off x="4103495" y="4039060"/>
            <a:ext cx="4228410" cy="2818940"/>
          </a:xfrm>
          <a:prstGeom prst="rect">
            <a:avLst/>
          </a:prstGeom>
        </p:spPr>
      </p:pic>
      <p:pic>
        <p:nvPicPr>
          <p:cNvPr id="9" name="Picture 8">
            <a:extLst>
              <a:ext uri="{FF2B5EF4-FFF2-40B4-BE49-F238E27FC236}">
                <a16:creationId xmlns:a16="http://schemas.microsoft.com/office/drawing/2014/main" id="{11BF09CA-740B-5D70-0F54-43160EBB9C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400" y="1667625"/>
            <a:ext cx="4143617" cy="5177674"/>
          </a:xfrm>
          <a:prstGeom prst="rect">
            <a:avLst/>
          </a:prstGeom>
        </p:spPr>
      </p:pic>
    </p:spTree>
    <p:extLst>
      <p:ext uri="{BB962C8B-B14F-4D97-AF65-F5344CB8AC3E}">
        <p14:creationId xmlns:p14="http://schemas.microsoft.com/office/powerpoint/2010/main" val="4954106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AD78B-0CB0-4A23-0EEB-A444D0C146A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B4759CC-BBAF-23B0-90F8-50C90C5C5CF6}"/>
              </a:ext>
            </a:extLst>
          </p:cNvPr>
          <p:cNvSpPr txBox="1"/>
          <p:nvPr/>
        </p:nvSpPr>
        <p:spPr>
          <a:xfrm>
            <a:off x="3048000" y="777330"/>
            <a:ext cx="6096000" cy="769441"/>
          </a:xfrm>
          <a:prstGeom prst="rect">
            <a:avLst/>
          </a:prstGeom>
          <a:noFill/>
        </p:spPr>
        <p:txBody>
          <a:bodyPr wrap="square">
            <a:spAutoFit/>
          </a:bodyPr>
          <a:lstStyle/>
          <a:p>
            <a:pPr algn="ctr"/>
            <a:r>
              <a:rPr lang="en-GB" sz="4400" dirty="0">
                <a:solidFill>
                  <a:schemeClr val="bg1"/>
                </a:solidFill>
              </a:rPr>
              <a:t>The Sabbath</a:t>
            </a:r>
          </a:p>
        </p:txBody>
      </p:sp>
      <p:pic>
        <p:nvPicPr>
          <p:cNvPr id="5" name="Picture 4" descr="Exhausted Farmer Images – Browse 94,487 Stock Photos, Vectors, and Video |  Adobe Stock">
            <a:extLst>
              <a:ext uri="{FF2B5EF4-FFF2-40B4-BE49-F238E27FC236}">
                <a16:creationId xmlns:a16="http://schemas.microsoft.com/office/drawing/2014/main" id="{E4A19CA0-BE87-0E16-11A6-B88D7E472D8C}"/>
              </a:ext>
            </a:extLst>
          </p:cNvPr>
          <p:cNvPicPr>
            <a:picLocks noChangeAspect="1"/>
          </p:cNvPicPr>
          <p:nvPr/>
        </p:nvPicPr>
        <p:blipFill>
          <a:blip r:embed="rId3"/>
          <a:stretch>
            <a:fillRect/>
          </a:stretch>
        </p:blipFill>
        <p:spPr>
          <a:xfrm>
            <a:off x="4143282" y="1667624"/>
            <a:ext cx="4209298" cy="2371436"/>
          </a:xfrm>
          <a:prstGeom prst="rect">
            <a:avLst/>
          </a:prstGeom>
        </p:spPr>
      </p:pic>
      <p:pic>
        <p:nvPicPr>
          <p:cNvPr id="6" name="Picture 5" descr="Farmer's concerns about sunshine and gentle rain for emerging crops">
            <a:extLst>
              <a:ext uri="{FF2B5EF4-FFF2-40B4-BE49-F238E27FC236}">
                <a16:creationId xmlns:a16="http://schemas.microsoft.com/office/drawing/2014/main" id="{29B4687E-C205-C2FD-B19D-042B7B4AA98E}"/>
              </a:ext>
            </a:extLst>
          </p:cNvPr>
          <p:cNvPicPr>
            <a:picLocks noChangeAspect="1"/>
          </p:cNvPicPr>
          <p:nvPr/>
        </p:nvPicPr>
        <p:blipFill>
          <a:blip r:embed="rId4"/>
          <a:srcRect l="25728"/>
          <a:stretch>
            <a:fillRect/>
          </a:stretch>
        </p:blipFill>
        <p:spPr>
          <a:xfrm>
            <a:off x="8331905" y="1667624"/>
            <a:ext cx="3841045" cy="5171528"/>
          </a:xfrm>
          <a:prstGeom prst="rect">
            <a:avLst/>
          </a:prstGeom>
        </p:spPr>
      </p:pic>
      <p:pic>
        <p:nvPicPr>
          <p:cNvPr id="7" name="Picture 6" descr="Why it's important to stop and enjoy the view before reaching the mountain  top | Chatsworth Consulting Group">
            <a:extLst>
              <a:ext uri="{FF2B5EF4-FFF2-40B4-BE49-F238E27FC236}">
                <a16:creationId xmlns:a16="http://schemas.microsoft.com/office/drawing/2014/main" id="{CEABD930-3A38-2A9F-1993-8984F3D5AAEB}"/>
              </a:ext>
            </a:extLst>
          </p:cNvPr>
          <p:cNvPicPr>
            <a:picLocks noChangeAspect="1"/>
          </p:cNvPicPr>
          <p:nvPr/>
        </p:nvPicPr>
        <p:blipFill>
          <a:blip r:embed="rId5"/>
          <a:stretch>
            <a:fillRect/>
          </a:stretch>
        </p:blipFill>
        <p:spPr>
          <a:xfrm>
            <a:off x="4103495" y="4039060"/>
            <a:ext cx="4228410" cy="2818940"/>
          </a:xfrm>
          <a:prstGeom prst="rect">
            <a:avLst/>
          </a:prstGeom>
        </p:spPr>
      </p:pic>
      <p:pic>
        <p:nvPicPr>
          <p:cNvPr id="9" name="Picture 8">
            <a:extLst>
              <a:ext uri="{FF2B5EF4-FFF2-40B4-BE49-F238E27FC236}">
                <a16:creationId xmlns:a16="http://schemas.microsoft.com/office/drawing/2014/main" id="{451CEC98-2198-297F-8A68-83678682C1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400" y="1667625"/>
            <a:ext cx="4143617" cy="5177674"/>
          </a:xfrm>
          <a:prstGeom prst="rect">
            <a:avLst/>
          </a:prstGeom>
        </p:spPr>
      </p:pic>
    </p:spTree>
    <p:extLst>
      <p:ext uri="{BB962C8B-B14F-4D97-AF65-F5344CB8AC3E}">
        <p14:creationId xmlns:p14="http://schemas.microsoft.com/office/powerpoint/2010/main" val="8170962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5CA4C-33B5-EE82-020E-269A0D5484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9E8B10-204E-2B5B-BEC5-85A5BFA3A7FE}"/>
              </a:ext>
            </a:extLst>
          </p:cNvPr>
          <p:cNvSpPr>
            <a:spLocks noGrp="1"/>
          </p:cNvSpPr>
          <p:nvPr>
            <p:ph type="title"/>
          </p:nvPr>
        </p:nvSpPr>
        <p:spPr>
          <a:xfrm>
            <a:off x="838200" y="2766219"/>
            <a:ext cx="10515600" cy="1325563"/>
          </a:xfrm>
        </p:spPr>
        <p:txBody>
          <a:bodyPr/>
          <a:lstStyle/>
          <a:p>
            <a:pPr algn="ctr"/>
            <a:r>
              <a:rPr lang="en-GB" b="1" dirty="0">
                <a:solidFill>
                  <a:schemeClr val="bg1"/>
                </a:solidFill>
              </a:rPr>
              <a:t>Story 3:</a:t>
            </a:r>
            <a:br>
              <a:rPr lang="en-GB" b="1" dirty="0">
                <a:solidFill>
                  <a:schemeClr val="bg1"/>
                </a:solidFill>
              </a:rPr>
            </a:br>
            <a:r>
              <a:rPr lang="en-GB" b="1" dirty="0">
                <a:solidFill>
                  <a:schemeClr val="bg1"/>
                </a:solidFill>
              </a:rPr>
              <a:t>Healing man’s hand on the Sabbath</a:t>
            </a:r>
          </a:p>
        </p:txBody>
      </p:sp>
    </p:spTree>
    <p:extLst>
      <p:ext uri="{BB962C8B-B14F-4D97-AF65-F5344CB8AC3E}">
        <p14:creationId xmlns:p14="http://schemas.microsoft.com/office/powerpoint/2010/main" val="19388971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One Sabbath day, Jesus went to the Synagogue and saw a man with a hand that had never grown. It was small and withered and he couldn’t use it. – Slide 2">
            <a:extLst>
              <a:ext uri="{FF2B5EF4-FFF2-40B4-BE49-F238E27FC236}">
                <a16:creationId xmlns:a16="http://schemas.microsoft.com/office/drawing/2014/main" id="{E3A48F60-7DB4-9151-0DB0-503447811EFD}"/>
              </a:ext>
            </a:extLst>
          </p:cNvPr>
          <p:cNvPicPr>
            <a:picLocks noChangeAspect="1"/>
          </p:cNvPicPr>
          <p:nvPr/>
        </p:nvPicPr>
        <p:blipFill>
          <a:blip r:embed="rId3"/>
          <a:srcRect t="16340" b="8674"/>
          <a:stretch>
            <a:fillRect/>
          </a:stretch>
        </p:blipFill>
        <p:spPr>
          <a:xfrm>
            <a:off x="20" y="1282"/>
            <a:ext cx="12191980" cy="6856718"/>
          </a:xfrm>
          <a:prstGeom prst="rect">
            <a:avLst/>
          </a:prstGeom>
        </p:spPr>
      </p:pic>
    </p:spTree>
    <p:extLst>
      <p:ext uri="{BB962C8B-B14F-4D97-AF65-F5344CB8AC3E}">
        <p14:creationId xmlns:p14="http://schemas.microsoft.com/office/powerpoint/2010/main" val="7507451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The Pharisees studied the Law of Moses. They were jealous of Jesus and watched to see if He healed anyone on the Sabbath day of rest, so they could get rid of Him. – Slide 3">
            <a:extLst>
              <a:ext uri="{FF2B5EF4-FFF2-40B4-BE49-F238E27FC236}">
                <a16:creationId xmlns:a16="http://schemas.microsoft.com/office/drawing/2014/main" id="{BF31E8AB-F849-9F34-3611-1672602AD7BF}"/>
              </a:ext>
            </a:extLst>
          </p:cNvPr>
          <p:cNvPicPr>
            <a:picLocks noChangeAspect="1"/>
          </p:cNvPicPr>
          <p:nvPr/>
        </p:nvPicPr>
        <p:blipFill>
          <a:blip r:embed="rId3"/>
          <a:srcRect t="25014"/>
          <a:stretch>
            <a:fillRect/>
          </a:stretch>
        </p:blipFill>
        <p:spPr>
          <a:xfrm>
            <a:off x="20" y="1282"/>
            <a:ext cx="12191980" cy="6856718"/>
          </a:xfrm>
          <a:prstGeom prst="rect">
            <a:avLst/>
          </a:prstGeom>
        </p:spPr>
      </p:pic>
    </p:spTree>
    <p:extLst>
      <p:ext uri="{BB962C8B-B14F-4D97-AF65-F5344CB8AC3E}">
        <p14:creationId xmlns:p14="http://schemas.microsoft.com/office/powerpoint/2010/main" val="15658223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Jesus knew what the Pharisees were thinking. ‘Does the Law of Moses say to do good, or evil, on Sabbath days?’ He asked them. They never answered, because Moses’ Law says to do good. – Slide 4">
            <a:extLst>
              <a:ext uri="{FF2B5EF4-FFF2-40B4-BE49-F238E27FC236}">
                <a16:creationId xmlns:a16="http://schemas.microsoft.com/office/drawing/2014/main" id="{24DEE13E-2F15-377C-CD5F-2F6100C6BE12}"/>
              </a:ext>
            </a:extLst>
          </p:cNvPr>
          <p:cNvPicPr>
            <a:picLocks noChangeAspect="1"/>
          </p:cNvPicPr>
          <p:nvPr/>
        </p:nvPicPr>
        <p:blipFill>
          <a:blip r:embed="rId3"/>
          <a:srcRect t="25014"/>
          <a:stretch>
            <a:fillRect/>
          </a:stretch>
        </p:blipFill>
        <p:spPr>
          <a:xfrm>
            <a:off x="20" y="1282"/>
            <a:ext cx="12191980" cy="6856718"/>
          </a:xfrm>
          <a:prstGeom prst="rect">
            <a:avLst/>
          </a:prstGeom>
        </p:spPr>
      </p:pic>
    </p:spTree>
    <p:extLst>
      <p:ext uri="{BB962C8B-B14F-4D97-AF65-F5344CB8AC3E}">
        <p14:creationId xmlns:p14="http://schemas.microsoft.com/office/powerpoint/2010/main" val="11261823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ight in front of his own eyes, the man watched his hand grow and become a normal hand! It was a miracle! He was so happy. – Slide 7">
            <a:extLst>
              <a:ext uri="{FF2B5EF4-FFF2-40B4-BE49-F238E27FC236}">
                <a16:creationId xmlns:a16="http://schemas.microsoft.com/office/drawing/2014/main" id="{49E542BC-4453-E3A3-A99D-18F09B578F7D}"/>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2228236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angry Pharisees went straight out to meet with the Herodians. They were also leaders who didn't like people following Jesus. They wanted to make a plan to get rid of Him. – Slide 8">
            <a:extLst>
              <a:ext uri="{FF2B5EF4-FFF2-40B4-BE49-F238E27FC236}">
                <a16:creationId xmlns:a16="http://schemas.microsoft.com/office/drawing/2014/main" id="{2AD1785A-4D41-E5F2-0A9F-F240BA265F58}"/>
              </a:ext>
            </a:extLst>
          </p:cNvPr>
          <p:cNvPicPr>
            <a:picLocks noChangeAspect="1"/>
          </p:cNvPicPr>
          <p:nvPr/>
        </p:nvPicPr>
        <p:blipFill>
          <a:blip r:embed="rId3"/>
          <a:stretch>
            <a:fillRect/>
          </a:stretch>
        </p:blipFill>
        <p:spPr>
          <a:xfrm>
            <a:off x="1509823" y="-19212"/>
            <a:ext cx="9186529" cy="6889897"/>
          </a:xfrm>
          <a:prstGeom prst="rect">
            <a:avLst/>
          </a:prstGeom>
        </p:spPr>
      </p:pic>
    </p:spTree>
    <p:extLst>
      <p:ext uri="{BB962C8B-B14F-4D97-AF65-F5344CB8AC3E}">
        <p14:creationId xmlns:p14="http://schemas.microsoft.com/office/powerpoint/2010/main" val="693716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The BIGGEST LEGO Ninjago Collection EVER!">
            <a:extLst>
              <a:ext uri="{FF2B5EF4-FFF2-40B4-BE49-F238E27FC236}">
                <a16:creationId xmlns:a16="http://schemas.microsoft.com/office/drawing/2014/main" id="{29E1798B-46A9-868B-8C9A-B5AF1C89E60A}"/>
              </a:ext>
            </a:extLst>
          </p:cNvPr>
          <p:cNvPicPr>
            <a:picLocks noChangeAspect="1"/>
          </p:cNvPicPr>
          <p:nvPr/>
        </p:nvPicPr>
        <p:blipFill>
          <a:blip r:embed="rId2"/>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5034326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6014F-7F68-2D62-6B0B-EB6EC04AAB73}"/>
              </a:ext>
            </a:extLst>
          </p:cNvPr>
          <p:cNvSpPr>
            <a:spLocks noGrp="1"/>
          </p:cNvSpPr>
          <p:nvPr>
            <p:ph type="title"/>
          </p:nvPr>
        </p:nvSpPr>
        <p:spPr>
          <a:xfrm>
            <a:off x="838200" y="2766219"/>
            <a:ext cx="10515600" cy="1325563"/>
          </a:xfrm>
        </p:spPr>
        <p:txBody>
          <a:bodyPr/>
          <a:lstStyle/>
          <a:p>
            <a:pPr algn="ctr"/>
            <a:r>
              <a:rPr lang="en-GB" dirty="0">
                <a:solidFill>
                  <a:schemeClr val="bg1"/>
                </a:solidFill>
              </a:rPr>
              <a:t>What is religion?</a:t>
            </a:r>
          </a:p>
        </p:txBody>
      </p:sp>
    </p:spTree>
    <p:extLst>
      <p:ext uri="{BB962C8B-B14F-4D97-AF65-F5344CB8AC3E}">
        <p14:creationId xmlns:p14="http://schemas.microsoft.com/office/powerpoint/2010/main" val="14850709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9FE5C5-07ED-D1B4-9409-B981AEBCEC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450"/>
            <a:ext cx="5488357" cy="6858000"/>
          </a:xfrm>
          <a:prstGeom prst="rect">
            <a:avLst/>
          </a:prstGeom>
        </p:spPr>
      </p:pic>
      <p:pic>
        <p:nvPicPr>
          <p:cNvPr id="5" name="Picture 4">
            <a:extLst>
              <a:ext uri="{FF2B5EF4-FFF2-40B4-BE49-F238E27FC236}">
                <a16:creationId xmlns:a16="http://schemas.microsoft.com/office/drawing/2014/main" id="{F8B284C0-CBA2-5865-F393-CA7B941BE4BF}"/>
              </a:ext>
            </a:extLst>
          </p:cNvPr>
          <p:cNvPicPr>
            <a:picLocks noChangeAspect="1"/>
          </p:cNvPicPr>
          <p:nvPr/>
        </p:nvPicPr>
        <p:blipFill>
          <a:blip r:embed="rId4"/>
          <a:stretch/>
        </p:blipFill>
        <p:spPr>
          <a:xfrm>
            <a:off x="1920381" y="4730750"/>
            <a:ext cx="1473432" cy="2213749"/>
          </a:xfrm>
          <a:prstGeom prst="rect">
            <a:avLst/>
          </a:prstGeom>
        </p:spPr>
      </p:pic>
      <p:sp>
        <p:nvSpPr>
          <p:cNvPr id="23" name="TextBox 22">
            <a:extLst>
              <a:ext uri="{FF2B5EF4-FFF2-40B4-BE49-F238E27FC236}">
                <a16:creationId xmlns:a16="http://schemas.microsoft.com/office/drawing/2014/main" id="{BA44BA06-791E-5AC6-D95F-86ADD2280C01}"/>
              </a:ext>
            </a:extLst>
          </p:cNvPr>
          <p:cNvSpPr txBox="1"/>
          <p:nvPr/>
        </p:nvSpPr>
        <p:spPr>
          <a:xfrm>
            <a:off x="6997700" y="2706240"/>
            <a:ext cx="3810000" cy="1077218"/>
          </a:xfrm>
          <a:prstGeom prst="rect">
            <a:avLst/>
          </a:prstGeom>
          <a:noFill/>
        </p:spPr>
        <p:txBody>
          <a:bodyPr wrap="square">
            <a:spAutoFit/>
          </a:bodyPr>
          <a:lstStyle/>
          <a:p>
            <a:pPr algn="ctr"/>
            <a:r>
              <a:rPr lang="en-GB" sz="3200" dirty="0">
                <a:solidFill>
                  <a:schemeClr val="bg1"/>
                </a:solidFill>
              </a:rPr>
              <a:t>Religion is mankind trying to get to God</a:t>
            </a:r>
          </a:p>
        </p:txBody>
      </p:sp>
    </p:spTree>
    <p:extLst>
      <p:ext uri="{BB962C8B-B14F-4D97-AF65-F5344CB8AC3E}">
        <p14:creationId xmlns:p14="http://schemas.microsoft.com/office/powerpoint/2010/main" val="1204975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8E2F8-33AD-B88A-8DAD-6C5BFD7A6D3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5BB79DD-823D-1F5F-9A7E-6C9DAB8916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450"/>
            <a:ext cx="5488357" cy="6858000"/>
          </a:xfrm>
          <a:prstGeom prst="rect">
            <a:avLst/>
          </a:prstGeom>
        </p:spPr>
      </p:pic>
      <p:pic>
        <p:nvPicPr>
          <p:cNvPr id="17" name="Picture 16">
            <a:extLst>
              <a:ext uri="{FF2B5EF4-FFF2-40B4-BE49-F238E27FC236}">
                <a16:creationId xmlns:a16="http://schemas.microsoft.com/office/drawing/2014/main" id="{7D3A0E34-7B5C-1A59-4F1B-C3687724E063}"/>
              </a:ext>
            </a:extLst>
          </p:cNvPr>
          <p:cNvPicPr>
            <a:picLocks noChangeAspect="1"/>
          </p:cNvPicPr>
          <p:nvPr/>
        </p:nvPicPr>
        <p:blipFill>
          <a:blip r:embed="rId4"/>
          <a:stretch/>
        </p:blipFill>
        <p:spPr>
          <a:xfrm>
            <a:off x="2475993" y="3244849"/>
            <a:ext cx="1016976" cy="1527949"/>
          </a:xfrm>
          <a:prstGeom prst="rect">
            <a:avLst/>
          </a:prstGeom>
        </p:spPr>
      </p:pic>
      <p:sp>
        <p:nvSpPr>
          <p:cNvPr id="23" name="TextBox 22">
            <a:extLst>
              <a:ext uri="{FF2B5EF4-FFF2-40B4-BE49-F238E27FC236}">
                <a16:creationId xmlns:a16="http://schemas.microsoft.com/office/drawing/2014/main" id="{8159E664-5F04-C076-3B4C-E963ED7C40BA}"/>
              </a:ext>
            </a:extLst>
          </p:cNvPr>
          <p:cNvSpPr txBox="1"/>
          <p:nvPr/>
        </p:nvSpPr>
        <p:spPr>
          <a:xfrm>
            <a:off x="6997700" y="2706240"/>
            <a:ext cx="3810000" cy="1077218"/>
          </a:xfrm>
          <a:prstGeom prst="rect">
            <a:avLst/>
          </a:prstGeom>
          <a:noFill/>
        </p:spPr>
        <p:txBody>
          <a:bodyPr wrap="square">
            <a:spAutoFit/>
          </a:bodyPr>
          <a:lstStyle/>
          <a:p>
            <a:pPr algn="ctr"/>
            <a:r>
              <a:rPr lang="en-GB" sz="3200" dirty="0">
                <a:solidFill>
                  <a:schemeClr val="bg1"/>
                </a:solidFill>
              </a:rPr>
              <a:t>Religion is mankind trying to get to God</a:t>
            </a:r>
          </a:p>
        </p:txBody>
      </p:sp>
    </p:spTree>
    <p:extLst>
      <p:ext uri="{BB962C8B-B14F-4D97-AF65-F5344CB8AC3E}">
        <p14:creationId xmlns:p14="http://schemas.microsoft.com/office/powerpoint/2010/main" val="27553772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438F7-E199-D3AE-A451-A82CD2CE6C8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4B5A538-08D4-45A5-A39E-F96FFE7C4D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450"/>
            <a:ext cx="5488357" cy="6858000"/>
          </a:xfrm>
          <a:prstGeom prst="rect">
            <a:avLst/>
          </a:prstGeom>
        </p:spPr>
      </p:pic>
      <p:pic>
        <p:nvPicPr>
          <p:cNvPr id="19" name="Picture 18">
            <a:extLst>
              <a:ext uri="{FF2B5EF4-FFF2-40B4-BE49-F238E27FC236}">
                <a16:creationId xmlns:a16="http://schemas.microsoft.com/office/drawing/2014/main" id="{7FB9945E-11D6-0C35-09FE-35EF39F9D59C}"/>
              </a:ext>
            </a:extLst>
          </p:cNvPr>
          <p:cNvPicPr>
            <a:picLocks noChangeAspect="1"/>
          </p:cNvPicPr>
          <p:nvPr/>
        </p:nvPicPr>
        <p:blipFill>
          <a:blip r:embed="rId4"/>
          <a:stretch/>
        </p:blipFill>
        <p:spPr>
          <a:xfrm>
            <a:off x="2744178" y="2057400"/>
            <a:ext cx="834828" cy="1254282"/>
          </a:xfrm>
          <a:prstGeom prst="rect">
            <a:avLst/>
          </a:prstGeom>
        </p:spPr>
      </p:pic>
      <p:sp>
        <p:nvSpPr>
          <p:cNvPr id="23" name="TextBox 22">
            <a:extLst>
              <a:ext uri="{FF2B5EF4-FFF2-40B4-BE49-F238E27FC236}">
                <a16:creationId xmlns:a16="http://schemas.microsoft.com/office/drawing/2014/main" id="{473EC170-08B0-86FD-35F9-F6EF9E86C032}"/>
              </a:ext>
            </a:extLst>
          </p:cNvPr>
          <p:cNvSpPr txBox="1"/>
          <p:nvPr/>
        </p:nvSpPr>
        <p:spPr>
          <a:xfrm>
            <a:off x="6997700" y="2706240"/>
            <a:ext cx="3810000" cy="1077218"/>
          </a:xfrm>
          <a:prstGeom prst="rect">
            <a:avLst/>
          </a:prstGeom>
          <a:noFill/>
        </p:spPr>
        <p:txBody>
          <a:bodyPr wrap="square">
            <a:spAutoFit/>
          </a:bodyPr>
          <a:lstStyle/>
          <a:p>
            <a:pPr algn="ctr"/>
            <a:r>
              <a:rPr lang="en-GB" sz="3200" dirty="0">
                <a:solidFill>
                  <a:schemeClr val="bg1"/>
                </a:solidFill>
              </a:rPr>
              <a:t>Religion is mankind trying to get to God</a:t>
            </a:r>
          </a:p>
        </p:txBody>
      </p:sp>
    </p:spTree>
    <p:extLst>
      <p:ext uri="{BB962C8B-B14F-4D97-AF65-F5344CB8AC3E}">
        <p14:creationId xmlns:p14="http://schemas.microsoft.com/office/powerpoint/2010/main" val="1276213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FC1B7-B7CC-4029-30DB-1058CC52458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B07D2B7-EF05-9B37-1EAC-EB4C5469EF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450"/>
            <a:ext cx="5488357" cy="6858000"/>
          </a:xfrm>
          <a:prstGeom prst="rect">
            <a:avLst/>
          </a:prstGeom>
        </p:spPr>
      </p:pic>
      <p:pic>
        <p:nvPicPr>
          <p:cNvPr id="21" name="Picture 20">
            <a:extLst>
              <a:ext uri="{FF2B5EF4-FFF2-40B4-BE49-F238E27FC236}">
                <a16:creationId xmlns:a16="http://schemas.microsoft.com/office/drawing/2014/main" id="{C1D2342C-EBD5-AD8F-7287-69F16F43395D}"/>
              </a:ext>
            </a:extLst>
          </p:cNvPr>
          <p:cNvPicPr>
            <a:picLocks noChangeAspect="1"/>
          </p:cNvPicPr>
          <p:nvPr/>
        </p:nvPicPr>
        <p:blipFill>
          <a:blip r:embed="rId4"/>
          <a:stretch/>
        </p:blipFill>
        <p:spPr>
          <a:xfrm>
            <a:off x="3069071" y="1183302"/>
            <a:ext cx="509935" cy="766149"/>
          </a:xfrm>
          <a:prstGeom prst="rect">
            <a:avLst/>
          </a:prstGeom>
        </p:spPr>
      </p:pic>
      <p:sp>
        <p:nvSpPr>
          <p:cNvPr id="23" name="TextBox 22">
            <a:extLst>
              <a:ext uri="{FF2B5EF4-FFF2-40B4-BE49-F238E27FC236}">
                <a16:creationId xmlns:a16="http://schemas.microsoft.com/office/drawing/2014/main" id="{3307B780-F71C-0896-3594-9D248B8254B8}"/>
              </a:ext>
            </a:extLst>
          </p:cNvPr>
          <p:cNvSpPr txBox="1"/>
          <p:nvPr/>
        </p:nvSpPr>
        <p:spPr>
          <a:xfrm>
            <a:off x="6997700" y="2706240"/>
            <a:ext cx="3810000" cy="1077218"/>
          </a:xfrm>
          <a:prstGeom prst="rect">
            <a:avLst/>
          </a:prstGeom>
          <a:noFill/>
        </p:spPr>
        <p:txBody>
          <a:bodyPr wrap="square">
            <a:spAutoFit/>
          </a:bodyPr>
          <a:lstStyle/>
          <a:p>
            <a:pPr algn="ctr"/>
            <a:r>
              <a:rPr lang="en-GB" sz="3200" dirty="0">
                <a:solidFill>
                  <a:schemeClr val="bg1"/>
                </a:solidFill>
              </a:rPr>
              <a:t>Religion is mankind trying to get to God</a:t>
            </a:r>
          </a:p>
        </p:txBody>
      </p:sp>
    </p:spTree>
    <p:extLst>
      <p:ext uri="{BB962C8B-B14F-4D97-AF65-F5344CB8AC3E}">
        <p14:creationId xmlns:p14="http://schemas.microsoft.com/office/powerpoint/2010/main" val="13059581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36852-B9D2-0658-E677-CDDF965B5B1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158B73B-E9B8-ECB0-CCD6-79665CDCD9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1450"/>
            <a:ext cx="5488357" cy="6858000"/>
          </a:xfrm>
          <a:prstGeom prst="rect">
            <a:avLst/>
          </a:prstGeom>
        </p:spPr>
      </p:pic>
      <p:pic>
        <p:nvPicPr>
          <p:cNvPr id="21" name="Picture 20">
            <a:extLst>
              <a:ext uri="{FF2B5EF4-FFF2-40B4-BE49-F238E27FC236}">
                <a16:creationId xmlns:a16="http://schemas.microsoft.com/office/drawing/2014/main" id="{4F647DB7-7A3E-706F-1B69-E837F46E6A2E}"/>
              </a:ext>
            </a:extLst>
          </p:cNvPr>
          <p:cNvPicPr>
            <a:picLocks noChangeAspect="1"/>
          </p:cNvPicPr>
          <p:nvPr/>
        </p:nvPicPr>
        <p:blipFill>
          <a:blip r:embed="rId4"/>
          <a:stretch/>
        </p:blipFill>
        <p:spPr>
          <a:xfrm>
            <a:off x="3069071" y="1183302"/>
            <a:ext cx="509935" cy="766149"/>
          </a:xfrm>
          <a:prstGeom prst="rect">
            <a:avLst/>
          </a:prstGeom>
        </p:spPr>
      </p:pic>
      <p:sp>
        <p:nvSpPr>
          <p:cNvPr id="23" name="TextBox 22">
            <a:extLst>
              <a:ext uri="{FF2B5EF4-FFF2-40B4-BE49-F238E27FC236}">
                <a16:creationId xmlns:a16="http://schemas.microsoft.com/office/drawing/2014/main" id="{030336A5-14CE-0265-AD25-51CBFDEA2269}"/>
              </a:ext>
            </a:extLst>
          </p:cNvPr>
          <p:cNvSpPr txBox="1"/>
          <p:nvPr/>
        </p:nvSpPr>
        <p:spPr>
          <a:xfrm>
            <a:off x="6997700" y="2706240"/>
            <a:ext cx="3810000" cy="1077218"/>
          </a:xfrm>
          <a:prstGeom prst="rect">
            <a:avLst/>
          </a:prstGeom>
          <a:noFill/>
        </p:spPr>
        <p:txBody>
          <a:bodyPr wrap="square">
            <a:spAutoFit/>
          </a:bodyPr>
          <a:lstStyle/>
          <a:p>
            <a:pPr algn="ctr"/>
            <a:r>
              <a:rPr lang="en-GB" sz="3200" dirty="0">
                <a:solidFill>
                  <a:schemeClr val="bg1"/>
                </a:solidFill>
              </a:rPr>
              <a:t>Religion is mankind trying to get to God</a:t>
            </a:r>
          </a:p>
        </p:txBody>
      </p:sp>
    </p:spTree>
    <p:extLst>
      <p:ext uri="{BB962C8B-B14F-4D97-AF65-F5344CB8AC3E}">
        <p14:creationId xmlns:p14="http://schemas.microsoft.com/office/powerpoint/2010/main" val="351545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2" presetClass="path" presetSubtype="0" accel="50000" decel="50000" fill="hold" nodeType="clickEffect">
                                  <p:stCondLst>
                                    <p:cond delay="0"/>
                                  </p:stCondLst>
                                  <p:childTnLst>
                                    <p:animMotion origin="layout" path="M -0.00196 0.00116 L 0.01888 0.05278 L 0.00273 0.07407 L 0.02356 0.1257 L 0.00742 0.14699 L 0.02825 0.19861 L 0.01211 0.21991 L 0.03294 0.27153 L 0.01679 0.29282 L 0.03763 0.34445 L 0.02122 0.36574 L 0.04231 0.41736 L 0.02591 0.43866 L 0.047 0.49028 L 0.0306 0.51157 " pathEditMode="relative" rAng="3240000" ptsTypes="AAAAAAAAAAAAAAA">
                                      <p:cBhvr>
                                        <p:cTn id="6" dur="2000" fill="hold"/>
                                        <p:tgtEl>
                                          <p:spTgt spid="21"/>
                                        </p:tgtEl>
                                        <p:attrNameLst>
                                          <p:attrName>ppt_x</p:attrName>
                                          <p:attrName>ppt_y</p:attrName>
                                        </p:attrNameLst>
                                      </p:cBhvr>
                                      <p:rCtr x="1628" y="2550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80166-5DD9-2111-1B46-E293E3F0F769}"/>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848EBAE-4B59-797D-B831-8C669A0A97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3645" y="0"/>
            <a:ext cx="5488357" cy="6858000"/>
          </a:xfrm>
          <a:prstGeom prst="rect">
            <a:avLst/>
          </a:prstGeom>
        </p:spPr>
      </p:pic>
      <p:pic>
        <p:nvPicPr>
          <p:cNvPr id="9" name="Picture 8">
            <a:extLst>
              <a:ext uri="{FF2B5EF4-FFF2-40B4-BE49-F238E27FC236}">
                <a16:creationId xmlns:a16="http://schemas.microsoft.com/office/drawing/2014/main" id="{E0B906FD-5867-9B0D-4C6E-39E97CF190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6100" y="-552450"/>
            <a:ext cx="1524000" cy="2286000"/>
          </a:xfrm>
          <a:prstGeom prst="rect">
            <a:avLst/>
          </a:prstGeom>
        </p:spPr>
      </p:pic>
      <p:sp>
        <p:nvSpPr>
          <p:cNvPr id="4" name="TextBox 3">
            <a:extLst>
              <a:ext uri="{FF2B5EF4-FFF2-40B4-BE49-F238E27FC236}">
                <a16:creationId xmlns:a16="http://schemas.microsoft.com/office/drawing/2014/main" id="{766075CD-DF13-D3BF-EE95-3BAD1EFB38AD}"/>
              </a:ext>
            </a:extLst>
          </p:cNvPr>
          <p:cNvSpPr txBox="1"/>
          <p:nvPr/>
        </p:nvSpPr>
        <p:spPr>
          <a:xfrm>
            <a:off x="986529" y="2890391"/>
            <a:ext cx="4709421" cy="1077218"/>
          </a:xfrm>
          <a:prstGeom prst="rect">
            <a:avLst/>
          </a:prstGeom>
          <a:noFill/>
        </p:spPr>
        <p:txBody>
          <a:bodyPr wrap="square">
            <a:spAutoFit/>
          </a:bodyPr>
          <a:lstStyle/>
          <a:p>
            <a:pPr algn="ctr"/>
            <a:r>
              <a:rPr lang="en-GB" sz="3200" dirty="0">
                <a:solidFill>
                  <a:schemeClr val="bg1"/>
                </a:solidFill>
              </a:rPr>
              <a:t>The Gospel is God coming to mankind</a:t>
            </a:r>
          </a:p>
        </p:txBody>
      </p:sp>
    </p:spTree>
    <p:extLst>
      <p:ext uri="{BB962C8B-B14F-4D97-AF65-F5344CB8AC3E}">
        <p14:creationId xmlns:p14="http://schemas.microsoft.com/office/powerpoint/2010/main" val="37981521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994A9-B717-5F37-64C4-30B60B72324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01F24E39-CC8A-BC56-5935-420B75928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3645" y="0"/>
            <a:ext cx="5488357" cy="6858000"/>
          </a:xfrm>
          <a:prstGeom prst="rect">
            <a:avLst/>
          </a:prstGeom>
        </p:spPr>
      </p:pic>
      <p:pic>
        <p:nvPicPr>
          <p:cNvPr id="11" name="Picture 10">
            <a:extLst>
              <a:ext uri="{FF2B5EF4-FFF2-40B4-BE49-F238E27FC236}">
                <a16:creationId xmlns:a16="http://schemas.microsoft.com/office/drawing/2014/main" id="{EFA49395-3CA4-8E58-63B9-14B7F1434F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54584" y="774700"/>
            <a:ext cx="1710267" cy="2565400"/>
          </a:xfrm>
          <a:prstGeom prst="rect">
            <a:avLst/>
          </a:prstGeom>
        </p:spPr>
      </p:pic>
      <p:sp>
        <p:nvSpPr>
          <p:cNvPr id="4" name="TextBox 3">
            <a:extLst>
              <a:ext uri="{FF2B5EF4-FFF2-40B4-BE49-F238E27FC236}">
                <a16:creationId xmlns:a16="http://schemas.microsoft.com/office/drawing/2014/main" id="{9570DCE3-50B6-41D0-BC6C-A6C395CBEA86}"/>
              </a:ext>
            </a:extLst>
          </p:cNvPr>
          <p:cNvSpPr txBox="1"/>
          <p:nvPr/>
        </p:nvSpPr>
        <p:spPr>
          <a:xfrm>
            <a:off x="986529" y="2890391"/>
            <a:ext cx="4709421" cy="1077218"/>
          </a:xfrm>
          <a:prstGeom prst="rect">
            <a:avLst/>
          </a:prstGeom>
          <a:noFill/>
        </p:spPr>
        <p:txBody>
          <a:bodyPr wrap="square">
            <a:spAutoFit/>
          </a:bodyPr>
          <a:lstStyle/>
          <a:p>
            <a:pPr algn="ctr"/>
            <a:r>
              <a:rPr lang="en-GB" sz="3200" dirty="0">
                <a:solidFill>
                  <a:schemeClr val="bg1"/>
                </a:solidFill>
              </a:rPr>
              <a:t>The Gospel is God coming to mankind</a:t>
            </a:r>
          </a:p>
        </p:txBody>
      </p:sp>
    </p:spTree>
    <p:extLst>
      <p:ext uri="{BB962C8B-B14F-4D97-AF65-F5344CB8AC3E}">
        <p14:creationId xmlns:p14="http://schemas.microsoft.com/office/powerpoint/2010/main" val="420899406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756BF-615D-0130-65AB-DF36024341E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03461C6E-B53E-8CD5-25BE-021BE88D90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3645" y="0"/>
            <a:ext cx="5488357" cy="6858000"/>
          </a:xfrm>
          <a:prstGeom prst="rect">
            <a:avLst/>
          </a:prstGeom>
        </p:spPr>
      </p:pic>
      <p:pic>
        <p:nvPicPr>
          <p:cNvPr id="13" name="Picture 12">
            <a:extLst>
              <a:ext uri="{FF2B5EF4-FFF2-40B4-BE49-F238E27FC236}">
                <a16:creationId xmlns:a16="http://schemas.microsoft.com/office/drawing/2014/main" id="{0F7009EE-25C4-9203-316C-503ACDD1E2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2266" y="2057400"/>
            <a:ext cx="2137834" cy="3206750"/>
          </a:xfrm>
          <a:prstGeom prst="rect">
            <a:avLst/>
          </a:prstGeom>
        </p:spPr>
      </p:pic>
      <p:sp>
        <p:nvSpPr>
          <p:cNvPr id="4" name="TextBox 3">
            <a:extLst>
              <a:ext uri="{FF2B5EF4-FFF2-40B4-BE49-F238E27FC236}">
                <a16:creationId xmlns:a16="http://schemas.microsoft.com/office/drawing/2014/main" id="{E86DC8CE-D518-63E2-BDD0-86C7D74F9F0B}"/>
              </a:ext>
            </a:extLst>
          </p:cNvPr>
          <p:cNvSpPr txBox="1"/>
          <p:nvPr/>
        </p:nvSpPr>
        <p:spPr>
          <a:xfrm>
            <a:off x="986529" y="2890391"/>
            <a:ext cx="4709421" cy="1077218"/>
          </a:xfrm>
          <a:prstGeom prst="rect">
            <a:avLst/>
          </a:prstGeom>
          <a:noFill/>
        </p:spPr>
        <p:txBody>
          <a:bodyPr wrap="square">
            <a:spAutoFit/>
          </a:bodyPr>
          <a:lstStyle>
            <a:defPPr>
              <a:defRPr lang="en-US"/>
            </a:defPPr>
            <a:lvl1pPr algn="ctr">
              <a:defRPr sz="3200">
                <a:solidFill>
                  <a:schemeClr val="bg1"/>
                </a:solidFill>
              </a:defRPr>
            </a:lvl1pPr>
          </a:lstStyle>
          <a:p>
            <a:r>
              <a:rPr lang="en-GB" dirty="0"/>
              <a:t>The Gospel is God coming to mankind</a:t>
            </a:r>
          </a:p>
        </p:txBody>
      </p:sp>
    </p:spTree>
    <p:extLst>
      <p:ext uri="{BB962C8B-B14F-4D97-AF65-F5344CB8AC3E}">
        <p14:creationId xmlns:p14="http://schemas.microsoft.com/office/powerpoint/2010/main" val="12302622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04E6A-82F9-A514-F5F6-49E5CEF23E16}"/>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63BD814-9642-FD96-E3B8-7A08045582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3645" y="0"/>
            <a:ext cx="5488357" cy="6858000"/>
          </a:xfrm>
          <a:prstGeom prst="rect">
            <a:avLst/>
          </a:prstGeom>
        </p:spPr>
      </p:pic>
      <p:pic>
        <p:nvPicPr>
          <p:cNvPr id="15" name="Picture 14">
            <a:extLst>
              <a:ext uri="{FF2B5EF4-FFF2-40B4-BE49-F238E27FC236}">
                <a16:creationId xmlns:a16="http://schemas.microsoft.com/office/drawing/2014/main" id="{79A23F84-E4D4-5C3B-9698-B14B243BB2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2233" y="3854450"/>
            <a:ext cx="2732618" cy="4098925"/>
          </a:xfrm>
          <a:prstGeom prst="rect">
            <a:avLst/>
          </a:prstGeom>
        </p:spPr>
      </p:pic>
      <p:sp>
        <p:nvSpPr>
          <p:cNvPr id="4" name="TextBox 3">
            <a:extLst>
              <a:ext uri="{FF2B5EF4-FFF2-40B4-BE49-F238E27FC236}">
                <a16:creationId xmlns:a16="http://schemas.microsoft.com/office/drawing/2014/main" id="{E26D378E-D629-DD37-434B-8307CA09C80F}"/>
              </a:ext>
            </a:extLst>
          </p:cNvPr>
          <p:cNvSpPr txBox="1"/>
          <p:nvPr/>
        </p:nvSpPr>
        <p:spPr>
          <a:xfrm>
            <a:off x="986529" y="2890391"/>
            <a:ext cx="4709421" cy="1077218"/>
          </a:xfrm>
          <a:prstGeom prst="rect">
            <a:avLst/>
          </a:prstGeom>
          <a:noFill/>
        </p:spPr>
        <p:txBody>
          <a:bodyPr wrap="square">
            <a:spAutoFit/>
          </a:bodyPr>
          <a:lstStyle/>
          <a:p>
            <a:pPr algn="ctr"/>
            <a:r>
              <a:rPr lang="en-GB" sz="3200" dirty="0">
                <a:solidFill>
                  <a:schemeClr val="bg1"/>
                </a:solidFill>
              </a:rPr>
              <a:t>The Gospel is God coming to mankind</a:t>
            </a:r>
          </a:p>
        </p:txBody>
      </p:sp>
    </p:spTree>
    <p:extLst>
      <p:ext uri="{BB962C8B-B14F-4D97-AF65-F5344CB8AC3E}">
        <p14:creationId xmlns:p14="http://schemas.microsoft.com/office/powerpoint/2010/main" val="937746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KPop Demon Hunters': Release Date, Awards, Plot, Sequel, and Merch -  Netflix Tudum">
            <a:extLst>
              <a:ext uri="{FF2B5EF4-FFF2-40B4-BE49-F238E27FC236}">
                <a16:creationId xmlns:a16="http://schemas.microsoft.com/office/drawing/2014/main" id="{694B9CE3-51F9-41BF-8F05-CE237DA7ED4F}"/>
              </a:ext>
            </a:extLst>
          </p:cNvPr>
          <p:cNvPicPr>
            <a:picLocks noChangeAspect="1"/>
          </p:cNvPicPr>
          <p:nvPr/>
        </p:nvPicPr>
        <p:blipFill>
          <a:blip r:embed="rId2"/>
          <a:srcRect b="19"/>
          <a:stretch>
            <a:fillRect/>
          </a:stretch>
        </p:blipFill>
        <p:spPr>
          <a:xfrm>
            <a:off x="20" y="1282"/>
            <a:ext cx="12191980" cy="6856718"/>
          </a:xfrm>
          <a:prstGeom prst="rect">
            <a:avLst/>
          </a:prstGeom>
        </p:spPr>
      </p:pic>
      <p:pic>
        <p:nvPicPr>
          <p:cNvPr id="11" name="Picture 10">
            <a:extLst>
              <a:ext uri="{FF2B5EF4-FFF2-40B4-BE49-F238E27FC236}">
                <a16:creationId xmlns:a16="http://schemas.microsoft.com/office/drawing/2014/main" id="{AD576753-55DA-36C8-8F69-051ACEFA0F3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364" b="96742" l="6931" r="98586">
                        <a14:foregroundMark x1="47242" y1="12652" x2="57992" y2="22652"/>
                        <a14:foregroundMark x1="13720" y1="9697" x2="10042" y2="27348"/>
                        <a14:foregroundMark x1="11174" y1="8864" x2="11174" y2="8864"/>
                        <a14:foregroundMark x1="12871" y1="7348" x2="12871" y2="7348"/>
                        <a14:foregroundMark x1="12164" y1="7576" x2="10184" y2="8636"/>
                        <a14:foregroundMark x1="14003" y1="7424" x2="7072" y2="8788"/>
                        <a14:foregroundMark x1="12164" y1="6515" x2="12164" y2="6515"/>
                        <a14:foregroundMark x1="91372" y1="11136" x2="83027" y2="18561"/>
                        <a14:foregroundMark x1="83027" y1="18561" x2="88260" y2="25227"/>
                        <a14:foregroundMark x1="84583" y1="11742" x2="84583" y2="11742"/>
                        <a14:foregroundMark x1="85290" y1="10152" x2="85290" y2="10152"/>
                        <a14:foregroundMark x1="84300" y1="10227" x2="85573" y2="12652"/>
                        <a14:foregroundMark x1="91372" y1="9848" x2="98727" y2="10379"/>
                        <a14:foregroundMark x1="53140" y1="82803" x2="55021" y2="93030"/>
                        <a14:foregroundMark x1="52192" y1="77652" x2="53140" y2="82803"/>
                        <a14:foregroundMark x1="55021" y1="93030" x2="56153" y2="94318"/>
                        <a14:foregroundMark x1="29279" y1="77424" x2="32249" y2="94242"/>
                        <a14:foregroundMark x1="33239" y1="96364" x2="33239" y2="96364"/>
                        <a14:foregroundMark x1="28854" y1="94470" x2="36310" y2="94760"/>
                        <a14:foregroundMark x1="33380" y1="96061" x2="36478" y2="95324"/>
                        <a14:foregroundMark x1="28289" y1="94091" x2="30693" y2="96364"/>
                        <a14:foregroundMark x1="55163" y1="96515" x2="58982" y2="96742"/>
                        <a14:foregroundMark x1="91231" y1="27197" x2="91231" y2="27197"/>
                        <a14:foregroundMark x1="92079" y1="26894" x2="91513" y2="28561"/>
                        <a14:foregroundMark x1="92079" y1="8485" x2="92079" y2="8485"/>
                        <a14:foregroundMark x1="91513" y1="7500" x2="91513" y2="7500"/>
                        <a14:foregroundMark x1="91796" y1="7955" x2="93069" y2="9394"/>
                        <a14:foregroundMark x1="95757" y1="8333" x2="94908" y2="8182"/>
                        <a14:backgroundMark x1="2829" y1="24848" x2="2829" y2="24848"/>
                        <a14:backgroundMark x1="26025" y1="23636" x2="35502" y2="6136"/>
                        <a14:backgroundMark x1="74116" y1="25379" x2="75106" y2="11970"/>
                        <a14:backgroundMark x1="98393" y1="27197" x2="99576" y2="19545"/>
                        <a14:backgroundMark x1="98347" y1="27498" x2="98393" y2="27197"/>
                        <a14:backgroundMark x1="97878" y1="30530" x2="98084" y2="29194"/>
                        <a14:backgroundMark x1="99576" y1="19545" x2="97030" y2="18561"/>
                        <a14:backgroundMark x1="96747" y1="16742" x2="96747" y2="16742"/>
                        <a14:backgroundMark x1="39604" y1="81288" x2="43847" y2="95530"/>
                        <a14:backgroundMark x1="39180" y1="77727" x2="41726" y2="83636"/>
                        <a14:backgroundMark x1="40170" y1="75227" x2="40170" y2="77955"/>
                        <a14:backgroundMark x1="58133" y1="82803" x2="58133" y2="82803"/>
                      </a14:backgroundRemoval>
                    </a14:imgEffect>
                  </a14:imgLayer>
                </a14:imgProps>
              </a:ext>
              <a:ext uri="{28A0092B-C50C-407E-A947-70E740481C1C}">
                <a14:useLocalDpi xmlns:a14="http://schemas.microsoft.com/office/drawing/2010/main" val="0"/>
              </a:ext>
            </a:extLst>
          </a:blip>
          <a:stretch>
            <a:fillRect/>
          </a:stretch>
        </p:blipFill>
        <p:spPr>
          <a:xfrm>
            <a:off x="4387850" y="-399239"/>
            <a:ext cx="3522065" cy="6576297"/>
          </a:xfrm>
          <a:prstGeom prst="rect">
            <a:avLst/>
          </a:prstGeom>
        </p:spPr>
      </p:pic>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Picture 9" descr="KPop Demon Hunters': Release Date, Awards, Plot, Sequel, and Merch -  Netflix Tudum">
            <a:extLst>
              <a:ext uri="{FF2B5EF4-FFF2-40B4-BE49-F238E27FC236}">
                <a16:creationId xmlns:a16="http://schemas.microsoft.com/office/drawing/2014/main" id="{2C1B2610-9348-605C-AE32-DEC9CCAE62A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000" b="99556" l="1249" r="97419">
                        <a14:foregroundMark x1="73189" y1="8148" x2="74604" y2="13630"/>
                        <a14:foregroundMark x1="90591" y1="33630" x2="97419" y2="33037"/>
                        <a14:foregroundMark x1="64280" y1="29333" x2="63947" y2="33630"/>
                        <a14:foregroundMark x1="63863" y1="28148" x2="65862" y2="27111"/>
                        <a14:foregroundMark x1="1332" y1="34815" x2="10575" y2="37481"/>
                        <a14:foregroundMark x1="25812" y1="89481" x2="27810" y2="98370"/>
                        <a14:foregroundMark x1="58201" y1="96000" x2="59284" y2="99556"/>
                      </a14:backgroundRemoval>
                    </a14:imgEffect>
                  </a14:imgLayer>
                </a14:imgProps>
              </a:ext>
              <a:ext uri="{28A0092B-C50C-407E-A947-70E740481C1C}">
                <a14:useLocalDpi xmlns:a14="http://schemas.microsoft.com/office/drawing/2010/main" val="0"/>
              </a:ext>
            </a:extLst>
          </a:blip>
          <a:srcRect t="5164"/>
          <a:stretch>
            <a:fillRect/>
          </a:stretch>
        </p:blipFill>
        <p:spPr bwMode="auto">
          <a:xfrm>
            <a:off x="20204" y="349250"/>
            <a:ext cx="12140046" cy="6469158"/>
          </a:xfrm>
          <a:prstGeom prst="rect">
            <a:avLst/>
          </a:prstGeom>
          <a:noFill/>
          <a:ln>
            <a:noFill/>
          </a:ln>
        </p:spPr>
      </p:pic>
    </p:spTree>
    <p:extLst>
      <p:ext uri="{BB962C8B-B14F-4D97-AF65-F5344CB8AC3E}">
        <p14:creationId xmlns:p14="http://schemas.microsoft.com/office/powerpoint/2010/main" val="2603427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F10FE1-A9D2-12A4-6DAA-D7C4EF7E45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9950" y="0"/>
            <a:ext cx="5447703" cy="6807201"/>
          </a:xfrm>
          <a:prstGeom prst="rect">
            <a:avLst/>
          </a:prstGeom>
        </p:spPr>
      </p:pic>
    </p:spTree>
    <p:extLst>
      <p:ext uri="{BB962C8B-B14F-4D97-AF65-F5344CB8AC3E}">
        <p14:creationId xmlns:p14="http://schemas.microsoft.com/office/powerpoint/2010/main" val="5959942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370+ Silhouette Of A Wooden Cross On A Hill With A Sunset Stock Photos,  Pictures &amp; Royalty-Free Images - iStock">
            <a:extLst>
              <a:ext uri="{FF2B5EF4-FFF2-40B4-BE49-F238E27FC236}">
                <a16:creationId xmlns:a16="http://schemas.microsoft.com/office/drawing/2014/main" id="{8C3F7FF6-C435-A194-91CD-25CB09A836D4}"/>
              </a:ext>
            </a:extLst>
          </p:cNvPr>
          <p:cNvPicPr>
            <a:picLocks noChangeAspect="1"/>
          </p:cNvPicPr>
          <p:nvPr/>
        </p:nvPicPr>
        <p:blipFill>
          <a:blip r:embed="rId3"/>
          <a:srcRect t="12906" b="2840"/>
          <a:stretch>
            <a:fillRect/>
          </a:stretch>
        </p:blipFill>
        <p:spPr>
          <a:xfrm>
            <a:off x="20" y="1282"/>
            <a:ext cx="12191980" cy="6856718"/>
          </a:xfrm>
          <a:prstGeom prst="rect">
            <a:avLst/>
          </a:prstGeom>
        </p:spPr>
      </p:pic>
      <p:sp>
        <p:nvSpPr>
          <p:cNvPr id="3" name="Speech Bubble: Rectangle with Corners Rounded 2">
            <a:extLst>
              <a:ext uri="{FF2B5EF4-FFF2-40B4-BE49-F238E27FC236}">
                <a16:creationId xmlns:a16="http://schemas.microsoft.com/office/drawing/2014/main" id="{EA16F72A-A2B2-B7E0-CAF2-8595025063A8}"/>
              </a:ext>
            </a:extLst>
          </p:cNvPr>
          <p:cNvSpPr/>
          <p:nvPr/>
        </p:nvSpPr>
        <p:spPr>
          <a:xfrm>
            <a:off x="7778750" y="368300"/>
            <a:ext cx="3346450" cy="1555750"/>
          </a:xfrm>
          <a:prstGeom prst="wedgeRoundRectCallout">
            <a:avLst>
              <a:gd name="adj1" fmla="val -77936"/>
              <a:gd name="adj2" fmla="val 74634"/>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3600" dirty="0"/>
              <a:t>It is finished</a:t>
            </a:r>
          </a:p>
        </p:txBody>
      </p:sp>
    </p:spTree>
    <p:extLst>
      <p:ext uri="{BB962C8B-B14F-4D97-AF65-F5344CB8AC3E}">
        <p14:creationId xmlns:p14="http://schemas.microsoft.com/office/powerpoint/2010/main" val="98329907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1277B-CB65-64D9-044B-F5C67DC68CD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ABE4A80-D4A8-DAA5-B046-523FA559F93B}"/>
              </a:ext>
            </a:extLst>
          </p:cNvPr>
          <p:cNvSpPr txBox="1"/>
          <p:nvPr/>
        </p:nvSpPr>
        <p:spPr>
          <a:xfrm>
            <a:off x="2879725" y="584200"/>
            <a:ext cx="6432550" cy="5509200"/>
          </a:xfrm>
          <a:prstGeom prst="rect">
            <a:avLst/>
          </a:prstGeom>
          <a:noFill/>
        </p:spPr>
        <p:txBody>
          <a:bodyPr wrap="square">
            <a:spAutoFit/>
          </a:bodyPr>
          <a:lstStyle/>
          <a:p>
            <a:pPr algn="ctr">
              <a:buNone/>
            </a:pPr>
            <a:r>
              <a:rPr lang="en-GB" sz="3200" kern="100" dirty="0">
                <a:solidFill>
                  <a:schemeClr val="bg1"/>
                </a:solidFill>
                <a:effectLst/>
                <a:ea typeface="Aptos" panose="020B0004020202020204" pitchFamily="34" charset="0"/>
                <a:cs typeface="Times New Roman" panose="02020603050405020304" pitchFamily="18" charset="0"/>
              </a:rPr>
              <a:t>To be a friend of Jesus I need…</a:t>
            </a:r>
          </a:p>
          <a:p>
            <a:pPr algn="ctr">
              <a:buNone/>
            </a:pPr>
            <a:endParaRPr lang="en-GB" sz="3200" kern="100" dirty="0">
              <a:solidFill>
                <a:schemeClr val="bg1"/>
              </a:solidFill>
              <a:effectLst/>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ea typeface="Aptos" panose="020B0004020202020204" pitchFamily="34" charset="0"/>
                <a:cs typeface="Times New Roman" panose="02020603050405020304" pitchFamily="18" charset="0"/>
              </a:rPr>
              <a:t>To be Clever</a:t>
            </a:r>
          </a:p>
          <a:p>
            <a:pPr lvl="0" algn="ctr"/>
            <a:endParaRPr lang="en-GB" sz="3200" strike="sngStrike" kern="100" dirty="0">
              <a:solidFill>
                <a:schemeClr val="bg1"/>
              </a:solidFill>
              <a:effectLst/>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ea typeface="Aptos" panose="020B0004020202020204" pitchFamily="34" charset="0"/>
                <a:cs typeface="Times New Roman" panose="02020603050405020304" pitchFamily="18" charset="0"/>
              </a:rPr>
              <a:t>To be Good</a:t>
            </a:r>
          </a:p>
          <a:p>
            <a:pPr lvl="0" algn="ctr"/>
            <a:endParaRPr lang="en-GB" sz="3200" strike="sngStrike" kern="100" dirty="0">
              <a:solidFill>
                <a:schemeClr val="bg1"/>
              </a:solidFill>
              <a:effectLst/>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ea typeface="Aptos" panose="020B0004020202020204" pitchFamily="34" charset="0"/>
                <a:cs typeface="Times New Roman" panose="02020603050405020304" pitchFamily="18" charset="0"/>
              </a:rPr>
              <a:t>To be Funny</a:t>
            </a:r>
          </a:p>
          <a:p>
            <a:pPr lvl="0" algn="ctr"/>
            <a:endParaRPr lang="en-GB" sz="3200" strike="sngStrike" kern="100" dirty="0">
              <a:solidFill>
                <a:schemeClr val="bg1"/>
              </a:solidFill>
              <a:effectLst/>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ea typeface="Aptos" panose="020B0004020202020204" pitchFamily="34" charset="0"/>
                <a:cs typeface="Times New Roman" panose="02020603050405020304" pitchFamily="18" charset="0"/>
              </a:rPr>
              <a:t>To be Attractive</a:t>
            </a:r>
          </a:p>
          <a:p>
            <a:pPr lvl="0" algn="ctr"/>
            <a:endParaRPr lang="en-GB" sz="3200" kern="100" dirty="0">
              <a:solidFill>
                <a:schemeClr val="bg1"/>
              </a:solidFill>
              <a:effectLst/>
              <a:ea typeface="Aptos" panose="020B0004020202020204" pitchFamily="34" charset="0"/>
              <a:cs typeface="Times New Roman" panose="02020603050405020304" pitchFamily="18" charset="0"/>
            </a:endParaRPr>
          </a:p>
          <a:p>
            <a:pPr lvl="0" algn="ctr"/>
            <a:r>
              <a:rPr lang="en-GB" sz="3200" kern="100" dirty="0">
                <a:solidFill>
                  <a:schemeClr val="bg1"/>
                </a:solidFill>
                <a:effectLst/>
                <a:ea typeface="Aptos" panose="020B0004020202020204" pitchFamily="34" charset="0"/>
                <a:cs typeface="Times New Roman" panose="02020603050405020304" pitchFamily="18" charset="0"/>
              </a:rPr>
              <a:t>To need Him </a:t>
            </a:r>
          </a:p>
        </p:txBody>
      </p:sp>
      <p:sp>
        <p:nvSpPr>
          <p:cNvPr id="2" name="Oval 1">
            <a:extLst>
              <a:ext uri="{FF2B5EF4-FFF2-40B4-BE49-F238E27FC236}">
                <a16:creationId xmlns:a16="http://schemas.microsoft.com/office/drawing/2014/main" id="{13178F43-A808-3321-19F3-F2CD919238D1}"/>
              </a:ext>
            </a:extLst>
          </p:cNvPr>
          <p:cNvSpPr/>
          <p:nvPr/>
        </p:nvSpPr>
        <p:spPr>
          <a:xfrm>
            <a:off x="4292600" y="5162550"/>
            <a:ext cx="3752850" cy="126365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Tree>
    <p:extLst>
      <p:ext uri="{BB962C8B-B14F-4D97-AF65-F5344CB8AC3E}">
        <p14:creationId xmlns:p14="http://schemas.microsoft.com/office/powerpoint/2010/main" val="34421207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E6E027-D518-A2EB-5C7A-CC944A40A8B7}"/>
              </a:ext>
            </a:extLst>
          </p:cNvPr>
          <p:cNvSpPr txBox="1"/>
          <p:nvPr/>
        </p:nvSpPr>
        <p:spPr>
          <a:xfrm>
            <a:off x="3048000" y="2705725"/>
            <a:ext cx="6096000" cy="1446550"/>
          </a:xfrm>
          <a:prstGeom prst="rect">
            <a:avLst/>
          </a:prstGeom>
          <a:noFill/>
        </p:spPr>
        <p:txBody>
          <a:bodyPr wrap="square">
            <a:spAutoFit/>
          </a:bodyPr>
          <a:lstStyle/>
          <a:p>
            <a:pPr algn="ctr"/>
            <a:r>
              <a:rPr lang="en-GB" sz="4400" dirty="0">
                <a:solidFill>
                  <a:schemeClr val="bg1"/>
                </a:solidFill>
              </a:rPr>
              <a:t>Why do we sometimes choose religion?</a:t>
            </a:r>
          </a:p>
        </p:txBody>
      </p:sp>
    </p:spTree>
    <p:extLst>
      <p:ext uri="{BB962C8B-B14F-4D97-AF65-F5344CB8AC3E}">
        <p14:creationId xmlns:p14="http://schemas.microsoft.com/office/powerpoint/2010/main" val="25735077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CABDC564-5F5C-8A21-8E2D-B04C9A72D57A}"/>
              </a:ext>
            </a:extLst>
          </p:cNvPr>
          <p:cNvPicPr>
            <a:picLocks noChangeAspect="1"/>
          </p:cNvPicPr>
          <p:nvPr/>
        </p:nvPicPr>
        <p:blipFill>
          <a:blip r:embed="rId2">
            <a:extLst>
              <a:ext uri="{28A0092B-C50C-407E-A947-70E740481C1C}">
                <a14:useLocalDpi xmlns:a14="http://schemas.microsoft.com/office/drawing/2010/main" val="0"/>
              </a:ext>
            </a:extLst>
          </a:blip>
          <a:srcRect t="8634" b="7112"/>
          <a:stretch>
            <a:fillRect/>
          </a:stretch>
        </p:blipFill>
        <p:spPr>
          <a:xfrm>
            <a:off x="20" y="1282"/>
            <a:ext cx="12191980" cy="6856718"/>
          </a:xfrm>
          <a:prstGeom prst="rect">
            <a:avLst/>
          </a:prstGeom>
        </p:spPr>
      </p:pic>
    </p:spTree>
    <p:extLst>
      <p:ext uri="{BB962C8B-B14F-4D97-AF65-F5344CB8AC3E}">
        <p14:creationId xmlns:p14="http://schemas.microsoft.com/office/powerpoint/2010/main" val="21386657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6B2DD860-9E9B-29D1-7EEE-BC87F5C3B773}"/>
              </a:ext>
            </a:extLst>
          </p:cNvPr>
          <p:cNvPicPr>
            <a:picLocks noChangeAspect="1"/>
          </p:cNvPicPr>
          <p:nvPr/>
        </p:nvPicPr>
        <p:blipFill>
          <a:blip r:embed="rId2">
            <a:extLst>
              <a:ext uri="{28A0092B-C50C-407E-A947-70E740481C1C}">
                <a14:useLocalDpi xmlns:a14="http://schemas.microsoft.com/office/drawing/2010/main" val="0"/>
              </a:ext>
            </a:extLst>
          </a:blip>
          <a:srcRect t="3211" b="12535"/>
          <a:stretch>
            <a:fillRect/>
          </a:stretch>
        </p:blipFill>
        <p:spPr>
          <a:xfrm>
            <a:off x="20" y="1282"/>
            <a:ext cx="12191980" cy="6856718"/>
          </a:xfrm>
          <a:prstGeom prst="rect">
            <a:avLst/>
          </a:prstGeom>
        </p:spPr>
      </p:pic>
    </p:spTree>
    <p:extLst>
      <p:ext uri="{BB962C8B-B14F-4D97-AF65-F5344CB8AC3E}">
        <p14:creationId xmlns:p14="http://schemas.microsoft.com/office/powerpoint/2010/main" val="24436429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472B70-BF72-47B3-A9CD-80FC9632B2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1278" y="0"/>
            <a:ext cx="8569444" cy="6858000"/>
          </a:xfrm>
          <a:prstGeom prst="rect">
            <a:avLst/>
          </a:prstGeom>
        </p:spPr>
      </p:pic>
    </p:spTree>
    <p:extLst>
      <p:ext uri="{BB962C8B-B14F-4D97-AF65-F5344CB8AC3E}">
        <p14:creationId xmlns:p14="http://schemas.microsoft.com/office/powerpoint/2010/main" val="11920757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83443E-6C8C-76C9-AD6D-1DA7451DCA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1278" y="0"/>
            <a:ext cx="8569444" cy="6858000"/>
          </a:xfrm>
          <a:prstGeom prst="rect">
            <a:avLst/>
          </a:prstGeom>
        </p:spPr>
      </p:pic>
    </p:spTree>
    <p:extLst>
      <p:ext uri="{BB962C8B-B14F-4D97-AF65-F5344CB8AC3E}">
        <p14:creationId xmlns:p14="http://schemas.microsoft.com/office/powerpoint/2010/main" val="2087912751"/>
      </p:ext>
    </p:extLst>
  </p:cSld>
  <p:clrMapOvr>
    <a:masterClrMapping/>
  </p:clrMapOvr>
  <p:transition spd="slow">
    <p:randomBar dir="vert"/>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9FE13801-0EF8-4DD0-E10F-F61D49DD6211}"/>
              </a:ext>
            </a:extLst>
          </p:cNvPr>
          <p:cNvPicPr>
            <a:picLocks noChangeAspect="1"/>
          </p:cNvPicPr>
          <p:nvPr/>
        </p:nvPicPr>
        <p:blipFill>
          <a:blip r:embed="rId3">
            <a:extLst>
              <a:ext uri="{28A0092B-C50C-407E-A947-70E740481C1C}">
                <a14:useLocalDpi xmlns:a14="http://schemas.microsoft.com/office/drawing/2010/main" val="0"/>
              </a:ext>
            </a:extLst>
          </a:blip>
          <a:srcRect t="11100" b="18600"/>
          <a:stretch>
            <a:fillRect/>
          </a:stretch>
        </p:blipFill>
        <p:spPr>
          <a:xfrm>
            <a:off x="20" y="1282"/>
            <a:ext cx="12191980" cy="6856718"/>
          </a:xfrm>
          <a:prstGeom prst="rect">
            <a:avLst/>
          </a:prstGeom>
        </p:spPr>
      </p:pic>
    </p:spTree>
    <p:extLst>
      <p:ext uri="{BB962C8B-B14F-4D97-AF65-F5344CB8AC3E}">
        <p14:creationId xmlns:p14="http://schemas.microsoft.com/office/powerpoint/2010/main" val="78347062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AEB04-AB9C-294E-4850-71156563A73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7443906-9B13-0108-5F9E-8FA8B7891FF8}"/>
              </a:ext>
            </a:extLst>
          </p:cNvPr>
          <p:cNvSpPr txBox="1"/>
          <p:nvPr/>
        </p:nvSpPr>
        <p:spPr>
          <a:xfrm>
            <a:off x="2879725" y="584200"/>
            <a:ext cx="6432550" cy="5509200"/>
          </a:xfrm>
          <a:prstGeom prst="rect">
            <a:avLst/>
          </a:prstGeom>
          <a:noFill/>
        </p:spPr>
        <p:txBody>
          <a:bodyPr wrap="square">
            <a:spAutoFit/>
          </a:bodyPr>
          <a:lstStyle/>
          <a:p>
            <a:pPr algn="ctr">
              <a:buNone/>
            </a:pPr>
            <a:r>
              <a:rPr lang="en-GB" sz="3200" kern="100" dirty="0">
                <a:solidFill>
                  <a:schemeClr val="bg1"/>
                </a:solidFill>
                <a:effectLst/>
                <a:ea typeface="Aptos" panose="020B0004020202020204" pitchFamily="34" charset="0"/>
                <a:cs typeface="Times New Roman" panose="02020603050405020304" pitchFamily="18" charset="0"/>
              </a:rPr>
              <a:t>To be a friend of Jesus I need…</a:t>
            </a:r>
          </a:p>
          <a:p>
            <a:pPr algn="ctr">
              <a:buNone/>
            </a:pPr>
            <a:endParaRPr lang="en-GB" sz="3200" kern="100" dirty="0">
              <a:solidFill>
                <a:schemeClr val="bg1"/>
              </a:solidFill>
              <a:effectLst/>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ea typeface="Aptos" panose="020B0004020202020204" pitchFamily="34" charset="0"/>
                <a:cs typeface="Times New Roman" panose="02020603050405020304" pitchFamily="18" charset="0"/>
              </a:rPr>
              <a:t>To be Clever</a:t>
            </a:r>
          </a:p>
          <a:p>
            <a:pPr lvl="0" algn="ctr"/>
            <a:endParaRPr lang="en-GB" sz="3200" strike="sngStrike" kern="100" dirty="0">
              <a:solidFill>
                <a:schemeClr val="bg1"/>
              </a:solidFill>
              <a:effectLst/>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ea typeface="Aptos" panose="020B0004020202020204" pitchFamily="34" charset="0"/>
                <a:cs typeface="Times New Roman" panose="02020603050405020304" pitchFamily="18" charset="0"/>
              </a:rPr>
              <a:t>To be Good</a:t>
            </a:r>
          </a:p>
          <a:p>
            <a:pPr lvl="0" algn="ctr"/>
            <a:endParaRPr lang="en-GB" sz="3200" strike="sngStrike" kern="100" dirty="0">
              <a:solidFill>
                <a:schemeClr val="bg1"/>
              </a:solidFill>
              <a:effectLst/>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ea typeface="Aptos" panose="020B0004020202020204" pitchFamily="34" charset="0"/>
                <a:cs typeface="Times New Roman" panose="02020603050405020304" pitchFamily="18" charset="0"/>
              </a:rPr>
              <a:t>To be Funny</a:t>
            </a:r>
          </a:p>
          <a:p>
            <a:pPr lvl="0" algn="ctr"/>
            <a:endParaRPr lang="en-GB" sz="3200" strike="sngStrike" kern="100" dirty="0">
              <a:solidFill>
                <a:schemeClr val="bg1"/>
              </a:solidFill>
              <a:effectLst/>
              <a:ea typeface="Aptos" panose="020B0004020202020204" pitchFamily="34" charset="0"/>
              <a:cs typeface="Times New Roman" panose="02020603050405020304" pitchFamily="18" charset="0"/>
            </a:endParaRPr>
          </a:p>
          <a:p>
            <a:pPr lvl="0" algn="ctr"/>
            <a:r>
              <a:rPr lang="en-GB" sz="3200" strike="sngStrike" kern="100" dirty="0">
                <a:solidFill>
                  <a:schemeClr val="bg1"/>
                </a:solidFill>
                <a:effectLst/>
                <a:ea typeface="Aptos" panose="020B0004020202020204" pitchFamily="34" charset="0"/>
                <a:cs typeface="Times New Roman" panose="02020603050405020304" pitchFamily="18" charset="0"/>
              </a:rPr>
              <a:t>To be Attractive</a:t>
            </a:r>
          </a:p>
          <a:p>
            <a:pPr lvl="0" algn="ctr"/>
            <a:endParaRPr lang="en-GB" sz="3200" kern="100" dirty="0">
              <a:solidFill>
                <a:schemeClr val="bg1"/>
              </a:solidFill>
              <a:effectLst/>
              <a:ea typeface="Aptos" panose="020B0004020202020204" pitchFamily="34" charset="0"/>
              <a:cs typeface="Times New Roman" panose="02020603050405020304" pitchFamily="18" charset="0"/>
            </a:endParaRPr>
          </a:p>
          <a:p>
            <a:pPr lvl="0" algn="ctr"/>
            <a:r>
              <a:rPr lang="en-GB" sz="3200" kern="100" dirty="0">
                <a:solidFill>
                  <a:schemeClr val="bg1"/>
                </a:solidFill>
                <a:effectLst/>
                <a:ea typeface="Aptos" panose="020B0004020202020204" pitchFamily="34" charset="0"/>
                <a:cs typeface="Times New Roman" panose="02020603050405020304" pitchFamily="18" charset="0"/>
              </a:rPr>
              <a:t>To need Him </a:t>
            </a:r>
          </a:p>
        </p:txBody>
      </p:sp>
      <p:sp>
        <p:nvSpPr>
          <p:cNvPr id="2" name="Oval 1">
            <a:extLst>
              <a:ext uri="{FF2B5EF4-FFF2-40B4-BE49-F238E27FC236}">
                <a16:creationId xmlns:a16="http://schemas.microsoft.com/office/drawing/2014/main" id="{5AC571D8-B5D0-4313-51AD-40BD4946C548}"/>
              </a:ext>
            </a:extLst>
          </p:cNvPr>
          <p:cNvSpPr/>
          <p:nvPr/>
        </p:nvSpPr>
        <p:spPr>
          <a:xfrm>
            <a:off x="4292600" y="5162550"/>
            <a:ext cx="3752850" cy="126365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a:solidFill>
                <a:schemeClr val="bg1"/>
              </a:solidFill>
            </a:endParaRPr>
          </a:p>
        </p:txBody>
      </p:sp>
    </p:spTree>
    <p:extLst>
      <p:ext uri="{BB962C8B-B14F-4D97-AF65-F5344CB8AC3E}">
        <p14:creationId xmlns:p14="http://schemas.microsoft.com/office/powerpoint/2010/main" val="4191858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0C73C-438C-9FA5-1338-5BE4F7409E6E}"/>
            </a:ext>
          </a:extLst>
        </p:cNvPr>
        <p:cNvGrpSpPr/>
        <p:nvPr/>
      </p:nvGrpSpPr>
      <p:grpSpPr>
        <a:xfrm>
          <a:off x="0" y="0"/>
          <a:ext cx="0" cy="0"/>
          <a:chOff x="0" y="0"/>
          <a:chExt cx="0" cy="0"/>
        </a:xfrm>
      </p:grpSpPr>
      <p:pic>
        <p:nvPicPr>
          <p:cNvPr id="8" name="Picture 7" descr="KPop Demon Hunters': Release Date, Awards, Plot, Sequel, and Merch -  Netflix Tudum">
            <a:extLst>
              <a:ext uri="{FF2B5EF4-FFF2-40B4-BE49-F238E27FC236}">
                <a16:creationId xmlns:a16="http://schemas.microsoft.com/office/drawing/2014/main" id="{55019D59-563B-E96C-A5F5-CA42014302D6}"/>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13" name="Rectangle 12">
            <a:extLst>
              <a:ext uri="{FF2B5EF4-FFF2-40B4-BE49-F238E27FC236}">
                <a16:creationId xmlns:a16="http://schemas.microsoft.com/office/drawing/2014/main" id="{0DF4F35A-7B6B-2AAC-4E99-130FACC7C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Picture 9" descr="KPop Demon Hunters': Release Date, Awards, Plot, Sequel, and Merch -  Netflix Tudum">
            <a:extLst>
              <a:ext uri="{FF2B5EF4-FFF2-40B4-BE49-F238E27FC236}">
                <a16:creationId xmlns:a16="http://schemas.microsoft.com/office/drawing/2014/main" id="{1A5EBB46-80C5-0A07-BE0D-155FFC74BEA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00" b="99556" l="1249" r="97419">
                        <a14:foregroundMark x1="73189" y1="8148" x2="74604" y2="13630"/>
                        <a14:foregroundMark x1="90591" y1="33630" x2="97419" y2="33037"/>
                        <a14:foregroundMark x1="64280" y1="29333" x2="63947" y2="33630"/>
                        <a14:foregroundMark x1="63863" y1="28148" x2="65862" y2="27111"/>
                        <a14:foregroundMark x1="1332" y1="34815" x2="10575" y2="37481"/>
                        <a14:foregroundMark x1="25812" y1="89481" x2="27810" y2="98370"/>
                        <a14:foregroundMark x1="58201" y1="96000" x2="59284" y2="99556"/>
                      </a14:backgroundRemoval>
                    </a14:imgEffect>
                  </a14:imgLayer>
                </a14:imgProps>
              </a:ext>
              <a:ext uri="{28A0092B-C50C-407E-A947-70E740481C1C}">
                <a14:useLocalDpi xmlns:a14="http://schemas.microsoft.com/office/drawing/2010/main" val="0"/>
              </a:ext>
            </a:extLst>
          </a:blip>
          <a:srcRect t="5164"/>
          <a:stretch>
            <a:fillRect/>
          </a:stretch>
        </p:blipFill>
        <p:spPr bwMode="auto">
          <a:xfrm>
            <a:off x="20204" y="349250"/>
            <a:ext cx="12140046" cy="6469158"/>
          </a:xfrm>
          <a:prstGeom prst="rect">
            <a:avLst/>
          </a:prstGeom>
          <a:noFill/>
          <a:ln>
            <a:noFill/>
          </a:ln>
        </p:spPr>
      </p:pic>
    </p:spTree>
    <p:extLst>
      <p:ext uri="{BB962C8B-B14F-4D97-AF65-F5344CB8AC3E}">
        <p14:creationId xmlns:p14="http://schemas.microsoft.com/office/powerpoint/2010/main" val="312720785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9008D3-6215-B5C9-1CED-DB14865650AE}"/>
              </a:ext>
            </a:extLst>
          </p:cNvPr>
          <p:cNvPicPr>
            <a:picLocks noChangeAspect="1"/>
          </p:cNvPicPr>
          <p:nvPr/>
        </p:nvPicPr>
        <p:blipFill>
          <a:blip r:embed="rId3">
            <a:extLst>
              <a:ext uri="{28A0092B-C50C-407E-A947-70E740481C1C}">
                <a14:useLocalDpi xmlns:a14="http://schemas.microsoft.com/office/drawing/2010/main" val="0"/>
              </a:ext>
            </a:extLst>
          </a:blip>
          <a:srcRect l="11597" r="18845"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5" name="TextBox 4">
            <a:extLst>
              <a:ext uri="{FF2B5EF4-FFF2-40B4-BE49-F238E27FC236}">
                <a16:creationId xmlns:a16="http://schemas.microsoft.com/office/drawing/2014/main" id="{664E199C-18FC-E6FB-9434-FD824A45291F}"/>
              </a:ext>
            </a:extLst>
          </p:cNvPr>
          <p:cNvSpPr txBox="1"/>
          <p:nvPr/>
        </p:nvSpPr>
        <p:spPr>
          <a:xfrm>
            <a:off x="844685" y="2064951"/>
            <a:ext cx="5251315" cy="2554545"/>
          </a:xfrm>
          <a:prstGeom prst="rect">
            <a:avLst/>
          </a:prstGeom>
          <a:noFill/>
        </p:spPr>
        <p:txBody>
          <a:bodyPr wrap="square">
            <a:spAutoFit/>
          </a:bodyPr>
          <a:lstStyle/>
          <a:p>
            <a:pPr algn="ctr"/>
            <a:r>
              <a:rPr lang="en-GB" sz="3200" b="0" i="0" dirty="0">
                <a:solidFill>
                  <a:schemeClr val="bg1"/>
                </a:solidFill>
                <a:effectLst/>
                <a:latin typeface="system-ui"/>
              </a:rPr>
              <a:t>God demonstrates his own love for us in this: While we were still sinners, Christ died for us.</a:t>
            </a:r>
          </a:p>
          <a:p>
            <a:pPr algn="ctr"/>
            <a:r>
              <a:rPr lang="en-GB" sz="3200" dirty="0">
                <a:solidFill>
                  <a:schemeClr val="bg1"/>
                </a:solidFill>
                <a:latin typeface="system-ui"/>
              </a:rPr>
              <a:t>Rom 5:8</a:t>
            </a:r>
            <a:endParaRPr lang="en-GB" sz="3200" dirty="0">
              <a:solidFill>
                <a:schemeClr val="bg1"/>
              </a:solidFill>
            </a:endParaRPr>
          </a:p>
        </p:txBody>
      </p:sp>
    </p:spTree>
    <p:extLst>
      <p:ext uri="{BB962C8B-B14F-4D97-AF65-F5344CB8AC3E}">
        <p14:creationId xmlns:p14="http://schemas.microsoft.com/office/powerpoint/2010/main" val="4476473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F2F8B7-2940-97A8-6564-82B67B6680B5}"/>
              </a:ext>
            </a:extLst>
          </p:cNvPr>
          <p:cNvSpPr txBox="1"/>
          <p:nvPr/>
        </p:nvSpPr>
        <p:spPr>
          <a:xfrm>
            <a:off x="3048000" y="2151728"/>
            <a:ext cx="6096000" cy="1323439"/>
          </a:xfrm>
          <a:prstGeom prst="rect">
            <a:avLst/>
          </a:prstGeom>
          <a:noFill/>
        </p:spPr>
        <p:txBody>
          <a:bodyPr wrap="square">
            <a:spAutoFit/>
          </a:bodyPr>
          <a:lstStyle/>
          <a:p>
            <a:pPr algn="ctr"/>
            <a:r>
              <a:rPr lang="en-GB" sz="4000" dirty="0">
                <a:solidFill>
                  <a:schemeClr val="bg1"/>
                </a:solidFill>
              </a:rPr>
              <a:t>Jesus has chosen you as a friend…</a:t>
            </a:r>
          </a:p>
        </p:txBody>
      </p:sp>
    </p:spTree>
    <p:extLst>
      <p:ext uri="{BB962C8B-B14F-4D97-AF65-F5344CB8AC3E}">
        <p14:creationId xmlns:p14="http://schemas.microsoft.com/office/powerpoint/2010/main" val="16557018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112B0-482B-6967-7970-70E19EBC502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7702368-C615-D20B-D061-7CD089CE6456}"/>
              </a:ext>
            </a:extLst>
          </p:cNvPr>
          <p:cNvSpPr txBox="1"/>
          <p:nvPr/>
        </p:nvSpPr>
        <p:spPr>
          <a:xfrm>
            <a:off x="3048000" y="2151728"/>
            <a:ext cx="6096000" cy="2554545"/>
          </a:xfrm>
          <a:prstGeom prst="rect">
            <a:avLst/>
          </a:prstGeom>
          <a:noFill/>
        </p:spPr>
        <p:txBody>
          <a:bodyPr wrap="square">
            <a:spAutoFit/>
          </a:bodyPr>
          <a:lstStyle/>
          <a:p>
            <a:pPr algn="ctr"/>
            <a:r>
              <a:rPr lang="en-GB" sz="4000" dirty="0">
                <a:solidFill>
                  <a:schemeClr val="bg1"/>
                </a:solidFill>
              </a:rPr>
              <a:t>Jesus has chosen you as a friend…</a:t>
            </a:r>
          </a:p>
          <a:p>
            <a:pPr algn="ctr"/>
            <a:r>
              <a:rPr lang="en-GB" sz="4000" dirty="0">
                <a:solidFill>
                  <a:schemeClr val="bg1"/>
                </a:solidFill>
              </a:rPr>
              <a:t>Will you choose Him to be yours?</a:t>
            </a:r>
          </a:p>
        </p:txBody>
      </p:sp>
    </p:spTree>
    <p:extLst>
      <p:ext uri="{BB962C8B-B14F-4D97-AF65-F5344CB8AC3E}">
        <p14:creationId xmlns:p14="http://schemas.microsoft.com/office/powerpoint/2010/main" val="555970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E4D9D-5C62-715E-05BD-851AF976180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4E83429-BAE4-4C62-C0FB-C4392F90E916}"/>
              </a:ext>
            </a:extLst>
          </p:cNvPr>
          <p:cNvPicPr>
            <a:picLocks noChangeAspect="1"/>
          </p:cNvPicPr>
          <p:nvPr/>
        </p:nvPicPr>
        <p:blipFill>
          <a:blip r:embed="rId2"/>
          <a:stretch>
            <a:fillRect/>
          </a:stretch>
        </p:blipFill>
        <p:spPr>
          <a:xfrm>
            <a:off x="0" y="5568"/>
            <a:ext cx="12192000" cy="6846864"/>
          </a:xfrm>
          <a:prstGeom prst="rect">
            <a:avLst/>
          </a:prstGeom>
        </p:spPr>
      </p:pic>
    </p:spTree>
    <p:extLst>
      <p:ext uri="{BB962C8B-B14F-4D97-AF65-F5344CB8AC3E}">
        <p14:creationId xmlns:p14="http://schemas.microsoft.com/office/powerpoint/2010/main" val="13310061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2724</TotalTime>
  <Words>1760</Words>
  <Application>Microsoft Office PowerPoint</Application>
  <PresentationFormat>Widescreen</PresentationFormat>
  <Paragraphs>308</Paragraphs>
  <Slides>82</Slides>
  <Notes>44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82</vt:i4>
      </vt:variant>
    </vt:vector>
  </HeadingPairs>
  <TitlesOfParts>
    <vt:vector size="87" baseType="lpstr">
      <vt:lpstr>Aptos</vt:lpstr>
      <vt:lpstr>Aptos Display</vt:lpstr>
      <vt:lpstr>Arial</vt:lpstr>
      <vt:lpstr>system-ui</vt:lpstr>
      <vt:lpstr>Office Theme</vt:lpstr>
      <vt:lpstr>The Gospel of Mark</vt:lpstr>
      <vt:lpstr>How can we become likeable?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Strongest</vt:lpstr>
      <vt:lpstr>Cleverest</vt:lpstr>
      <vt:lpstr>PowerPoint Presentation</vt:lpstr>
      <vt:lpstr>10 + 10 =</vt:lpstr>
      <vt:lpstr>10 + 10 = 20</vt:lpstr>
      <vt:lpstr>10 + 10 = 20</vt:lpstr>
      <vt:lpstr>10 + 10 = 20</vt:lpstr>
      <vt:lpstr>Fastest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story so far…</vt:lpstr>
      <vt:lpstr>PowerPoint Presentation</vt:lpstr>
      <vt:lpstr>PowerPoint Presentation</vt:lpstr>
      <vt:lpstr>PowerPoint Presentation</vt:lpstr>
      <vt:lpstr>PowerPoint Presentation</vt:lpstr>
      <vt:lpstr>PowerPoint Presentation</vt:lpstr>
      <vt:lpstr>PowerPoint Presentation</vt:lpstr>
      <vt:lpstr>Story 1: Dinner at Levi’s House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Story 2: Picking Grain on the Sabbath</vt:lpstr>
      <vt:lpstr>PowerPoint Presentation</vt:lpstr>
      <vt:lpstr>PowerPoint Presentation</vt:lpstr>
      <vt:lpstr>PowerPoint Presentation</vt:lpstr>
      <vt:lpstr>PowerPoint Presentation</vt:lpstr>
      <vt:lpstr>PowerPoint Presentation</vt:lpstr>
      <vt:lpstr>PowerPoint Presentation</vt:lpstr>
      <vt:lpstr>Story 3: Healing man’s hand on the Sabbath</vt:lpstr>
      <vt:lpstr>PowerPoint Presentation</vt:lpstr>
      <vt:lpstr>PowerPoint Presentation</vt:lpstr>
      <vt:lpstr>PowerPoint Presentation</vt:lpstr>
      <vt:lpstr>PowerPoint Presentation</vt:lpstr>
      <vt:lpstr>PowerPoint Presentation</vt:lpstr>
      <vt:lpstr>What is religion?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Jamie Singleton</dc:creator>
  <cp:lastModifiedBy>Jamie Singleton</cp:lastModifiedBy>
  <cp:revision>2</cp:revision>
  <dcterms:created xsi:type="dcterms:W3CDTF">2026-07-22T10:12:01Z</dcterms:created>
  <dcterms:modified xsi:type="dcterms:W3CDTF">2026-07-24T07:36:42Z</dcterms:modified>
</cp:coreProperties>
</file>