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sldIdLst>
    <p:sldId id="256" r:id="rId3"/>
    <p:sldId id="258" r:id="rId4"/>
    <p:sldId id="257" r:id="rId5"/>
    <p:sldId id="533" r:id="rId6"/>
    <p:sldId id="534" r:id="rId7"/>
    <p:sldId id="535" r:id="rId8"/>
    <p:sldId id="536" r:id="rId9"/>
    <p:sldId id="537" r:id="rId10"/>
    <p:sldId id="262" r:id="rId11"/>
    <p:sldId id="539" r:id="rId12"/>
    <p:sldId id="263" r:id="rId13"/>
    <p:sldId id="540" r:id="rId14"/>
    <p:sldId id="264" r:id="rId15"/>
    <p:sldId id="550" r:id="rId16"/>
    <p:sldId id="555" r:id="rId17"/>
    <p:sldId id="266" r:id="rId18"/>
    <p:sldId id="265" r:id="rId19"/>
    <p:sldId id="260" r:id="rId20"/>
    <p:sldId id="268" r:id="rId21"/>
    <p:sldId id="267" r:id="rId22"/>
    <p:sldId id="545" r:id="rId23"/>
    <p:sldId id="538" r:id="rId24"/>
    <p:sldId id="547" r:id="rId25"/>
    <p:sldId id="548" r:id="rId26"/>
    <p:sldId id="546" r:id="rId27"/>
    <p:sldId id="554" r:id="rId28"/>
    <p:sldId id="552" r:id="rId29"/>
    <p:sldId id="553" r:id="rId30"/>
    <p:sldId id="551" r:id="rId31"/>
    <p:sldId id="54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941" autoAdjust="0"/>
    <p:restoredTop sz="70384" autoAdjust="0"/>
  </p:normalViewPr>
  <p:slideViewPr>
    <p:cSldViewPr snapToGrid="0">
      <p:cViewPr varScale="1">
        <p:scale>
          <a:sx n="78" d="100"/>
          <a:sy n="78" d="100"/>
        </p:scale>
        <p:origin x="1128" y="96"/>
      </p:cViewPr>
      <p:guideLst/>
    </p:cSldViewPr>
  </p:slideViewPr>
  <p:notesTextViewPr>
    <p:cViewPr>
      <p:scale>
        <a:sx n="3" d="2"/>
        <a:sy n="3" d="2"/>
      </p:scale>
      <p:origin x="0" y="0"/>
    </p:cViewPr>
  </p:notesTextViewPr>
  <p:sorterViewPr>
    <p:cViewPr>
      <p:scale>
        <a:sx n="200" d="100"/>
        <a:sy n="200" d="100"/>
      </p:scale>
      <p:origin x="0" y="-7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CD4F4F-8CC7-49F8-A524-E005E197D03F}" type="datetimeFigureOut">
              <a:rPr lang="en-GB" smtClean="0"/>
              <a:t>18/01/2026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B8274C-643F-4E9E-BAF6-F7489F9C4755}" type="slidenum">
              <a:rPr lang="en-GB" smtClean="0"/>
              <a:t>‹#›</a:t>
            </a:fld>
            <a:endParaRPr lang="en-GB"/>
          </a:p>
        </p:txBody>
      </p:sp>
    </p:spTree>
    <p:extLst>
      <p:ext uri="{BB962C8B-B14F-4D97-AF65-F5344CB8AC3E}">
        <p14:creationId xmlns:p14="http://schemas.microsoft.com/office/powerpoint/2010/main" val="4202919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biblegateway.com/passage/?search=Genesis%2016&amp;version=NIVUK#fen-NIVUK-393a"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ww.biblegateway.com/passage/?search=Genesis%2016&amp;version=NIVUK#fen-NIVUK-396d" TargetMode="External"/><Relationship Id="rId5" Type="http://schemas.openxmlformats.org/officeDocument/2006/relationships/hyperlink" Target="https://www.biblegateway.com/passage/?search=Genesis%2016&amp;version=NIVUK#fen-NIVUK-395c" TargetMode="External"/><Relationship Id="rId4" Type="http://schemas.openxmlformats.org/officeDocument/2006/relationships/hyperlink" Target="https://www.biblegateway.com/passage/?search=Genesis%2016&amp;version=NIVUK#fen-NIVUK-394b"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iblegateway.com/passage/?search=John%203&amp;version=NIVUK#fen-NIVUK-26124a"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www.biblegateway.com/passage/?search=John%203&amp;version=NIVUK#fen-NIVUK-26136g" TargetMode="External"/><Relationship Id="rId3" Type="http://schemas.openxmlformats.org/officeDocument/2006/relationships/hyperlink" Target="https://www.biblegateway.com/passage/?search=John%203&amp;version=NIVUK#fen-NIVUK-26127b" TargetMode="External"/><Relationship Id="rId7" Type="http://schemas.openxmlformats.org/officeDocument/2006/relationships/hyperlink" Target="https://www.biblegateway.com/passage/?search=John%203&amp;version=NIVUK#fen-NIVUK-26135f"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www.biblegateway.com/passage/?search=John%203&amp;version=NIVUK#fen-NIVUK-26134e" TargetMode="External"/><Relationship Id="rId5" Type="http://schemas.openxmlformats.org/officeDocument/2006/relationships/hyperlink" Target="https://www.biblegateway.com/passage/?search=John%203&amp;version=NIVUK#fen-NIVUK-26129d" TargetMode="External"/><Relationship Id="rId4" Type="http://schemas.openxmlformats.org/officeDocument/2006/relationships/hyperlink" Target="https://www.biblegateway.com/passage/?search=John%203&amp;version=NIVUK#fen-NIVUK-26128c"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www.bibleref.com/2-Corinthians/5/2-Corinthians-5-17.html" TargetMode="External"/><Relationship Id="rId3" Type="http://schemas.openxmlformats.org/officeDocument/2006/relationships/hyperlink" Target="https://www.bibleref.com/Ephesians/2/Ephesians-2-1.html" TargetMode="External"/><Relationship Id="rId7" Type="http://schemas.openxmlformats.org/officeDocument/2006/relationships/hyperlink" Target="https://www.bibleref.com/Ephesians/2/Ephesians-2-8.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www.bibleref.com/John/3/John-3-5.html" TargetMode="External"/><Relationship Id="rId5" Type="http://schemas.openxmlformats.org/officeDocument/2006/relationships/hyperlink" Target="https://www.bibleref.com/John/3/John-3-3.html" TargetMode="External"/><Relationship Id="rId4" Type="http://schemas.openxmlformats.org/officeDocument/2006/relationships/hyperlink" Target="https://www.bibleref.com/Romans/3/Romans-3-23.html" TargetMode="External"/><Relationship Id="rId9" Type="http://schemas.openxmlformats.org/officeDocument/2006/relationships/hyperlink" Target="https://www.bibleref.com/John/1/John-1-12.html"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time to exercise our faith </a:t>
            </a:r>
          </a:p>
          <a:p>
            <a:r>
              <a:rPr lang="en-GB" dirty="0"/>
              <a:t>it's time to draw close </a:t>
            </a:r>
          </a:p>
          <a:p>
            <a:endParaRPr lang="en-GB" dirty="0"/>
          </a:p>
          <a:p>
            <a:r>
              <a:rPr lang="en-GB" dirty="0"/>
              <a:t>lectio 365 </a:t>
            </a:r>
          </a:p>
          <a:p>
            <a:r>
              <a:rPr lang="en-GB" dirty="0"/>
              <a:t>Bible in one year </a:t>
            </a:r>
          </a:p>
          <a:p>
            <a:r>
              <a:rPr lang="en-GB" dirty="0"/>
              <a:t>useful tools for drawing closer to God </a:t>
            </a:r>
          </a:p>
          <a:p>
            <a:r>
              <a:rPr lang="en-GB" dirty="0"/>
              <a:t>thinking about light and darkness as I've read these things and basically listened to these things </a:t>
            </a:r>
          </a:p>
          <a:p>
            <a:endParaRPr lang="en-GB" dirty="0"/>
          </a:p>
          <a:p>
            <a:endParaRPr lang="en-GB" dirty="0"/>
          </a:p>
        </p:txBody>
      </p:sp>
      <p:sp>
        <p:nvSpPr>
          <p:cNvPr id="4" name="Slide Number Placeholder 3"/>
          <p:cNvSpPr>
            <a:spLocks noGrp="1"/>
          </p:cNvSpPr>
          <p:nvPr>
            <p:ph type="sldNum" sz="quarter" idx="5"/>
          </p:nvPr>
        </p:nvSpPr>
        <p:spPr/>
        <p:txBody>
          <a:bodyPr/>
          <a:lstStyle/>
          <a:p>
            <a:fld id="{2EB8274C-643F-4E9E-BAF6-F7489F9C4755}" type="slidenum">
              <a:rPr lang="en-GB" smtClean="0"/>
              <a:t>1</a:t>
            </a:fld>
            <a:endParaRPr lang="en-GB"/>
          </a:p>
        </p:txBody>
      </p:sp>
    </p:spTree>
    <p:extLst>
      <p:ext uri="{BB962C8B-B14F-4D97-AF65-F5344CB8AC3E}">
        <p14:creationId xmlns:p14="http://schemas.microsoft.com/office/powerpoint/2010/main" val="666059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00000"/>
                </a:solidFill>
                <a:effectLst/>
                <a:latin typeface="Lato" panose="020F0502020204030203" pitchFamily="34" charset="0"/>
              </a:rPr>
              <a:t>Time to accelerate</a:t>
            </a:r>
          </a:p>
          <a:p>
            <a:pPr algn="l"/>
            <a:r>
              <a:rPr lang="en-GB" b="0" i="0" dirty="0">
                <a:solidFill>
                  <a:srgbClr val="000000"/>
                </a:solidFill>
                <a:effectLst/>
                <a:latin typeface="Lato" panose="020F0502020204030203" pitchFamily="34" charset="0"/>
              </a:rPr>
              <a:t>I was listening to the Bible in one year on my way to work and this was a thing that Nicky Gumbel was talking about it being time to accelerate. I started getting excited. God was speaking to me. It’s time to leave the slow lane. We are entering into  a new phase.. </a:t>
            </a:r>
          </a:p>
          <a:p>
            <a:pPr algn="l"/>
            <a:r>
              <a:rPr lang="en-GB" b="0" i="0" dirty="0">
                <a:solidFill>
                  <a:srgbClr val="000000"/>
                </a:solidFill>
                <a:effectLst/>
                <a:latin typeface="Lato" panose="020F0502020204030203" pitchFamily="34" charset="0"/>
              </a:rPr>
              <a:t>I was driving along, I reached about 10 minutes from school when the traffic stopped. I waited for 15 mins, but the only way I could get through, was to turn about and go back the way I had come. as soon as the word accelerate into my head the world around me stopped. sometimes our prayers can be a bit like that,</a:t>
            </a:r>
          </a:p>
          <a:p>
            <a:pPr algn="l"/>
            <a:endParaRPr lang="en-GB" b="0" i="0" dirty="0">
              <a:solidFill>
                <a:srgbClr val="000000"/>
              </a:solidFill>
              <a:effectLst/>
              <a:latin typeface="Lato" panose="020F0502020204030203" pitchFamily="34" charset="0"/>
            </a:endParaRPr>
          </a:p>
          <a:p>
            <a:endParaRPr lang="en-GB" dirty="0"/>
          </a:p>
        </p:txBody>
      </p:sp>
      <p:sp>
        <p:nvSpPr>
          <p:cNvPr id="4" name="Slide Number Placeholder 3"/>
          <p:cNvSpPr>
            <a:spLocks noGrp="1"/>
          </p:cNvSpPr>
          <p:nvPr>
            <p:ph type="sldNum" sz="quarter" idx="5"/>
          </p:nvPr>
        </p:nvSpPr>
        <p:spPr/>
        <p:txBody>
          <a:bodyPr/>
          <a:lstStyle/>
          <a:p>
            <a:fld id="{2EB8274C-643F-4E9E-BAF6-F7489F9C4755}" type="slidenum">
              <a:rPr lang="en-GB" smtClean="0"/>
              <a:t>2</a:t>
            </a:fld>
            <a:endParaRPr lang="en-GB"/>
          </a:p>
        </p:txBody>
      </p:sp>
    </p:spTree>
    <p:extLst>
      <p:ext uri="{BB962C8B-B14F-4D97-AF65-F5344CB8AC3E}">
        <p14:creationId xmlns:p14="http://schemas.microsoft.com/office/powerpoint/2010/main" val="74483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How eyes are so powerful as an organ statistically we receive far more information about the world around us from our eyes than any other sense </a:t>
            </a:r>
          </a:p>
          <a:p>
            <a:r>
              <a:rPr lang="en-GB" dirty="0"/>
              <a:t>Approximately </a:t>
            </a:r>
            <a:r>
              <a:rPr lang="en-GB" b="1" dirty="0">
                <a:effectLst/>
              </a:rPr>
              <a:t>80% to 85%</a:t>
            </a:r>
            <a:r>
              <a:rPr lang="en-GB" sz="1200" b="1" i="0" kern="1200" dirty="0">
                <a:solidFill>
                  <a:schemeClr val="tx1"/>
                </a:solidFill>
                <a:effectLst/>
                <a:latin typeface="+mn-lt"/>
                <a:ea typeface="+mn-ea"/>
                <a:cs typeface="+mn-cs"/>
              </a:rPr>
              <a:t> of our perception, learning, cognition, and activities are mediated through vision</a:t>
            </a:r>
            <a:r>
              <a:rPr lang="en-GB" sz="1200" b="0" i="0" kern="1200" dirty="0">
                <a:solidFill>
                  <a:schemeClr val="tx1"/>
                </a:solidFill>
                <a:effectLst/>
                <a:latin typeface="+mn-lt"/>
                <a:ea typeface="+mn-ea"/>
                <a:cs typeface="+mn-cs"/>
              </a:rPr>
              <a:t>. It is considered the dominant human sense, with roughly half of our neural tissue involved in processing visual information. </a:t>
            </a:r>
          </a:p>
          <a:p>
            <a:r>
              <a:rPr lang="en-GB" dirty="0"/>
              <a:t>this means that our eyes are particularly susceptible to being distracted  and tempted so we need to look for ways to keep our eyes under control proverbs 2720 tells us that death and destruction are never satisfied and neither the humanise our eyes are hungry doom scrolling on the Internet the young man looking at **** these are things that arouse hunger and we push in to get more  </a:t>
            </a:r>
          </a:p>
        </p:txBody>
      </p:sp>
      <p:sp>
        <p:nvSpPr>
          <p:cNvPr id="4" name="Slide Number Placeholder 3"/>
          <p:cNvSpPr>
            <a:spLocks noGrp="1"/>
          </p:cNvSpPr>
          <p:nvPr>
            <p:ph type="sldNum" sz="quarter" idx="5"/>
          </p:nvPr>
        </p:nvSpPr>
        <p:spPr/>
        <p:txBody>
          <a:bodyPr/>
          <a:lstStyle/>
          <a:p>
            <a:fld id="{2EB8274C-643F-4E9E-BAF6-F7489F9C4755}" type="slidenum">
              <a:rPr lang="en-GB" smtClean="0"/>
              <a:t>3</a:t>
            </a:fld>
            <a:endParaRPr lang="en-GB"/>
          </a:p>
        </p:txBody>
      </p:sp>
    </p:spTree>
    <p:extLst>
      <p:ext uri="{BB962C8B-B14F-4D97-AF65-F5344CB8AC3E}">
        <p14:creationId xmlns:p14="http://schemas.microsoft.com/office/powerpoint/2010/main" val="1502452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Although our eyes are very good at seeing things that can be distracted by the surroundings </a:t>
            </a:r>
          </a:p>
        </p:txBody>
      </p:sp>
      <p:sp>
        <p:nvSpPr>
          <p:cNvPr id="4" name="Slide Number Placeholder 3"/>
          <p:cNvSpPr>
            <a:spLocks noGrp="1"/>
          </p:cNvSpPr>
          <p:nvPr>
            <p:ph type="sldNum" sz="quarter" idx="5"/>
          </p:nvPr>
        </p:nvSpPr>
        <p:spPr/>
        <p:txBody>
          <a:bodyPr/>
          <a:lstStyle/>
          <a:p>
            <a:fld id="{2EB8274C-643F-4E9E-BAF6-F7489F9C4755}" type="slidenum">
              <a:rPr lang="en-GB" smtClean="0"/>
              <a:t>8</a:t>
            </a:fld>
            <a:endParaRPr lang="en-GB"/>
          </a:p>
        </p:txBody>
      </p:sp>
    </p:spTree>
    <p:extLst>
      <p:ext uri="{BB962C8B-B14F-4D97-AF65-F5344CB8AC3E}">
        <p14:creationId xmlns:p14="http://schemas.microsoft.com/office/powerpoint/2010/main" val="2050840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B8274C-643F-4E9E-BAF6-F7489F9C4755}" type="slidenum">
              <a:rPr lang="en-GB" smtClean="0"/>
              <a:t>9</a:t>
            </a:fld>
            <a:endParaRPr lang="en-GB"/>
          </a:p>
        </p:txBody>
      </p:sp>
    </p:spTree>
    <p:extLst>
      <p:ext uri="{BB962C8B-B14F-4D97-AF65-F5344CB8AC3E}">
        <p14:creationId xmlns:p14="http://schemas.microsoft.com/office/powerpoint/2010/main" val="1636198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eyes are powerful sense but they are easily distracted </a:t>
            </a:r>
          </a:p>
          <a:p>
            <a:r>
              <a:rPr lang="en-GB" dirty="0"/>
              <a:t>it said the seasonal lack of light can have a real impact on us not just making us feel bit sad but actually bringing depression and this can have an impact on this in the light </a:t>
            </a:r>
          </a:p>
          <a:p>
            <a:r>
              <a:rPr lang="en-GB" dirty="0"/>
              <a:t>the solution to this problem lies in the use of special lights in the natural</a:t>
            </a:r>
          </a:p>
        </p:txBody>
      </p:sp>
      <p:sp>
        <p:nvSpPr>
          <p:cNvPr id="4" name="Slide Number Placeholder 3"/>
          <p:cNvSpPr>
            <a:spLocks noGrp="1"/>
          </p:cNvSpPr>
          <p:nvPr>
            <p:ph type="sldNum" sz="quarter" idx="5"/>
          </p:nvPr>
        </p:nvSpPr>
        <p:spPr/>
        <p:txBody>
          <a:bodyPr/>
          <a:lstStyle/>
          <a:p>
            <a:fld id="{2EB8274C-643F-4E9E-BAF6-F7489F9C4755}" type="slidenum">
              <a:rPr lang="en-GB" smtClean="0"/>
              <a:t>11</a:t>
            </a:fld>
            <a:endParaRPr lang="en-GB"/>
          </a:p>
        </p:txBody>
      </p:sp>
    </p:spTree>
    <p:extLst>
      <p:ext uri="{BB962C8B-B14F-4D97-AF65-F5344CB8AC3E}">
        <p14:creationId xmlns:p14="http://schemas.microsoft.com/office/powerpoint/2010/main" val="1054681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b="1" dirty="0"/>
              <a:t>
</a:t>
            </a:r>
          </a:p>
          <a:p>
            <a:pPr marL="0" indent="0">
              <a:buNone/>
            </a:pPr>
            <a:endParaRPr lang="en-GB" sz="1200" b="0" i="0" kern="1200" dirty="0">
              <a:solidFill>
                <a:schemeClr val="tx1"/>
              </a:solidFill>
              <a:effectLst/>
              <a:latin typeface="+mn-lt"/>
              <a:ea typeface="+mn-ea"/>
              <a:cs typeface="+mn-cs"/>
            </a:endParaRPr>
          </a:p>
          <a:p>
            <a:endParaRPr lang="en-GB" dirty="0"/>
          </a:p>
          <a:p>
            <a:pPr marL="0" indent="0">
              <a:buNone/>
            </a:pPr>
            <a:endParaRPr lang="en-GB" dirty="0"/>
          </a:p>
        </p:txBody>
      </p:sp>
      <p:sp>
        <p:nvSpPr>
          <p:cNvPr id="4" name="Slide Number Placeholder 3"/>
          <p:cNvSpPr>
            <a:spLocks noGrp="1"/>
          </p:cNvSpPr>
          <p:nvPr>
            <p:ph type="sldNum" sz="quarter" idx="5"/>
          </p:nvPr>
        </p:nvSpPr>
        <p:spPr/>
        <p:txBody>
          <a:bodyPr/>
          <a:lstStyle/>
          <a:p>
            <a:fld id="{2EB8274C-643F-4E9E-BAF6-F7489F9C4755}" type="slidenum">
              <a:rPr lang="en-GB" smtClean="0"/>
              <a:t>13</a:t>
            </a:fld>
            <a:endParaRPr lang="en-GB"/>
          </a:p>
        </p:txBody>
      </p:sp>
    </p:spTree>
    <p:extLst>
      <p:ext uri="{BB962C8B-B14F-4D97-AF65-F5344CB8AC3E}">
        <p14:creationId xmlns:p14="http://schemas.microsoft.com/office/powerpoint/2010/main" val="364151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Despite his weakness, Moses had a special relationship with God</a:t>
            </a:r>
          </a:p>
          <a:p>
            <a:r>
              <a:rPr lang="en-GB" dirty="0"/>
              <a:t>He met him in the wilderness in a burning bush</a:t>
            </a:r>
          </a:p>
          <a:p>
            <a:r>
              <a:rPr lang="en-GB" dirty="0"/>
              <a:t>And he continued to meet with him in the wilderness in the tent of the meeting</a:t>
            </a:r>
          </a:p>
          <a:p>
            <a:r>
              <a:rPr lang="en-GB" dirty="0"/>
              <a:t>So keen was he not to lose it, he constructed the tabernacle</a:t>
            </a:r>
          </a:p>
          <a:p>
            <a:endParaRPr lang="en-GB" dirty="0"/>
          </a:p>
          <a:p>
            <a:r>
              <a:rPr lang="en-GB" dirty="0"/>
              <a:t>Meeting with God has to become part of our daily routine. </a:t>
            </a:r>
          </a:p>
          <a:p>
            <a:r>
              <a:rPr lang="en-GB" dirty="0"/>
              <a:t>The psalmist longs for the presence of God – Ps 63. 1 </a:t>
            </a:r>
            <a:r>
              <a:rPr lang="en-GB" sz="1200" b="0" i="0" kern="1200" dirty="0">
                <a:solidFill>
                  <a:schemeClr val="tx1"/>
                </a:solidFill>
                <a:effectLst/>
                <a:latin typeface="+mn-lt"/>
                <a:ea typeface="+mn-ea"/>
                <a:cs typeface="+mn-cs"/>
              </a:rPr>
              <a:t>You, God, </a:t>
            </a:r>
            <a:r>
              <a:rPr lang="en-GB" sz="1200" b="1" i="0" kern="1200" dirty="0">
                <a:solidFill>
                  <a:schemeClr val="tx1"/>
                </a:solidFill>
                <a:effectLst/>
                <a:latin typeface="+mn-lt"/>
                <a:ea typeface="+mn-ea"/>
                <a:cs typeface="+mn-cs"/>
              </a:rPr>
              <a:t>a</a:t>
            </a:r>
            <a:r>
              <a:rPr lang="en-GB" sz="1200" b="0" i="0" kern="1200" dirty="0">
                <a:solidFill>
                  <a:schemeClr val="tx1"/>
                </a:solidFill>
                <a:effectLst/>
                <a:latin typeface="+mn-lt"/>
                <a:ea typeface="+mn-ea"/>
                <a:cs typeface="+mn-cs"/>
              </a:rPr>
              <a:t>re my God, earnestly I seek you; I thirst for you, my whole being longs for you, </a:t>
            </a:r>
            <a:r>
              <a:rPr lang="en-GB" sz="1200" b="1" i="0" kern="1200" dirty="0">
                <a:solidFill>
                  <a:schemeClr val="tx1"/>
                </a:solidFill>
                <a:effectLst/>
                <a:latin typeface="+mn-lt"/>
                <a:ea typeface="+mn-ea"/>
                <a:cs typeface="+mn-cs"/>
              </a:rPr>
              <a:t>in</a:t>
            </a: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a</a:t>
            </a: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dry</a:t>
            </a: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a</a:t>
            </a:r>
            <a:r>
              <a:rPr lang="en-GB" sz="1200" b="0" i="0" kern="1200" dirty="0">
                <a:solidFill>
                  <a:schemeClr val="tx1"/>
                </a:solidFill>
                <a:effectLst/>
                <a:latin typeface="+mn-lt"/>
                <a:ea typeface="+mn-ea"/>
                <a:cs typeface="+mn-cs"/>
              </a:rPr>
              <a:t>nd parched </a:t>
            </a:r>
            <a:r>
              <a:rPr lang="en-GB" sz="1200" b="1" i="0" kern="1200" dirty="0">
                <a:solidFill>
                  <a:schemeClr val="tx1"/>
                </a:solidFill>
                <a:effectLst/>
                <a:latin typeface="+mn-lt"/>
                <a:ea typeface="+mn-ea"/>
                <a:cs typeface="+mn-cs"/>
              </a:rPr>
              <a:t>land</a:t>
            </a:r>
            <a:r>
              <a:rPr lang="en-GB" sz="1200" b="0" i="0" kern="1200" dirty="0">
                <a:solidFill>
                  <a:schemeClr val="tx1"/>
                </a:solidFill>
                <a:effectLst/>
                <a:latin typeface="+mn-lt"/>
                <a:ea typeface="+mn-ea"/>
                <a:cs typeface="+mn-cs"/>
              </a:rPr>
              <a:t> where there is no water.</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Joshua never left the tent! Be hungry for God</a:t>
            </a:r>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2EB8274C-643F-4E9E-BAF6-F7489F9C4755}" type="slidenum">
              <a:rPr lang="en-GB" smtClean="0"/>
              <a:t>16</a:t>
            </a:fld>
            <a:endParaRPr lang="en-GB"/>
          </a:p>
        </p:txBody>
      </p:sp>
    </p:spTree>
    <p:extLst>
      <p:ext uri="{BB962C8B-B14F-4D97-AF65-F5344CB8AC3E}">
        <p14:creationId xmlns:p14="http://schemas.microsoft.com/office/powerpoint/2010/main" val="531821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Moses is at the point of entering into the land of promise.</a:t>
            </a:r>
          </a:p>
          <a:p>
            <a:r>
              <a:rPr lang="en-GB" dirty="0"/>
              <a:t>Despite the weakness of the people God is moving them on, but Moses sees it is more than provision. It is more that being free of Egypt. </a:t>
            </a:r>
          </a:p>
          <a:p>
            <a:r>
              <a:rPr lang="en-GB" dirty="0"/>
              <a:t>The presence of God is a must</a:t>
            </a:r>
          </a:p>
          <a:p>
            <a:endParaRPr lang="en-GB" dirty="0"/>
          </a:p>
          <a:p>
            <a:r>
              <a:rPr lang="en-GB" dirty="0"/>
              <a:t>For us we stand at the end of a major change; we are entering into a new phase together. But as Moses says here, unless your presence goes with us send us up not from here</a:t>
            </a:r>
          </a:p>
        </p:txBody>
      </p:sp>
      <p:sp>
        <p:nvSpPr>
          <p:cNvPr id="4" name="Slide Number Placeholder 3"/>
          <p:cNvSpPr>
            <a:spLocks noGrp="1"/>
          </p:cNvSpPr>
          <p:nvPr>
            <p:ph type="sldNum" sz="quarter" idx="5"/>
          </p:nvPr>
        </p:nvSpPr>
        <p:spPr/>
        <p:txBody>
          <a:bodyPr/>
          <a:lstStyle/>
          <a:p>
            <a:fld id="{2EB8274C-643F-4E9E-BAF6-F7489F9C4755}" type="slidenum">
              <a:rPr lang="en-GB" smtClean="0"/>
              <a:t>17</a:t>
            </a:fld>
            <a:endParaRPr lang="en-GB"/>
          </a:p>
        </p:txBody>
      </p:sp>
    </p:spTree>
    <p:extLst>
      <p:ext uri="{BB962C8B-B14F-4D97-AF65-F5344CB8AC3E}">
        <p14:creationId xmlns:p14="http://schemas.microsoft.com/office/powerpoint/2010/main" val="2520655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r>
              <a:rPr lang="en-GB" dirty="0"/>
              <a:t>Quite a mess, but god blessed him with a dream that was to change his perspective. How many things do we do in our lives because we don’t really believe that God is in this place?</a:t>
            </a:r>
          </a:p>
          <a:p>
            <a:r>
              <a:rPr lang="en-GB" dirty="0"/>
              <a:t>Chapel experience.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2321B6-8801-4C6B-AE47-175CF273AFA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1844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16 </a:t>
            </a:r>
            <a:r>
              <a:rPr lang="en-GB" sz="1200" b="0" i="0" kern="1200" dirty="0">
                <a:solidFill>
                  <a:schemeClr val="tx1"/>
                </a:solidFill>
                <a:effectLst/>
                <a:latin typeface="+mn-lt"/>
                <a:ea typeface="+mn-ea"/>
                <a:cs typeface="+mn-cs"/>
              </a:rPr>
              <a:t>Now Sarai, Abram’s wife, had borne him no children. But she had an Egyptian slave named Hagar; </a:t>
            </a:r>
            <a:r>
              <a:rPr lang="en-GB" sz="1200" b="1" i="0" kern="1200" baseline="30000" dirty="0">
                <a:solidFill>
                  <a:schemeClr val="tx1"/>
                </a:solidFill>
                <a:effectLst/>
                <a:latin typeface="+mn-lt"/>
                <a:ea typeface="+mn-ea"/>
                <a:cs typeface="+mn-cs"/>
              </a:rPr>
              <a:t>2 </a:t>
            </a:r>
            <a:r>
              <a:rPr lang="en-GB" sz="1200" b="0" i="0" kern="1200" dirty="0">
                <a:solidFill>
                  <a:schemeClr val="tx1"/>
                </a:solidFill>
                <a:effectLst/>
                <a:latin typeface="+mn-lt"/>
                <a:ea typeface="+mn-ea"/>
                <a:cs typeface="+mn-cs"/>
              </a:rPr>
              <a:t>so she said to Abram,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has kept me from having children. Go, sleep with my slave; perhaps I can build a family through her.’</a:t>
            </a:r>
          </a:p>
          <a:p>
            <a:r>
              <a:rPr lang="en-GB" sz="1200" b="0" i="0" kern="1200" dirty="0">
                <a:solidFill>
                  <a:schemeClr val="tx1"/>
                </a:solidFill>
                <a:effectLst/>
                <a:latin typeface="+mn-lt"/>
                <a:ea typeface="+mn-ea"/>
                <a:cs typeface="+mn-cs"/>
              </a:rPr>
              <a:t>Abram agreed to what Sarai said. </a:t>
            </a:r>
            <a:r>
              <a:rPr lang="en-GB" sz="1200" b="1" i="0" kern="1200" baseline="30000" dirty="0">
                <a:solidFill>
                  <a:schemeClr val="tx1"/>
                </a:solidFill>
                <a:effectLst/>
                <a:latin typeface="+mn-lt"/>
                <a:ea typeface="+mn-ea"/>
                <a:cs typeface="+mn-cs"/>
              </a:rPr>
              <a:t>3 </a:t>
            </a:r>
            <a:r>
              <a:rPr lang="en-GB" sz="1200" b="0" i="0" kern="1200" dirty="0">
                <a:solidFill>
                  <a:schemeClr val="tx1"/>
                </a:solidFill>
                <a:effectLst/>
                <a:latin typeface="+mn-lt"/>
                <a:ea typeface="+mn-ea"/>
                <a:cs typeface="+mn-cs"/>
              </a:rPr>
              <a:t>So after Abram had been living in Canaan ten years, Sarai his wife took her Egyptian slave Hagar and gave her to her husband to be his wife. </a:t>
            </a:r>
            <a:r>
              <a:rPr lang="en-GB" sz="1200" b="1" i="0" kern="1200" baseline="30000" dirty="0">
                <a:solidFill>
                  <a:schemeClr val="tx1"/>
                </a:solidFill>
                <a:effectLst/>
                <a:latin typeface="+mn-lt"/>
                <a:ea typeface="+mn-ea"/>
                <a:cs typeface="+mn-cs"/>
              </a:rPr>
              <a:t>4 </a:t>
            </a:r>
            <a:r>
              <a:rPr lang="en-GB" sz="1200" b="0" i="0" kern="1200" dirty="0">
                <a:solidFill>
                  <a:schemeClr val="tx1"/>
                </a:solidFill>
                <a:effectLst/>
                <a:latin typeface="+mn-lt"/>
                <a:ea typeface="+mn-ea"/>
                <a:cs typeface="+mn-cs"/>
              </a:rPr>
              <a:t>He slept with Hagar, and she conceived.</a:t>
            </a:r>
          </a:p>
          <a:p>
            <a:r>
              <a:rPr lang="en-GB" sz="1200" b="0" i="0" kern="1200" dirty="0">
                <a:solidFill>
                  <a:schemeClr val="tx1"/>
                </a:solidFill>
                <a:effectLst/>
                <a:latin typeface="+mn-lt"/>
                <a:ea typeface="+mn-ea"/>
                <a:cs typeface="+mn-cs"/>
              </a:rPr>
              <a:t>When she knew she was pregnant, she began to despise her mistress. </a:t>
            </a:r>
            <a:r>
              <a:rPr lang="en-GB" sz="1200" b="1" i="0" kern="1200" baseline="30000" dirty="0">
                <a:solidFill>
                  <a:schemeClr val="tx1"/>
                </a:solidFill>
                <a:effectLst/>
                <a:latin typeface="+mn-lt"/>
                <a:ea typeface="+mn-ea"/>
                <a:cs typeface="+mn-cs"/>
              </a:rPr>
              <a:t>5 </a:t>
            </a:r>
            <a:r>
              <a:rPr lang="en-GB" sz="1200" b="0" i="0" kern="1200" dirty="0">
                <a:solidFill>
                  <a:schemeClr val="tx1"/>
                </a:solidFill>
                <a:effectLst/>
                <a:latin typeface="+mn-lt"/>
                <a:ea typeface="+mn-ea"/>
                <a:cs typeface="+mn-cs"/>
              </a:rPr>
              <a:t>Then Sarai said to Abram, ‘You are responsible for the wrong I am suffering. I put my slave in your arms, and now that she knows she is pregnant, she despises me. May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judge between you and me.’</a:t>
            </a:r>
          </a:p>
          <a:p>
            <a:r>
              <a:rPr lang="en-GB" sz="1200" b="1" i="0" kern="1200" baseline="30000" dirty="0">
                <a:solidFill>
                  <a:schemeClr val="tx1"/>
                </a:solidFill>
                <a:effectLst/>
                <a:latin typeface="+mn-lt"/>
                <a:ea typeface="+mn-ea"/>
                <a:cs typeface="+mn-cs"/>
              </a:rPr>
              <a:t>6 </a:t>
            </a:r>
            <a:r>
              <a:rPr lang="en-GB" sz="1200" b="0" i="0" kern="1200" dirty="0">
                <a:solidFill>
                  <a:schemeClr val="tx1"/>
                </a:solidFill>
                <a:effectLst/>
                <a:latin typeface="+mn-lt"/>
                <a:ea typeface="+mn-ea"/>
                <a:cs typeface="+mn-cs"/>
              </a:rPr>
              <a:t>‘Your slave is in your hands,’ Abram said. ‘Do with her whatever you think best.’ Then Sarai ill-treated Hagar; so she fled from her.</a:t>
            </a:r>
          </a:p>
          <a:p>
            <a:r>
              <a:rPr lang="en-GB" sz="1200" b="1" i="0" kern="1200" baseline="30000" dirty="0">
                <a:solidFill>
                  <a:schemeClr val="tx1"/>
                </a:solidFill>
                <a:effectLst/>
                <a:latin typeface="+mn-lt"/>
                <a:ea typeface="+mn-ea"/>
                <a:cs typeface="+mn-cs"/>
              </a:rPr>
              <a:t>7 </a:t>
            </a:r>
            <a:r>
              <a:rPr lang="en-GB" sz="1200" b="0" i="0" kern="1200" dirty="0">
                <a:solidFill>
                  <a:schemeClr val="tx1"/>
                </a:solidFill>
                <a:effectLst/>
                <a:latin typeface="+mn-lt"/>
                <a:ea typeface="+mn-ea"/>
                <a:cs typeface="+mn-cs"/>
              </a:rPr>
              <a:t>The angel of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found Hagar near a spring in the desert; it was the spring that is beside the road to Shur. </a:t>
            </a:r>
            <a:r>
              <a:rPr lang="en-GB" sz="1200" b="1" i="0" kern="1200" baseline="30000" dirty="0">
                <a:solidFill>
                  <a:schemeClr val="tx1"/>
                </a:solidFill>
                <a:effectLst/>
                <a:latin typeface="+mn-lt"/>
                <a:ea typeface="+mn-ea"/>
                <a:cs typeface="+mn-cs"/>
              </a:rPr>
              <a:t>8 </a:t>
            </a:r>
            <a:r>
              <a:rPr lang="en-GB" sz="1200" b="0" i="0" kern="1200" dirty="0">
                <a:solidFill>
                  <a:schemeClr val="tx1"/>
                </a:solidFill>
                <a:effectLst/>
                <a:latin typeface="+mn-lt"/>
                <a:ea typeface="+mn-ea"/>
                <a:cs typeface="+mn-cs"/>
              </a:rPr>
              <a:t>And he said, ‘Hagar, slave of Sarai, where have you come from, and where are you going?’</a:t>
            </a:r>
          </a:p>
          <a:p>
            <a:r>
              <a:rPr lang="en-GB" sz="1200" b="0" i="0" kern="1200" dirty="0">
                <a:solidFill>
                  <a:schemeClr val="tx1"/>
                </a:solidFill>
                <a:effectLst/>
                <a:latin typeface="+mn-lt"/>
                <a:ea typeface="+mn-ea"/>
                <a:cs typeface="+mn-cs"/>
              </a:rPr>
              <a:t>‘I’m running away from my mistress Sarai,’ she answered.</a:t>
            </a:r>
          </a:p>
          <a:p>
            <a:r>
              <a:rPr lang="en-GB" sz="1200" b="1" i="0" kern="1200" baseline="30000" dirty="0">
                <a:solidFill>
                  <a:schemeClr val="tx1"/>
                </a:solidFill>
                <a:effectLst/>
                <a:latin typeface="+mn-lt"/>
                <a:ea typeface="+mn-ea"/>
                <a:cs typeface="+mn-cs"/>
              </a:rPr>
              <a:t>9 </a:t>
            </a:r>
            <a:r>
              <a:rPr lang="en-GB" sz="1200" b="0" i="0" kern="1200" dirty="0">
                <a:solidFill>
                  <a:schemeClr val="tx1"/>
                </a:solidFill>
                <a:effectLst/>
                <a:latin typeface="+mn-lt"/>
                <a:ea typeface="+mn-ea"/>
                <a:cs typeface="+mn-cs"/>
              </a:rPr>
              <a:t>Then the angel of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told her, ‘Go back to your mistress and submit to her.’ </a:t>
            </a:r>
            <a:r>
              <a:rPr lang="en-GB" sz="1200" b="1" i="0" kern="1200" baseline="30000" dirty="0">
                <a:solidFill>
                  <a:schemeClr val="tx1"/>
                </a:solidFill>
                <a:effectLst/>
                <a:latin typeface="+mn-lt"/>
                <a:ea typeface="+mn-ea"/>
                <a:cs typeface="+mn-cs"/>
              </a:rPr>
              <a:t>10 </a:t>
            </a:r>
            <a:r>
              <a:rPr lang="en-GB" sz="1200" b="0" i="0" kern="1200" dirty="0">
                <a:solidFill>
                  <a:schemeClr val="tx1"/>
                </a:solidFill>
                <a:effectLst/>
                <a:latin typeface="+mn-lt"/>
                <a:ea typeface="+mn-ea"/>
                <a:cs typeface="+mn-cs"/>
              </a:rPr>
              <a:t>The angel added, ‘I will increase your descendants so much that they will be too numerous to count.’</a:t>
            </a:r>
          </a:p>
          <a:p>
            <a:r>
              <a:rPr lang="en-GB" sz="1200" b="1" i="0" kern="1200" baseline="30000" dirty="0">
                <a:solidFill>
                  <a:schemeClr val="tx1"/>
                </a:solidFill>
                <a:effectLst/>
                <a:latin typeface="+mn-lt"/>
                <a:ea typeface="+mn-ea"/>
                <a:cs typeface="+mn-cs"/>
              </a:rPr>
              <a:t>11 </a:t>
            </a:r>
            <a:r>
              <a:rPr lang="en-GB" sz="1200" b="0" i="0" kern="1200" dirty="0">
                <a:solidFill>
                  <a:schemeClr val="tx1"/>
                </a:solidFill>
                <a:effectLst/>
                <a:latin typeface="+mn-lt"/>
                <a:ea typeface="+mn-ea"/>
                <a:cs typeface="+mn-cs"/>
              </a:rPr>
              <a:t>The angel of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also said to her:</a:t>
            </a:r>
          </a:p>
          <a:p>
            <a:r>
              <a:rPr lang="en-GB" sz="1200" b="0" i="0" kern="1200" dirty="0">
                <a:solidFill>
                  <a:schemeClr val="tx1"/>
                </a:solidFill>
                <a:effectLst/>
                <a:latin typeface="+mn-lt"/>
                <a:ea typeface="+mn-ea"/>
                <a:cs typeface="+mn-cs"/>
              </a:rPr>
              <a:t>‘You are now pregnant</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and you will give birth to a son.</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You shall name him Ishmael,</a:t>
            </a:r>
            <a:r>
              <a:rPr lang="en-GB" sz="1200" b="0" i="0" kern="1200" baseline="300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hlinkClick r:id="rId3" tooltip="See footnote a"/>
              </a:rPr>
              <a:t>a</a:t>
            </a:r>
            <a:r>
              <a:rPr lang="en-GB" sz="1200" b="0" i="0" kern="1200" baseline="30000" dirty="0">
                <a:solidFill>
                  <a:schemeClr val="tx1"/>
                </a:solidFill>
                <a:effectLst/>
                <a:latin typeface="+mn-lt"/>
                <a:ea typeface="+mn-ea"/>
                <a:cs typeface="+mn-cs"/>
              </a:rPr>
              <a:t>]</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for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has heard of your misery.</a:t>
            </a:r>
            <a:br>
              <a:rPr lang="en-GB" sz="1200" b="0" i="0" kern="1200" dirty="0">
                <a:solidFill>
                  <a:schemeClr val="tx1"/>
                </a:solidFill>
                <a:effectLst/>
                <a:latin typeface="+mn-lt"/>
                <a:ea typeface="+mn-ea"/>
                <a:cs typeface="+mn-cs"/>
              </a:rPr>
            </a:br>
            <a:r>
              <a:rPr lang="en-GB" sz="1200" b="1" i="0" kern="1200" baseline="30000" dirty="0">
                <a:solidFill>
                  <a:schemeClr val="tx1"/>
                </a:solidFill>
                <a:effectLst/>
                <a:latin typeface="+mn-lt"/>
                <a:ea typeface="+mn-ea"/>
                <a:cs typeface="+mn-cs"/>
              </a:rPr>
              <a:t>12 </a:t>
            </a:r>
            <a:r>
              <a:rPr lang="en-GB" sz="1200" b="0" i="0" kern="1200" dirty="0">
                <a:solidFill>
                  <a:schemeClr val="tx1"/>
                </a:solidFill>
                <a:effectLst/>
                <a:latin typeface="+mn-lt"/>
                <a:ea typeface="+mn-ea"/>
                <a:cs typeface="+mn-cs"/>
              </a:rPr>
              <a:t>He will be a wild donkey of a man;</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his hand will be against everyone</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and everyone’s hand against him,</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and he will live in hostility</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towards</a:t>
            </a:r>
            <a:r>
              <a:rPr lang="en-GB" sz="1200" b="0" i="0" kern="1200" baseline="300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hlinkClick r:id="rId4" tooltip="See footnote b"/>
              </a:rPr>
              <a:t>b</a:t>
            </a:r>
            <a:r>
              <a:rPr lang="en-GB" sz="1200" b="0" i="0" kern="1200" baseline="300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all his brothers.’</a:t>
            </a:r>
          </a:p>
          <a:p>
            <a:r>
              <a:rPr lang="en-GB" sz="1200" b="1" i="0" kern="1200" baseline="30000" dirty="0">
                <a:solidFill>
                  <a:schemeClr val="tx1"/>
                </a:solidFill>
                <a:effectLst/>
                <a:latin typeface="+mn-lt"/>
                <a:ea typeface="+mn-ea"/>
                <a:cs typeface="+mn-cs"/>
              </a:rPr>
              <a:t>13 </a:t>
            </a:r>
            <a:r>
              <a:rPr lang="en-GB" sz="1200" b="0" i="0" kern="1200" dirty="0">
                <a:solidFill>
                  <a:schemeClr val="tx1"/>
                </a:solidFill>
                <a:effectLst/>
                <a:latin typeface="+mn-lt"/>
                <a:ea typeface="+mn-ea"/>
                <a:cs typeface="+mn-cs"/>
              </a:rPr>
              <a:t>She gave this name to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who spoke to her: ‘You are the God who sees me,’ for she said, ‘I have now seen</a:t>
            </a:r>
            <a:r>
              <a:rPr lang="en-GB" sz="1200" b="0" i="0" kern="1200" baseline="300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hlinkClick r:id="rId5" tooltip="See footnote c"/>
              </a:rPr>
              <a:t>c</a:t>
            </a:r>
            <a:r>
              <a:rPr lang="en-GB" sz="1200" b="0" i="0" kern="1200" baseline="300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the One who sees me.’ </a:t>
            </a:r>
            <a:r>
              <a:rPr lang="en-GB" sz="1200" b="1" i="0" kern="1200" baseline="30000" dirty="0">
                <a:solidFill>
                  <a:schemeClr val="tx1"/>
                </a:solidFill>
                <a:effectLst/>
                <a:latin typeface="+mn-lt"/>
                <a:ea typeface="+mn-ea"/>
                <a:cs typeface="+mn-cs"/>
              </a:rPr>
              <a:t>14 </a:t>
            </a:r>
            <a:r>
              <a:rPr lang="en-GB" sz="1200" b="0" i="0" kern="1200" dirty="0">
                <a:solidFill>
                  <a:schemeClr val="tx1"/>
                </a:solidFill>
                <a:effectLst/>
                <a:latin typeface="+mn-lt"/>
                <a:ea typeface="+mn-ea"/>
                <a:cs typeface="+mn-cs"/>
              </a:rPr>
              <a:t>That is why the well was called Beer Lahai Roi;</a:t>
            </a:r>
            <a:r>
              <a:rPr lang="en-GB" sz="1200" b="0" i="0" kern="1200" baseline="300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hlinkClick r:id="rId6" tooltip="See footnote d"/>
              </a:rPr>
              <a:t>d</a:t>
            </a:r>
            <a:r>
              <a:rPr lang="en-GB" sz="1200" b="0" i="0" kern="1200" baseline="300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it is still there, between Kadesh and Bered.</a:t>
            </a:r>
          </a:p>
          <a:p>
            <a:r>
              <a:rPr lang="en-GB" sz="1200" b="1" i="0" kern="1200" baseline="30000" dirty="0">
                <a:solidFill>
                  <a:schemeClr val="tx1"/>
                </a:solidFill>
                <a:effectLst/>
                <a:latin typeface="+mn-lt"/>
                <a:ea typeface="+mn-ea"/>
                <a:cs typeface="+mn-cs"/>
              </a:rPr>
              <a:t>15 </a:t>
            </a:r>
            <a:r>
              <a:rPr lang="en-GB" sz="1200" b="0" i="0" kern="1200" dirty="0">
                <a:solidFill>
                  <a:schemeClr val="tx1"/>
                </a:solidFill>
                <a:effectLst/>
                <a:latin typeface="+mn-lt"/>
                <a:ea typeface="+mn-ea"/>
                <a:cs typeface="+mn-cs"/>
              </a:rPr>
              <a:t>So Hagar bore Abram a son, and Abram gave the name Ishmael to the son she had borne. </a:t>
            </a:r>
            <a:r>
              <a:rPr lang="en-GB" sz="1200" b="1" i="0" kern="1200" baseline="30000" dirty="0">
                <a:solidFill>
                  <a:schemeClr val="tx1"/>
                </a:solidFill>
                <a:effectLst/>
                <a:latin typeface="+mn-lt"/>
                <a:ea typeface="+mn-ea"/>
                <a:cs typeface="+mn-cs"/>
              </a:rPr>
              <a:t>16 </a:t>
            </a:r>
            <a:r>
              <a:rPr lang="en-GB" sz="1200" b="0" i="0" kern="1200" dirty="0">
                <a:solidFill>
                  <a:schemeClr val="tx1"/>
                </a:solidFill>
                <a:effectLst/>
                <a:latin typeface="+mn-lt"/>
                <a:ea typeface="+mn-ea"/>
                <a:cs typeface="+mn-cs"/>
              </a:rPr>
              <a:t>Abram was eighty-six years old when Hagar bore him Ishmael.</a:t>
            </a:r>
          </a:p>
          <a:p>
            <a:endParaRPr lang="en-GB" dirty="0"/>
          </a:p>
        </p:txBody>
      </p:sp>
      <p:sp>
        <p:nvSpPr>
          <p:cNvPr id="4" name="Slide Number Placeholder 3"/>
          <p:cNvSpPr>
            <a:spLocks noGrp="1"/>
          </p:cNvSpPr>
          <p:nvPr>
            <p:ph type="sldNum" sz="quarter" idx="5"/>
          </p:nvPr>
        </p:nvSpPr>
        <p:spPr/>
        <p:txBody>
          <a:bodyPr/>
          <a:lstStyle/>
          <a:p>
            <a:fld id="{2EB8274C-643F-4E9E-BAF6-F7489F9C4755}" type="slidenum">
              <a:rPr lang="en-GB" smtClean="0"/>
              <a:t>20</a:t>
            </a:fld>
            <a:endParaRPr lang="en-GB"/>
          </a:p>
        </p:txBody>
      </p:sp>
    </p:spTree>
    <p:extLst>
      <p:ext uri="{BB962C8B-B14F-4D97-AF65-F5344CB8AC3E}">
        <p14:creationId xmlns:p14="http://schemas.microsoft.com/office/powerpoint/2010/main" val="1969032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60304-C517-2D9E-A80A-876F15851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CD737-5078-C79D-D688-12825AADF6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050807-1384-8A7E-ACCD-B0627E099EB1}"/>
              </a:ext>
            </a:extLst>
          </p:cNvPr>
          <p:cNvSpPr>
            <a:spLocks noGrp="1"/>
          </p:cNvSpPr>
          <p:nvPr>
            <p:ph type="body" idx="1"/>
          </p:nvPr>
        </p:nvSpPr>
        <p:spPr/>
        <p:txBody>
          <a:bodyPr/>
          <a:lstStyle/>
          <a:p>
            <a:pPr algn="l"/>
            <a:r>
              <a:rPr lang="en-GB" b="0" i="0" dirty="0">
                <a:solidFill>
                  <a:srgbClr val="000000"/>
                </a:solidFill>
                <a:effectLst/>
                <a:latin typeface="Lato" panose="020F0502020204030203" pitchFamily="34" charset="0"/>
              </a:rPr>
              <a:t>“The Hiding Place.”</a:t>
            </a:r>
          </a:p>
          <a:p>
            <a:pPr algn="l"/>
            <a:r>
              <a:rPr lang="en-GB" b="0" i="0" dirty="0">
                <a:solidFill>
                  <a:srgbClr val="000000"/>
                </a:solidFill>
                <a:effectLst/>
                <a:latin typeface="Lato" panose="020F0502020204030203" pitchFamily="34" charset="0"/>
              </a:rPr>
              <a:t>“Often I have heard people say, 'How good God is! We prayed that it would not rain for our church picnic, and look at the lovely weather!' Yes, God is good when He sends good weather. But God was also good when He allowed my sister, Betsie, to starve to death before my eyes in a German concentration camp. </a:t>
            </a:r>
          </a:p>
          <a:p>
            <a:pPr algn="l"/>
            <a:r>
              <a:rPr lang="en-GB" b="0" i="0" dirty="0">
                <a:solidFill>
                  <a:srgbClr val="000000"/>
                </a:solidFill>
                <a:effectLst/>
                <a:latin typeface="Lato" panose="020F0502020204030203" pitchFamily="34" charset="0"/>
              </a:rPr>
              <a:t>I remember one occasion when I was very discouraged there. </a:t>
            </a:r>
          </a:p>
          <a:p>
            <a:pPr algn="l"/>
            <a:r>
              <a:rPr lang="en-GB" b="0" i="0" dirty="0">
                <a:solidFill>
                  <a:srgbClr val="000000"/>
                </a:solidFill>
                <a:effectLst/>
                <a:latin typeface="Lato" panose="020F0502020204030203" pitchFamily="34" charset="0"/>
              </a:rPr>
              <a:t>Everything around us was dark, and there was darkness in my heart. I remember telling Betsie that I thought God had forgotten us. 'No, Corrie,' said Betsie, 'He has not forgotten us. Remember His Word: For as the heavens are high above the earth, so great is His steadfast love toward those who fear Him.'” Corrie concludes, "There is an ocean of God's love available--there is plenty for everyone. May God grant you never to doubt that victorious love--whatever the circumstances.“</a:t>
            </a:r>
          </a:p>
          <a:p>
            <a:pPr algn="l"/>
            <a:r>
              <a:rPr lang="en-GB" b="0" i="0" dirty="0">
                <a:solidFill>
                  <a:srgbClr val="000000"/>
                </a:solidFill>
                <a:effectLst/>
                <a:latin typeface="Lato" panose="020F0502020204030203" pitchFamily="34" charset="0"/>
              </a:rPr>
              <a:t>How often do we think of God as capricious? He seems to answer some prayers and ignore others. We see evidence of His loving concern for us one moment and then wonder if he has forgotten us the next.</a:t>
            </a:r>
          </a:p>
          <a:p>
            <a:pPr algn="l"/>
            <a:r>
              <a:rPr lang="en-GB" b="0" i="0" dirty="0">
                <a:solidFill>
                  <a:srgbClr val="000000"/>
                </a:solidFill>
                <a:effectLst/>
                <a:latin typeface="Lato" panose="020F0502020204030203" pitchFamily="34" charset="0"/>
              </a:rPr>
              <a:t>The truth is he has promised to never forsake us, he is right along side us all the time.</a:t>
            </a:r>
            <a:endParaRPr lang="en-GB" dirty="0"/>
          </a:p>
        </p:txBody>
      </p:sp>
      <p:sp>
        <p:nvSpPr>
          <p:cNvPr id="4" name="Slide Number Placeholder 3">
            <a:extLst>
              <a:ext uri="{FF2B5EF4-FFF2-40B4-BE49-F238E27FC236}">
                <a16:creationId xmlns:a16="http://schemas.microsoft.com/office/drawing/2014/main" id="{A2A723E9-945B-49F8-F787-FB5F55DBDFA0}"/>
              </a:ext>
            </a:extLst>
          </p:cNvPr>
          <p:cNvSpPr>
            <a:spLocks noGrp="1"/>
          </p:cNvSpPr>
          <p:nvPr>
            <p:ph type="sldNum" sz="quarter" idx="5"/>
          </p:nvPr>
        </p:nvSpPr>
        <p:spPr/>
        <p:txBody>
          <a:bodyPr/>
          <a:lstStyle/>
          <a:p>
            <a:fld id="{2EB8274C-643F-4E9E-BAF6-F7489F9C4755}" type="slidenum">
              <a:rPr lang="en-GB" smtClean="0"/>
              <a:t>21</a:t>
            </a:fld>
            <a:endParaRPr lang="en-GB"/>
          </a:p>
        </p:txBody>
      </p:sp>
    </p:spTree>
    <p:extLst>
      <p:ext uri="{BB962C8B-B14F-4D97-AF65-F5344CB8AC3E}">
        <p14:creationId xmlns:p14="http://schemas.microsoft.com/office/powerpoint/2010/main" val="1595172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3 </a:t>
            </a:r>
            <a:r>
              <a:rPr lang="en-GB" dirty="0"/>
              <a:t>Now there was a Pharisee, a man named Nicodemus who was a member of the Jewish ruling council. </a:t>
            </a:r>
            <a:r>
              <a:rPr lang="en-GB" b="1" baseline="30000" dirty="0"/>
              <a:t>2 </a:t>
            </a:r>
            <a:r>
              <a:rPr lang="en-GB" dirty="0"/>
              <a:t>He came to Jesus at night and said, ‘Rabbi, we know that you are a teacher who has come from God. For no one could perform the signs you are doing if God were not with him.’</a:t>
            </a:r>
          </a:p>
          <a:p>
            <a:r>
              <a:rPr lang="en-GB" b="1" baseline="30000" dirty="0"/>
              <a:t>3 </a:t>
            </a:r>
            <a:r>
              <a:rPr lang="en-GB" dirty="0"/>
              <a:t>Jesus replied, ‘Very truly I tell you, no one can see the kingdom of God unless they are born again.</a:t>
            </a:r>
            <a:r>
              <a:rPr lang="en-GB" baseline="30000" dirty="0"/>
              <a:t>[</a:t>
            </a:r>
            <a:r>
              <a:rPr lang="en-GB" baseline="30000" dirty="0">
                <a:hlinkClick r:id="rId3" tooltip="See footnote a"/>
              </a:rPr>
              <a:t>a</a:t>
            </a:r>
            <a:r>
              <a:rPr lang="en-GB" baseline="30000" dirty="0"/>
              <a:t>]</a:t>
            </a:r>
            <a:r>
              <a:rPr lang="en-GB" dirty="0"/>
              <a:t>’</a:t>
            </a:r>
          </a:p>
          <a:p>
            <a:r>
              <a:rPr lang="en-GB" b="1" baseline="30000" dirty="0"/>
              <a:t>4 </a:t>
            </a:r>
            <a:r>
              <a:rPr lang="en-GB" dirty="0"/>
              <a:t>‘How can someone be born when they are old?’ Nicodemus asked. ‘Surely they cannot enter a second time into their mother’s womb to be born!’</a:t>
            </a:r>
          </a:p>
          <a:p>
            <a:endParaRPr lang="en-GB" dirty="0"/>
          </a:p>
        </p:txBody>
      </p:sp>
      <p:sp>
        <p:nvSpPr>
          <p:cNvPr id="4" name="Slide Number Placeholder 3"/>
          <p:cNvSpPr>
            <a:spLocks noGrp="1"/>
          </p:cNvSpPr>
          <p:nvPr>
            <p:ph type="sldNum" sz="quarter" idx="5"/>
          </p:nvPr>
        </p:nvSpPr>
        <p:spPr/>
        <p:txBody>
          <a:bodyPr/>
          <a:lstStyle/>
          <a:p>
            <a:fld id="{2EB8274C-643F-4E9E-BAF6-F7489F9C4755}" type="slidenum">
              <a:rPr lang="en-GB" smtClean="0"/>
              <a:t>22</a:t>
            </a:fld>
            <a:endParaRPr lang="en-GB"/>
          </a:p>
        </p:txBody>
      </p:sp>
    </p:spTree>
    <p:extLst>
      <p:ext uri="{BB962C8B-B14F-4D97-AF65-F5344CB8AC3E}">
        <p14:creationId xmlns:p14="http://schemas.microsoft.com/office/powerpoint/2010/main" val="646484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13B46-8FA9-365B-BC86-307B4CEDEA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176E8A-5C31-069E-D305-F369EED47A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4ADC8C-7ACF-94C8-68FA-F9D68D27A4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30000" dirty="0"/>
              <a:t>5 </a:t>
            </a:r>
            <a:r>
              <a:rPr lang="en-GB" dirty="0"/>
              <a:t>Jesus answered, ‘Very truly I tell you, no one can enter the kingdom of God unless they are born of water and the Spirit. </a:t>
            </a:r>
            <a:r>
              <a:rPr lang="en-GB" b="1" baseline="30000" dirty="0"/>
              <a:t>6 </a:t>
            </a:r>
            <a:r>
              <a:rPr lang="en-GB" dirty="0"/>
              <a:t>Flesh gives birth to flesh, but the Spirit</a:t>
            </a:r>
            <a:r>
              <a:rPr lang="en-GB" baseline="30000" dirty="0"/>
              <a:t>[</a:t>
            </a:r>
            <a:r>
              <a:rPr lang="en-GB" baseline="30000" dirty="0">
                <a:hlinkClick r:id="rId3" tooltip="See footnote b"/>
              </a:rPr>
              <a:t>b</a:t>
            </a:r>
            <a:r>
              <a:rPr lang="en-GB" baseline="30000" dirty="0"/>
              <a:t>]</a:t>
            </a:r>
            <a:r>
              <a:rPr lang="en-GB" dirty="0"/>
              <a:t> gives birth to spirit. </a:t>
            </a:r>
            <a:r>
              <a:rPr lang="en-GB" b="1" baseline="30000" dirty="0"/>
              <a:t>7 </a:t>
            </a:r>
            <a:r>
              <a:rPr lang="en-GB" dirty="0"/>
              <a:t>You should not be surprised at my saying, “You</a:t>
            </a:r>
            <a:r>
              <a:rPr lang="en-GB" baseline="30000" dirty="0"/>
              <a:t>[</a:t>
            </a:r>
            <a:r>
              <a:rPr lang="en-GB" baseline="30000" dirty="0">
                <a:hlinkClick r:id="rId4" tooltip="See footnote c"/>
              </a:rPr>
              <a:t>c</a:t>
            </a:r>
            <a:r>
              <a:rPr lang="en-GB" baseline="30000" dirty="0"/>
              <a:t>]</a:t>
            </a:r>
            <a:r>
              <a:rPr lang="en-GB" dirty="0"/>
              <a:t> must be born again.” </a:t>
            </a:r>
            <a:r>
              <a:rPr lang="en-GB" b="1" baseline="30000" dirty="0"/>
              <a:t>8 </a:t>
            </a:r>
            <a:r>
              <a:rPr lang="en-GB" dirty="0"/>
              <a:t>The wind blows wherever it pleases. You hear its sound, but you cannot tell where it comes from or where it is going. So it is with everyone born of the Spirit.’</a:t>
            </a:r>
            <a:r>
              <a:rPr lang="en-GB" baseline="30000" dirty="0"/>
              <a:t>[</a:t>
            </a:r>
            <a:r>
              <a:rPr lang="en-GB" baseline="30000" dirty="0">
                <a:hlinkClick r:id="rId5" tooltip="See footnote d"/>
              </a:rPr>
              <a:t>d</a:t>
            </a:r>
            <a:r>
              <a:rPr lang="en-GB" baseline="30000" dirty="0"/>
              <a:t>]</a:t>
            </a:r>
            <a:endParaRPr lang="en-GB" dirty="0"/>
          </a:p>
          <a:p>
            <a:r>
              <a:rPr lang="en-GB" sz="1200" b="1" i="0" kern="1200" baseline="30000" dirty="0">
                <a:solidFill>
                  <a:schemeClr val="tx1"/>
                </a:solidFill>
                <a:effectLst/>
                <a:latin typeface="+mn-lt"/>
                <a:ea typeface="+mn-ea"/>
                <a:cs typeface="+mn-cs"/>
              </a:rPr>
              <a:t>9 </a:t>
            </a:r>
            <a:r>
              <a:rPr lang="en-GB" sz="1200" b="0" i="0" kern="1200" dirty="0">
                <a:solidFill>
                  <a:schemeClr val="tx1"/>
                </a:solidFill>
                <a:effectLst/>
                <a:latin typeface="+mn-lt"/>
                <a:ea typeface="+mn-ea"/>
                <a:cs typeface="+mn-cs"/>
              </a:rPr>
              <a:t>‘How can this be?’ Nicodemus asked.</a:t>
            </a:r>
          </a:p>
          <a:p>
            <a:r>
              <a:rPr lang="en-GB" sz="1200" b="1" i="0" kern="1200" baseline="30000" dirty="0">
                <a:solidFill>
                  <a:schemeClr val="tx1"/>
                </a:solidFill>
                <a:effectLst/>
                <a:latin typeface="+mn-lt"/>
                <a:ea typeface="+mn-ea"/>
                <a:cs typeface="+mn-cs"/>
              </a:rPr>
              <a:t>10 </a:t>
            </a:r>
            <a:r>
              <a:rPr lang="en-GB" sz="1200" b="0" i="0" kern="1200" dirty="0">
                <a:solidFill>
                  <a:schemeClr val="tx1"/>
                </a:solidFill>
                <a:effectLst/>
                <a:latin typeface="+mn-lt"/>
                <a:ea typeface="+mn-ea"/>
                <a:cs typeface="+mn-cs"/>
              </a:rPr>
              <a:t>‘You are Israel’s teacher,’ said Jesus, ‘and do you not understand these things? </a:t>
            </a:r>
            <a:r>
              <a:rPr lang="en-GB" sz="1200" b="1" i="0" kern="1200" baseline="30000" dirty="0">
                <a:solidFill>
                  <a:schemeClr val="tx1"/>
                </a:solidFill>
                <a:effectLst/>
                <a:latin typeface="+mn-lt"/>
                <a:ea typeface="+mn-ea"/>
                <a:cs typeface="+mn-cs"/>
              </a:rPr>
              <a:t>11 </a:t>
            </a:r>
            <a:r>
              <a:rPr lang="en-GB" sz="1200" b="0" i="0" kern="1200" dirty="0">
                <a:solidFill>
                  <a:schemeClr val="tx1"/>
                </a:solidFill>
                <a:effectLst/>
                <a:latin typeface="+mn-lt"/>
                <a:ea typeface="+mn-ea"/>
                <a:cs typeface="+mn-cs"/>
              </a:rPr>
              <a:t>Very truly I tell you, we speak of what we know, and we testify to what we have seen, but still you people do not accept our testimony. </a:t>
            </a:r>
            <a:r>
              <a:rPr lang="en-GB" sz="1200" b="1" i="0" kern="1200" baseline="30000" dirty="0">
                <a:solidFill>
                  <a:schemeClr val="tx1"/>
                </a:solidFill>
                <a:effectLst/>
                <a:latin typeface="+mn-lt"/>
                <a:ea typeface="+mn-ea"/>
                <a:cs typeface="+mn-cs"/>
              </a:rPr>
              <a:t>12 </a:t>
            </a:r>
            <a:r>
              <a:rPr lang="en-GB" sz="1200" b="0" i="0" kern="1200" dirty="0">
                <a:solidFill>
                  <a:schemeClr val="tx1"/>
                </a:solidFill>
                <a:effectLst/>
                <a:latin typeface="+mn-lt"/>
                <a:ea typeface="+mn-ea"/>
                <a:cs typeface="+mn-cs"/>
              </a:rPr>
              <a:t>I have spoken to you of earthly things and you do not believe; how then will you believe if I speak of heavenly things? </a:t>
            </a:r>
            <a:r>
              <a:rPr lang="en-GB" sz="1200" b="1" i="0" kern="1200" baseline="30000" dirty="0">
                <a:solidFill>
                  <a:schemeClr val="tx1"/>
                </a:solidFill>
                <a:effectLst/>
                <a:latin typeface="+mn-lt"/>
                <a:ea typeface="+mn-ea"/>
                <a:cs typeface="+mn-cs"/>
              </a:rPr>
              <a:t>13 </a:t>
            </a:r>
            <a:r>
              <a:rPr lang="en-GB" sz="1200" b="0" i="0" kern="1200" dirty="0">
                <a:solidFill>
                  <a:schemeClr val="tx1"/>
                </a:solidFill>
                <a:effectLst/>
                <a:latin typeface="+mn-lt"/>
                <a:ea typeface="+mn-ea"/>
                <a:cs typeface="+mn-cs"/>
              </a:rPr>
              <a:t>No one has ever gone into heaven except the one who came from heaven – the Son of Man.</a:t>
            </a:r>
            <a:r>
              <a:rPr lang="en-GB" sz="1200" b="0" i="0" kern="1200" baseline="300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hlinkClick r:id="rId6" tooltip="See footnote e"/>
              </a:rPr>
              <a:t>e</a:t>
            </a:r>
            <a:r>
              <a:rPr lang="en-GB" sz="1200" b="0" i="0" kern="1200" baseline="300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a:t>
            </a:r>
            <a:r>
              <a:rPr lang="en-GB" sz="1200" b="1" i="0" kern="1200" baseline="30000" dirty="0">
                <a:solidFill>
                  <a:schemeClr val="tx1"/>
                </a:solidFill>
                <a:effectLst/>
                <a:latin typeface="+mn-lt"/>
                <a:ea typeface="+mn-ea"/>
                <a:cs typeface="+mn-cs"/>
              </a:rPr>
              <a:t>14 </a:t>
            </a:r>
            <a:r>
              <a:rPr lang="en-GB" sz="1200" b="0" i="0" kern="1200" dirty="0">
                <a:solidFill>
                  <a:schemeClr val="tx1"/>
                </a:solidFill>
                <a:effectLst/>
                <a:latin typeface="+mn-lt"/>
                <a:ea typeface="+mn-ea"/>
                <a:cs typeface="+mn-cs"/>
              </a:rPr>
              <a:t>Just as Moses lifted up the snake in the wilderness, so the Son of Man must be lifted up,</a:t>
            </a:r>
            <a:r>
              <a:rPr lang="en-GB" sz="1200" b="0" i="0" kern="1200" baseline="300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hlinkClick r:id="rId7" tooltip="See footnote f"/>
              </a:rPr>
              <a:t>f</a:t>
            </a:r>
            <a:r>
              <a:rPr lang="en-GB" sz="1200" b="0" i="0" kern="1200" baseline="300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a:t>
            </a:r>
            <a:r>
              <a:rPr lang="en-GB" sz="1200" b="1" i="0" kern="1200" baseline="30000" dirty="0">
                <a:solidFill>
                  <a:schemeClr val="tx1"/>
                </a:solidFill>
                <a:effectLst/>
                <a:latin typeface="+mn-lt"/>
                <a:ea typeface="+mn-ea"/>
                <a:cs typeface="+mn-cs"/>
              </a:rPr>
              <a:t>15 </a:t>
            </a:r>
            <a:r>
              <a:rPr lang="en-GB" sz="1200" b="0" i="0" kern="1200" dirty="0">
                <a:solidFill>
                  <a:schemeClr val="tx1"/>
                </a:solidFill>
                <a:effectLst/>
                <a:latin typeface="+mn-lt"/>
                <a:ea typeface="+mn-ea"/>
                <a:cs typeface="+mn-cs"/>
              </a:rPr>
              <a:t>that everyone who believes may have eternal life in him.’</a:t>
            </a:r>
            <a:r>
              <a:rPr lang="en-GB" sz="1200" b="0" i="0" kern="1200" baseline="300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hlinkClick r:id="rId8" tooltip="See footnote g"/>
              </a:rPr>
              <a:t>g</a:t>
            </a:r>
            <a:r>
              <a:rPr lang="en-GB" sz="1200" b="0" i="0" kern="1200" baseline="30000" dirty="0">
                <a:solidFill>
                  <a:schemeClr val="tx1"/>
                </a:solidFill>
                <a:effectLst/>
                <a:latin typeface="+mn-lt"/>
                <a:ea typeface="+mn-ea"/>
                <a:cs typeface="+mn-cs"/>
              </a:rPr>
              <a:t>]</a:t>
            </a:r>
            <a:endParaRPr lang="en-GB"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31C84223-77C0-C4B2-202C-2A4C0BDF59A9}"/>
              </a:ext>
            </a:extLst>
          </p:cNvPr>
          <p:cNvSpPr>
            <a:spLocks noGrp="1"/>
          </p:cNvSpPr>
          <p:nvPr>
            <p:ph type="sldNum" sz="quarter" idx="5"/>
          </p:nvPr>
        </p:nvSpPr>
        <p:spPr/>
        <p:txBody>
          <a:bodyPr/>
          <a:lstStyle/>
          <a:p>
            <a:fld id="{2EB8274C-643F-4E9E-BAF6-F7489F9C4755}" type="slidenum">
              <a:rPr lang="en-GB" smtClean="0"/>
              <a:t>23</a:t>
            </a:fld>
            <a:endParaRPr lang="en-GB"/>
          </a:p>
        </p:txBody>
      </p:sp>
    </p:spTree>
    <p:extLst>
      <p:ext uri="{BB962C8B-B14F-4D97-AF65-F5344CB8AC3E}">
        <p14:creationId xmlns:p14="http://schemas.microsoft.com/office/powerpoint/2010/main" val="3369917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AA14B-9732-ED11-4742-8E92939624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41A4DA-40CF-7C01-582C-D68EAA07EE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948D16-9BCF-1AC7-A47C-2DFCB43358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FEC4A72-0886-DE8F-5636-2EE429C22A47}"/>
              </a:ext>
            </a:extLst>
          </p:cNvPr>
          <p:cNvSpPr>
            <a:spLocks noGrp="1"/>
          </p:cNvSpPr>
          <p:nvPr>
            <p:ph type="sldNum" sz="quarter" idx="5"/>
          </p:nvPr>
        </p:nvSpPr>
        <p:spPr/>
        <p:txBody>
          <a:bodyPr/>
          <a:lstStyle/>
          <a:p>
            <a:fld id="{2EB8274C-643F-4E9E-BAF6-F7489F9C4755}" type="slidenum">
              <a:rPr lang="en-GB" smtClean="0"/>
              <a:t>24</a:t>
            </a:fld>
            <a:endParaRPr lang="en-GB"/>
          </a:p>
        </p:txBody>
      </p:sp>
    </p:spTree>
    <p:extLst>
      <p:ext uri="{BB962C8B-B14F-4D97-AF65-F5344CB8AC3E}">
        <p14:creationId xmlns:p14="http://schemas.microsoft.com/office/powerpoint/2010/main" val="3257894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07858-070A-09E4-8DCB-2939A19E0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132FF-6DC8-F39A-2B17-726FB3EDB9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818195-9245-66BD-3F08-D5B3F16C49F4}"/>
              </a:ext>
            </a:extLst>
          </p:cNvPr>
          <p:cNvSpPr>
            <a:spLocks noGrp="1"/>
          </p:cNvSpPr>
          <p:nvPr>
            <p:ph type="body" idx="1"/>
          </p:nvPr>
        </p:nvSpPr>
        <p:spPr/>
        <p:txBody>
          <a:bodyPr/>
          <a:lstStyle/>
          <a:p>
            <a:r>
              <a:rPr lang="en-GB" dirty="0"/>
              <a:t>I've got a lot of sympathy for Nicodemus in this story. Nicodemus spent his life learning the law and teaching others how to follow God closely. from his willingness to meet with Jesus we can see that his spiritual life was not dead </a:t>
            </a:r>
          </a:p>
          <a:p>
            <a:r>
              <a:rPr lang="en-GB" dirty="0"/>
              <a:t>God stirred something in him that he wanted to know more he comes at night so nobody else can see him and he engages in this encounter with Jesus he has reputation he has wealth he has status but Jesus says you need to be born again </a:t>
            </a:r>
          </a:p>
          <a:p>
            <a:r>
              <a:rPr lang="en-GB" dirty="0"/>
              <a:t>fundamentally there is something very humbling about this process </a:t>
            </a:r>
          </a:p>
          <a:p>
            <a:r>
              <a:rPr lang="en-GB" dirty="0"/>
              <a:t>are we willing to lay down everything that we have learned about life the surrender it to him I think that's what God wants to do today </a:t>
            </a:r>
          </a:p>
        </p:txBody>
      </p:sp>
      <p:sp>
        <p:nvSpPr>
          <p:cNvPr id="4" name="Slide Number Placeholder 3">
            <a:extLst>
              <a:ext uri="{FF2B5EF4-FFF2-40B4-BE49-F238E27FC236}">
                <a16:creationId xmlns:a16="http://schemas.microsoft.com/office/drawing/2014/main" id="{0449028C-7887-2DF8-7C1D-2D0199EC5F68}"/>
              </a:ext>
            </a:extLst>
          </p:cNvPr>
          <p:cNvSpPr>
            <a:spLocks noGrp="1"/>
          </p:cNvSpPr>
          <p:nvPr>
            <p:ph type="sldNum" sz="quarter" idx="5"/>
          </p:nvPr>
        </p:nvSpPr>
        <p:spPr/>
        <p:txBody>
          <a:bodyPr/>
          <a:lstStyle/>
          <a:p>
            <a:fld id="{2EB8274C-643F-4E9E-BAF6-F7489F9C4755}" type="slidenum">
              <a:rPr lang="en-GB" smtClean="0"/>
              <a:t>25</a:t>
            </a:fld>
            <a:endParaRPr lang="en-GB"/>
          </a:p>
        </p:txBody>
      </p:sp>
    </p:spTree>
    <p:extLst>
      <p:ext uri="{BB962C8B-B14F-4D97-AF65-F5344CB8AC3E}">
        <p14:creationId xmlns:p14="http://schemas.microsoft.com/office/powerpoint/2010/main" val="477369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question logically comes, “Why does a person need to be born again?” The apostle Paul in </a:t>
            </a:r>
            <a:r>
              <a:rPr lang="en-GB" sz="1200" b="0" i="0" kern="1200" dirty="0">
                <a:solidFill>
                  <a:schemeClr val="tx1"/>
                </a:solidFill>
                <a:effectLst/>
                <a:latin typeface="+mn-lt"/>
                <a:ea typeface="+mn-ea"/>
                <a:cs typeface="+mn-cs"/>
                <a:hlinkClick r:id="rId3"/>
              </a:rPr>
              <a:t>Ephesians 2:1</a:t>
            </a:r>
            <a:r>
              <a:rPr lang="en-GB" sz="1200" b="0" i="0" kern="1200" dirty="0">
                <a:solidFill>
                  <a:schemeClr val="tx1"/>
                </a:solidFill>
                <a:effectLst/>
                <a:latin typeface="+mn-lt"/>
                <a:ea typeface="+mn-ea"/>
                <a:cs typeface="+mn-cs"/>
              </a:rPr>
              <a:t> says, “And you He made alive, who were dead in trespasses and sins” (NKJV). To the Romans he wrote, “For all have sinned and fall short of the glory of God” (</a:t>
            </a:r>
            <a:r>
              <a:rPr lang="en-GB" sz="1200" b="0" i="0" kern="1200" dirty="0">
                <a:solidFill>
                  <a:schemeClr val="tx1"/>
                </a:solidFill>
                <a:effectLst/>
                <a:latin typeface="+mn-lt"/>
                <a:ea typeface="+mn-ea"/>
                <a:cs typeface="+mn-cs"/>
                <a:hlinkClick r:id="rId4"/>
              </a:rPr>
              <a:t>Romans 3:23</a:t>
            </a:r>
            <a:r>
              <a:rPr lang="en-GB" sz="1200" b="0" i="0" kern="1200" dirty="0">
                <a:solidFill>
                  <a:schemeClr val="tx1"/>
                </a:solidFill>
                <a:effectLst/>
                <a:latin typeface="+mn-lt"/>
                <a:ea typeface="+mn-ea"/>
                <a:cs typeface="+mn-cs"/>
              </a:rPr>
              <a:t>). Sinners are spiritually “dead”; when they receive spiritual life through faith in Christ, the Bible likens it to a rebirth. Only those who are born again have their sins forgiven and have a relationship with God.</a:t>
            </a:r>
            <a:br>
              <a:rPr lang="en-GB" dirty="0"/>
            </a:br>
            <a:br>
              <a:rPr lang="en-GB" dirty="0"/>
            </a:br>
            <a:r>
              <a:rPr lang="en-GB" sz="1200" b="0" i="0" kern="1200" dirty="0">
                <a:solidFill>
                  <a:schemeClr val="tx1"/>
                </a:solidFill>
                <a:effectLst/>
                <a:latin typeface="+mn-lt"/>
                <a:ea typeface="+mn-ea"/>
                <a:cs typeface="+mn-cs"/>
              </a:rPr>
              <a:t>Twice in His conversation with Nicodemus, Jesus stressed the truth that one must be born again to enter the kingdom of God (</a:t>
            </a:r>
            <a:r>
              <a:rPr lang="en-GB" sz="1200" b="0" i="0" kern="1200" dirty="0">
                <a:solidFill>
                  <a:schemeClr val="tx1"/>
                </a:solidFill>
                <a:effectLst/>
                <a:latin typeface="+mn-lt"/>
                <a:ea typeface="+mn-ea"/>
                <a:cs typeface="+mn-cs"/>
                <a:hlinkClick r:id="rId5"/>
              </a:rPr>
              <a:t>John 3:3</a:t>
            </a:r>
            <a:r>
              <a:rPr lang="en-GB" sz="1200" b="0" i="0" kern="120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hlinkClick r:id="rId6"/>
              </a:rPr>
              <a:t>5</a:t>
            </a:r>
            <a:r>
              <a:rPr lang="en-GB" sz="1200" b="0" i="0" kern="1200" dirty="0">
                <a:solidFill>
                  <a:schemeClr val="tx1"/>
                </a:solidFill>
                <a:effectLst/>
                <a:latin typeface="+mn-lt"/>
                <a:ea typeface="+mn-ea"/>
                <a:cs typeface="+mn-cs"/>
              </a:rPr>
              <a:t>). Being born </a:t>
            </a:r>
            <a:r>
              <a:rPr lang="en-GB" sz="1200" b="0" i="1" kern="1200" dirty="0">
                <a:solidFill>
                  <a:schemeClr val="tx1"/>
                </a:solidFill>
                <a:effectLst/>
                <a:latin typeface="+mn-lt"/>
                <a:ea typeface="+mn-ea"/>
                <a:cs typeface="+mn-cs"/>
              </a:rPr>
              <a:t>once</a:t>
            </a:r>
            <a:r>
              <a:rPr lang="en-GB" sz="1200" b="0" i="0" kern="1200" dirty="0">
                <a:solidFill>
                  <a:schemeClr val="tx1"/>
                </a:solidFill>
                <a:effectLst/>
                <a:latin typeface="+mn-lt"/>
                <a:ea typeface="+mn-ea"/>
                <a:cs typeface="+mn-cs"/>
              </a:rPr>
              <a:t> makes us children of Adam, and we share Adam’s corruption. We need a </a:t>
            </a:r>
            <a:r>
              <a:rPr lang="en-GB" sz="1200" b="0" i="1" kern="1200" dirty="0">
                <a:solidFill>
                  <a:schemeClr val="tx1"/>
                </a:solidFill>
                <a:effectLst/>
                <a:latin typeface="+mn-lt"/>
                <a:ea typeface="+mn-ea"/>
                <a:cs typeface="+mn-cs"/>
              </a:rPr>
              <a:t>second</a:t>
            </a:r>
            <a:r>
              <a:rPr lang="en-GB" sz="1200" b="0" i="0" kern="1200" dirty="0">
                <a:solidFill>
                  <a:schemeClr val="tx1"/>
                </a:solidFill>
                <a:effectLst/>
                <a:latin typeface="+mn-lt"/>
                <a:ea typeface="+mn-ea"/>
                <a:cs typeface="+mn-cs"/>
              </a:rPr>
              <a:t> birth—a spiritual birth—to make us children of God. We must be born again.</a:t>
            </a:r>
            <a:br>
              <a:rPr lang="en-GB" dirty="0"/>
            </a:br>
            <a:br>
              <a:rPr lang="en-GB" dirty="0"/>
            </a:br>
            <a:r>
              <a:rPr lang="en-GB" sz="1200" b="0" i="0" kern="1200" dirty="0">
                <a:solidFill>
                  <a:schemeClr val="tx1"/>
                </a:solidFill>
                <a:effectLst/>
                <a:latin typeface="+mn-lt"/>
                <a:ea typeface="+mn-ea"/>
                <a:cs typeface="+mn-cs"/>
              </a:rPr>
              <a:t>How does the new birth come to be? </a:t>
            </a:r>
            <a:r>
              <a:rPr lang="en-GB" sz="1200" b="0" i="0" kern="1200" dirty="0">
                <a:solidFill>
                  <a:schemeClr val="tx1"/>
                </a:solidFill>
                <a:effectLst/>
                <a:latin typeface="+mn-lt"/>
                <a:ea typeface="+mn-ea"/>
                <a:cs typeface="+mn-cs"/>
                <a:hlinkClick r:id="rId7"/>
              </a:rPr>
              <a:t>Ephesians 2:8–9</a:t>
            </a:r>
            <a:r>
              <a:rPr lang="en-GB" sz="1200" b="0" i="0" kern="1200" dirty="0">
                <a:solidFill>
                  <a:schemeClr val="tx1"/>
                </a:solidFill>
                <a:effectLst/>
                <a:latin typeface="+mn-lt"/>
                <a:ea typeface="+mn-ea"/>
                <a:cs typeface="+mn-cs"/>
              </a:rPr>
              <a:t> states, “For it is by grace you have been saved, through faith—and this not from yourselves, it is the gift of God—not by works, so that no one can boast.” When one is saved, he has been born again, spiritually renewed, and is now a child of God by right of that new birth. Faith in Jesus Christ, the One who paid the penalty of sin when He died on the cross, is the means by which one is born again. “Therefore, if anyone is in Christ, he is a new creation: the old has gone, the new has come!” (</a:t>
            </a:r>
            <a:r>
              <a:rPr lang="en-GB" sz="1200" b="0" i="0" kern="1200" dirty="0">
                <a:solidFill>
                  <a:schemeClr val="tx1"/>
                </a:solidFill>
                <a:effectLst/>
                <a:latin typeface="+mn-lt"/>
                <a:ea typeface="+mn-ea"/>
                <a:cs typeface="+mn-cs"/>
                <a:hlinkClick r:id="rId8"/>
              </a:rPr>
              <a:t>2 Corinthians 5:17</a:t>
            </a:r>
            <a:r>
              <a:rPr lang="en-GB" sz="1200" b="0" i="0" kern="1200" dirty="0">
                <a:solidFill>
                  <a:schemeClr val="tx1"/>
                </a:solidFill>
                <a:effectLst/>
                <a:latin typeface="+mn-lt"/>
                <a:ea typeface="+mn-ea"/>
                <a:cs typeface="+mn-cs"/>
              </a:rPr>
              <a:t>).</a:t>
            </a:r>
            <a:br>
              <a:rPr lang="en-GB" dirty="0"/>
            </a:br>
            <a:br>
              <a:rPr lang="en-GB" dirty="0"/>
            </a:br>
            <a:r>
              <a:rPr lang="en-GB" sz="1200" b="0" i="0" kern="1200" dirty="0">
                <a:solidFill>
                  <a:schemeClr val="tx1"/>
                </a:solidFill>
                <a:effectLst/>
                <a:latin typeface="+mn-lt"/>
                <a:ea typeface="+mn-ea"/>
                <a:cs typeface="+mn-cs"/>
              </a:rPr>
              <a:t>If you have never trusted in the Lord Jesus Christ as your Savior, will you consider the prompting of the Holy Spirit as He speaks to your heart? You need to be born again. Will you pray a prayer of repentance and faith and become a new creation in Christ today? “Yet to all who received him, to those who believed in his name, he gave the right to become children of God—children born not of natural descent, nor of human decision or a husband’s will, but born of God” (</a:t>
            </a:r>
            <a:r>
              <a:rPr lang="en-GB" sz="1200" b="0" i="0" kern="1200" dirty="0">
                <a:solidFill>
                  <a:schemeClr val="tx1"/>
                </a:solidFill>
                <a:effectLst/>
                <a:latin typeface="+mn-lt"/>
                <a:ea typeface="+mn-ea"/>
                <a:cs typeface="+mn-cs"/>
                <a:hlinkClick r:id="rId9"/>
              </a:rPr>
              <a:t>John 1:12–13</a:t>
            </a:r>
            <a:r>
              <a:rPr lang="en-GB" sz="1200" b="0" i="0" kern="1200" dirty="0">
                <a:solidFill>
                  <a:schemeClr val="tx1"/>
                </a:solidFill>
                <a:effectLst/>
                <a:latin typeface="+mn-lt"/>
                <a:ea typeface="+mn-ea"/>
                <a:cs typeface="+mn-cs"/>
              </a:rPr>
              <a:t>).</a:t>
            </a:r>
            <a:endParaRPr lang="en-GB" dirty="0"/>
          </a:p>
        </p:txBody>
      </p:sp>
      <p:sp>
        <p:nvSpPr>
          <p:cNvPr id="4" name="Slide Number Placeholder 3"/>
          <p:cNvSpPr>
            <a:spLocks noGrp="1"/>
          </p:cNvSpPr>
          <p:nvPr>
            <p:ph type="sldNum" sz="quarter" idx="5"/>
          </p:nvPr>
        </p:nvSpPr>
        <p:spPr/>
        <p:txBody>
          <a:bodyPr/>
          <a:lstStyle/>
          <a:p>
            <a:fld id="{2EB8274C-643F-4E9E-BAF6-F7489F9C4755}" type="slidenum">
              <a:rPr lang="en-GB" smtClean="0"/>
              <a:t>26</a:t>
            </a:fld>
            <a:endParaRPr lang="en-GB"/>
          </a:p>
        </p:txBody>
      </p:sp>
    </p:spTree>
    <p:extLst>
      <p:ext uri="{BB962C8B-B14F-4D97-AF65-F5344CB8AC3E}">
        <p14:creationId xmlns:p14="http://schemas.microsoft.com/office/powerpoint/2010/main" val="3107235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Store up God’s word in your heart</a:t>
            </a:r>
          </a:p>
          <a:p>
            <a:r>
              <a:rPr lang="en-GB" dirty="0"/>
              <a:t>Do you long to know God better? Would you like to be wiser, more skilful and to have more knowledge and understanding?</a:t>
            </a:r>
          </a:p>
          <a:p>
            <a:r>
              <a:rPr lang="en-GB" dirty="0"/>
              <a:t>Make a lifelong, daily habit of reading God’s word. The writer of Proverbs urges, ‘</a:t>
            </a:r>
            <a:r>
              <a:rPr lang="en-GB" i="1" dirty="0"/>
              <a:t>store up</a:t>
            </a:r>
            <a:r>
              <a:rPr lang="en-GB" dirty="0"/>
              <a:t> my commands within you, turning your ear to wisdom and applying </a:t>
            </a:r>
            <a:r>
              <a:rPr lang="en-GB" i="1" dirty="0"/>
              <a:t>your heart</a:t>
            </a:r>
            <a:r>
              <a:rPr lang="en-GB" dirty="0"/>
              <a:t> to understanding… For wisdom will enter </a:t>
            </a:r>
            <a:r>
              <a:rPr lang="en-GB" i="1" dirty="0"/>
              <a:t>your heart</a:t>
            </a:r>
            <a:r>
              <a:rPr lang="en-GB" dirty="0"/>
              <a:t>’ (vv.1–2,10).</a:t>
            </a:r>
          </a:p>
          <a:p>
            <a:r>
              <a:rPr lang="en-GB" b="1" dirty="0"/>
              <a:t>What do you need to do?</a:t>
            </a:r>
            <a:endParaRPr lang="en-GB" dirty="0"/>
          </a:p>
          <a:p>
            <a:r>
              <a:rPr lang="en-GB" dirty="0"/>
              <a:t>‘Store up’ God’s words within you (v.1). You need to ‘accept’ (v.1), listen and apply (v.2), ‘call out’ (v.3) and ‘search’ (v.4). ‘Searching for it like a prospector panning for gold, like an adventurer on a treasure hunt’ (v.4, MSG). This takes time and commitment. </a:t>
            </a:r>
          </a:p>
          <a:p>
            <a:r>
              <a:rPr lang="en-GB" b="1" dirty="0"/>
              <a:t>Don’t just prioritise your schedule; schedule your priorities. Set aside a regular time to read the Bible and schedule it as a top priority.</a:t>
            </a:r>
          </a:p>
          <a:p>
            <a:r>
              <a:rPr lang="en-GB" b="1" dirty="0"/>
              <a:t>What does God promise if you do this?</a:t>
            </a:r>
            <a:endParaRPr lang="en-GB" dirty="0"/>
          </a:p>
          <a:p>
            <a:r>
              <a:rPr lang="en-GB" dirty="0"/>
              <a:t>You will ‘find the knowledge of God’ (v.5). ‘God gives out Wisdom free’ (v.6, MSG). Because of God’s character he ‘gives wisdom’ and ‘understanding’ (v.6), ‘victory’ (v.7), protection (v.8) and ‘discretion’ (v.11). He promises that God will ‘keep his eye on’ you (v.8, MSG) and ‘protect you, and… guard you’ (vv.8,11).</a:t>
            </a:r>
          </a:p>
          <a:p>
            <a:endParaRPr lang="en-GB" dirty="0"/>
          </a:p>
        </p:txBody>
      </p:sp>
      <p:sp>
        <p:nvSpPr>
          <p:cNvPr id="4" name="Slide Number Placeholder 3"/>
          <p:cNvSpPr>
            <a:spLocks noGrp="1"/>
          </p:cNvSpPr>
          <p:nvPr>
            <p:ph type="sldNum" sz="quarter" idx="5"/>
          </p:nvPr>
        </p:nvSpPr>
        <p:spPr/>
        <p:txBody>
          <a:bodyPr/>
          <a:lstStyle/>
          <a:p>
            <a:fld id="{2EB8274C-643F-4E9E-BAF6-F7489F9C4755}" type="slidenum">
              <a:rPr lang="en-GB" smtClean="0"/>
              <a:t>27</a:t>
            </a:fld>
            <a:endParaRPr lang="en-GB"/>
          </a:p>
        </p:txBody>
      </p:sp>
    </p:spTree>
    <p:extLst>
      <p:ext uri="{BB962C8B-B14F-4D97-AF65-F5344CB8AC3E}">
        <p14:creationId xmlns:p14="http://schemas.microsoft.com/office/powerpoint/2010/main" val="786744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B8274C-643F-4E9E-BAF6-F7489F9C4755}" type="slidenum">
              <a:rPr lang="en-GB" smtClean="0"/>
              <a:t>30</a:t>
            </a:fld>
            <a:endParaRPr lang="en-GB"/>
          </a:p>
        </p:txBody>
      </p:sp>
    </p:spTree>
    <p:extLst>
      <p:ext uri="{BB962C8B-B14F-4D97-AF65-F5344CB8AC3E}">
        <p14:creationId xmlns:p14="http://schemas.microsoft.com/office/powerpoint/2010/main" val="1349214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41721-0134-A929-6131-F45F16AD5B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2B7602A-7B3F-E316-26D6-6036D163AD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070C4A4-3F85-9758-5C92-13EFD021F962}"/>
              </a:ext>
            </a:extLst>
          </p:cNvPr>
          <p:cNvSpPr>
            <a:spLocks noGrp="1"/>
          </p:cNvSpPr>
          <p:nvPr>
            <p:ph type="dt" sz="half" idx="10"/>
          </p:nvPr>
        </p:nvSpPr>
        <p:spPr/>
        <p:txBody>
          <a:bodyPr/>
          <a:lstStyle/>
          <a:p>
            <a:fld id="{5B068C1A-D098-4EAB-9089-E303FA3F328C}" type="datetimeFigureOut">
              <a:rPr lang="en-GB" smtClean="0"/>
              <a:t>18/01/2026</a:t>
            </a:fld>
            <a:endParaRPr lang="en-GB"/>
          </a:p>
        </p:txBody>
      </p:sp>
      <p:sp>
        <p:nvSpPr>
          <p:cNvPr id="5" name="Footer Placeholder 4">
            <a:extLst>
              <a:ext uri="{FF2B5EF4-FFF2-40B4-BE49-F238E27FC236}">
                <a16:creationId xmlns:a16="http://schemas.microsoft.com/office/drawing/2014/main" id="{BA477F45-8E79-74DB-43B0-15B917E225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84BB7B-C47F-F215-807B-62F1A2F9BE88}"/>
              </a:ext>
            </a:extLst>
          </p:cNvPr>
          <p:cNvSpPr>
            <a:spLocks noGrp="1"/>
          </p:cNvSpPr>
          <p:nvPr>
            <p:ph type="sldNum" sz="quarter" idx="12"/>
          </p:nvPr>
        </p:nvSpPr>
        <p:spPr/>
        <p:txBody>
          <a:bodyPr/>
          <a:lstStyle/>
          <a:p>
            <a:fld id="{DA0E090D-6580-46AB-B78F-E496C5702D47}" type="slidenum">
              <a:rPr lang="en-GB" smtClean="0"/>
              <a:t>‹#›</a:t>
            </a:fld>
            <a:endParaRPr lang="en-GB"/>
          </a:p>
        </p:txBody>
      </p:sp>
    </p:spTree>
    <p:extLst>
      <p:ext uri="{BB962C8B-B14F-4D97-AF65-F5344CB8AC3E}">
        <p14:creationId xmlns:p14="http://schemas.microsoft.com/office/powerpoint/2010/main" val="1910110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058D-DDA2-7B33-7403-6BC4271670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C8F5A32-C623-5AD5-A296-5D9F1E9C5A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CD87D9-F7CC-233C-FC34-EEE547F05E36}"/>
              </a:ext>
            </a:extLst>
          </p:cNvPr>
          <p:cNvSpPr>
            <a:spLocks noGrp="1"/>
          </p:cNvSpPr>
          <p:nvPr>
            <p:ph type="dt" sz="half" idx="10"/>
          </p:nvPr>
        </p:nvSpPr>
        <p:spPr/>
        <p:txBody>
          <a:bodyPr/>
          <a:lstStyle/>
          <a:p>
            <a:fld id="{5B068C1A-D098-4EAB-9089-E303FA3F328C}" type="datetimeFigureOut">
              <a:rPr lang="en-GB" smtClean="0"/>
              <a:t>18/01/2026</a:t>
            </a:fld>
            <a:endParaRPr lang="en-GB"/>
          </a:p>
        </p:txBody>
      </p:sp>
      <p:sp>
        <p:nvSpPr>
          <p:cNvPr id="5" name="Footer Placeholder 4">
            <a:extLst>
              <a:ext uri="{FF2B5EF4-FFF2-40B4-BE49-F238E27FC236}">
                <a16:creationId xmlns:a16="http://schemas.microsoft.com/office/drawing/2014/main" id="{64ADA2E5-5371-45CC-D5F0-ED4AA537B1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495818-66C6-E2E3-FD97-0D132DB6FD61}"/>
              </a:ext>
            </a:extLst>
          </p:cNvPr>
          <p:cNvSpPr>
            <a:spLocks noGrp="1"/>
          </p:cNvSpPr>
          <p:nvPr>
            <p:ph type="sldNum" sz="quarter" idx="12"/>
          </p:nvPr>
        </p:nvSpPr>
        <p:spPr/>
        <p:txBody>
          <a:bodyPr/>
          <a:lstStyle/>
          <a:p>
            <a:fld id="{DA0E090D-6580-46AB-B78F-E496C5702D47}" type="slidenum">
              <a:rPr lang="en-GB" smtClean="0"/>
              <a:t>‹#›</a:t>
            </a:fld>
            <a:endParaRPr lang="en-GB"/>
          </a:p>
        </p:txBody>
      </p:sp>
    </p:spTree>
    <p:extLst>
      <p:ext uri="{BB962C8B-B14F-4D97-AF65-F5344CB8AC3E}">
        <p14:creationId xmlns:p14="http://schemas.microsoft.com/office/powerpoint/2010/main" val="2103729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67565-2C78-83A9-FCB3-2BA6074DB9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47C0A7C-DCC7-A4D0-4500-BB21925F320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CD8549-A9D9-CF66-7A56-00EE6B426767}"/>
              </a:ext>
            </a:extLst>
          </p:cNvPr>
          <p:cNvSpPr>
            <a:spLocks noGrp="1"/>
          </p:cNvSpPr>
          <p:nvPr>
            <p:ph type="dt" sz="half" idx="10"/>
          </p:nvPr>
        </p:nvSpPr>
        <p:spPr/>
        <p:txBody>
          <a:bodyPr/>
          <a:lstStyle/>
          <a:p>
            <a:fld id="{5B068C1A-D098-4EAB-9089-E303FA3F328C}" type="datetimeFigureOut">
              <a:rPr lang="en-GB" smtClean="0"/>
              <a:t>18/01/2026</a:t>
            </a:fld>
            <a:endParaRPr lang="en-GB"/>
          </a:p>
        </p:txBody>
      </p:sp>
      <p:sp>
        <p:nvSpPr>
          <p:cNvPr id="5" name="Footer Placeholder 4">
            <a:extLst>
              <a:ext uri="{FF2B5EF4-FFF2-40B4-BE49-F238E27FC236}">
                <a16:creationId xmlns:a16="http://schemas.microsoft.com/office/drawing/2014/main" id="{5D28A2AD-6BF7-AE19-63A6-D175A70B31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D05703-A6C6-3290-21A2-BADD33732E8C}"/>
              </a:ext>
            </a:extLst>
          </p:cNvPr>
          <p:cNvSpPr>
            <a:spLocks noGrp="1"/>
          </p:cNvSpPr>
          <p:nvPr>
            <p:ph type="sldNum" sz="quarter" idx="12"/>
          </p:nvPr>
        </p:nvSpPr>
        <p:spPr/>
        <p:txBody>
          <a:bodyPr/>
          <a:lstStyle/>
          <a:p>
            <a:fld id="{DA0E090D-6580-46AB-B78F-E496C5702D47}" type="slidenum">
              <a:rPr lang="en-GB" smtClean="0"/>
              <a:t>‹#›</a:t>
            </a:fld>
            <a:endParaRPr lang="en-GB"/>
          </a:p>
        </p:txBody>
      </p:sp>
    </p:spTree>
    <p:extLst>
      <p:ext uri="{BB962C8B-B14F-4D97-AF65-F5344CB8AC3E}">
        <p14:creationId xmlns:p14="http://schemas.microsoft.com/office/powerpoint/2010/main" val="1864212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2D262-EEFD-4A8A-BCC7-632EC953D22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8E4E67-7847-1801-E48B-15ED93E4D6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08EBD00-E0BF-B302-AB47-75F34E5815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2EC6655-9687-0872-BBB2-FE6E471067B1}"/>
              </a:ext>
            </a:extLst>
          </p:cNvPr>
          <p:cNvSpPr>
            <a:spLocks noGrp="1"/>
          </p:cNvSpPr>
          <p:nvPr>
            <p:ph type="dt" sz="half" idx="10"/>
          </p:nvPr>
        </p:nvSpPr>
        <p:spPr/>
        <p:txBody>
          <a:bodyPr/>
          <a:lstStyle/>
          <a:p>
            <a:fld id="{5B068C1A-D098-4EAB-9089-E303FA3F328C}" type="datetimeFigureOut">
              <a:rPr lang="en-GB" smtClean="0"/>
              <a:t>18/01/2026</a:t>
            </a:fld>
            <a:endParaRPr lang="en-GB"/>
          </a:p>
        </p:txBody>
      </p:sp>
      <p:sp>
        <p:nvSpPr>
          <p:cNvPr id="6" name="Footer Placeholder 5">
            <a:extLst>
              <a:ext uri="{FF2B5EF4-FFF2-40B4-BE49-F238E27FC236}">
                <a16:creationId xmlns:a16="http://schemas.microsoft.com/office/drawing/2014/main" id="{00A80E30-C62C-A019-F6AB-0B6E043F46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332B97-BD84-5F1B-C051-A4AC072CF4EC}"/>
              </a:ext>
            </a:extLst>
          </p:cNvPr>
          <p:cNvSpPr>
            <a:spLocks noGrp="1"/>
          </p:cNvSpPr>
          <p:nvPr>
            <p:ph type="sldNum" sz="quarter" idx="12"/>
          </p:nvPr>
        </p:nvSpPr>
        <p:spPr/>
        <p:txBody>
          <a:bodyPr/>
          <a:lstStyle/>
          <a:p>
            <a:fld id="{DA0E090D-6580-46AB-B78F-E496C5702D47}" type="slidenum">
              <a:rPr lang="en-GB" smtClean="0"/>
              <a:t>‹#›</a:t>
            </a:fld>
            <a:endParaRPr lang="en-GB"/>
          </a:p>
        </p:txBody>
      </p:sp>
    </p:spTree>
    <p:extLst>
      <p:ext uri="{BB962C8B-B14F-4D97-AF65-F5344CB8AC3E}">
        <p14:creationId xmlns:p14="http://schemas.microsoft.com/office/powerpoint/2010/main" val="988189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3472F-8732-1313-A4D4-2D657B5E8D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24F83E-54BA-E562-F649-B8141BB42E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9BC8E-A28F-6AC2-8CDB-B148B4E7D4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EAFC00D-42D9-C41E-B775-5DE9E84BB8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BB6509-B376-797E-E411-869DBF4883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FB43F15-C1D7-7665-B2DB-57EA84433239}"/>
              </a:ext>
            </a:extLst>
          </p:cNvPr>
          <p:cNvSpPr>
            <a:spLocks noGrp="1"/>
          </p:cNvSpPr>
          <p:nvPr>
            <p:ph type="dt" sz="half" idx="10"/>
          </p:nvPr>
        </p:nvSpPr>
        <p:spPr/>
        <p:txBody>
          <a:bodyPr/>
          <a:lstStyle/>
          <a:p>
            <a:fld id="{5B068C1A-D098-4EAB-9089-E303FA3F328C}" type="datetimeFigureOut">
              <a:rPr lang="en-GB" smtClean="0"/>
              <a:t>18/01/2026</a:t>
            </a:fld>
            <a:endParaRPr lang="en-GB"/>
          </a:p>
        </p:txBody>
      </p:sp>
      <p:sp>
        <p:nvSpPr>
          <p:cNvPr id="8" name="Footer Placeholder 7">
            <a:extLst>
              <a:ext uri="{FF2B5EF4-FFF2-40B4-BE49-F238E27FC236}">
                <a16:creationId xmlns:a16="http://schemas.microsoft.com/office/drawing/2014/main" id="{553FAA12-D14B-9C75-DEC4-B069CA75458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0556CA7-1B42-B3A9-1448-75D4597D5C41}"/>
              </a:ext>
            </a:extLst>
          </p:cNvPr>
          <p:cNvSpPr>
            <a:spLocks noGrp="1"/>
          </p:cNvSpPr>
          <p:nvPr>
            <p:ph type="sldNum" sz="quarter" idx="12"/>
          </p:nvPr>
        </p:nvSpPr>
        <p:spPr/>
        <p:txBody>
          <a:bodyPr/>
          <a:lstStyle/>
          <a:p>
            <a:fld id="{DA0E090D-6580-46AB-B78F-E496C5702D47}" type="slidenum">
              <a:rPr lang="en-GB" smtClean="0"/>
              <a:t>‹#›</a:t>
            </a:fld>
            <a:endParaRPr lang="en-GB"/>
          </a:p>
        </p:txBody>
      </p:sp>
    </p:spTree>
    <p:extLst>
      <p:ext uri="{BB962C8B-B14F-4D97-AF65-F5344CB8AC3E}">
        <p14:creationId xmlns:p14="http://schemas.microsoft.com/office/powerpoint/2010/main" val="975953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AF6DC-BE1E-422C-61E3-DAFF5553C39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CE8C24A-6461-9C24-3BC7-EA56C3AE1617}"/>
              </a:ext>
            </a:extLst>
          </p:cNvPr>
          <p:cNvSpPr>
            <a:spLocks noGrp="1"/>
          </p:cNvSpPr>
          <p:nvPr>
            <p:ph type="dt" sz="half" idx="10"/>
          </p:nvPr>
        </p:nvSpPr>
        <p:spPr/>
        <p:txBody>
          <a:bodyPr/>
          <a:lstStyle/>
          <a:p>
            <a:fld id="{5B068C1A-D098-4EAB-9089-E303FA3F328C}" type="datetimeFigureOut">
              <a:rPr lang="en-GB" smtClean="0"/>
              <a:t>18/01/2026</a:t>
            </a:fld>
            <a:endParaRPr lang="en-GB"/>
          </a:p>
        </p:txBody>
      </p:sp>
      <p:sp>
        <p:nvSpPr>
          <p:cNvPr id="4" name="Footer Placeholder 3">
            <a:extLst>
              <a:ext uri="{FF2B5EF4-FFF2-40B4-BE49-F238E27FC236}">
                <a16:creationId xmlns:a16="http://schemas.microsoft.com/office/drawing/2014/main" id="{D0120F66-01A8-821B-4AD3-18617B70844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0043356-C054-2828-3BAB-1F487E1CF42B}"/>
              </a:ext>
            </a:extLst>
          </p:cNvPr>
          <p:cNvSpPr>
            <a:spLocks noGrp="1"/>
          </p:cNvSpPr>
          <p:nvPr>
            <p:ph type="sldNum" sz="quarter" idx="12"/>
          </p:nvPr>
        </p:nvSpPr>
        <p:spPr/>
        <p:txBody>
          <a:bodyPr/>
          <a:lstStyle/>
          <a:p>
            <a:fld id="{DA0E090D-6580-46AB-B78F-E496C5702D47}" type="slidenum">
              <a:rPr lang="en-GB" smtClean="0"/>
              <a:t>‹#›</a:t>
            </a:fld>
            <a:endParaRPr lang="en-GB"/>
          </a:p>
        </p:txBody>
      </p:sp>
    </p:spTree>
    <p:extLst>
      <p:ext uri="{BB962C8B-B14F-4D97-AF65-F5344CB8AC3E}">
        <p14:creationId xmlns:p14="http://schemas.microsoft.com/office/powerpoint/2010/main" val="3123994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C9DF23-740E-0D4E-99EF-6FB9D87F103D}"/>
              </a:ext>
            </a:extLst>
          </p:cNvPr>
          <p:cNvSpPr>
            <a:spLocks noGrp="1"/>
          </p:cNvSpPr>
          <p:nvPr>
            <p:ph type="dt" sz="half" idx="10"/>
          </p:nvPr>
        </p:nvSpPr>
        <p:spPr/>
        <p:txBody>
          <a:bodyPr/>
          <a:lstStyle/>
          <a:p>
            <a:fld id="{5B068C1A-D098-4EAB-9089-E303FA3F328C}" type="datetimeFigureOut">
              <a:rPr lang="en-GB" smtClean="0"/>
              <a:t>18/01/2026</a:t>
            </a:fld>
            <a:endParaRPr lang="en-GB"/>
          </a:p>
        </p:txBody>
      </p:sp>
      <p:sp>
        <p:nvSpPr>
          <p:cNvPr id="3" name="Footer Placeholder 2">
            <a:extLst>
              <a:ext uri="{FF2B5EF4-FFF2-40B4-BE49-F238E27FC236}">
                <a16:creationId xmlns:a16="http://schemas.microsoft.com/office/drawing/2014/main" id="{34609FA0-6360-3D59-1688-7BEFFF5DF83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2940A3B-A9C5-D350-E712-93B3DBDC61C2}"/>
              </a:ext>
            </a:extLst>
          </p:cNvPr>
          <p:cNvSpPr>
            <a:spLocks noGrp="1"/>
          </p:cNvSpPr>
          <p:nvPr>
            <p:ph type="sldNum" sz="quarter" idx="12"/>
          </p:nvPr>
        </p:nvSpPr>
        <p:spPr/>
        <p:txBody>
          <a:bodyPr/>
          <a:lstStyle/>
          <a:p>
            <a:fld id="{DA0E090D-6580-46AB-B78F-E496C5702D47}" type="slidenum">
              <a:rPr lang="en-GB" smtClean="0"/>
              <a:t>‹#›</a:t>
            </a:fld>
            <a:endParaRPr lang="en-GB"/>
          </a:p>
        </p:txBody>
      </p:sp>
    </p:spTree>
    <p:extLst>
      <p:ext uri="{BB962C8B-B14F-4D97-AF65-F5344CB8AC3E}">
        <p14:creationId xmlns:p14="http://schemas.microsoft.com/office/powerpoint/2010/main" val="913364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F120B-6812-3C77-18B6-0E1EC7C70B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B47610F-DEEF-E717-5BBF-8BB5EFED04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94E9FBB-C752-D4BA-E167-43D46DC3B3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651AA2-9284-95EC-054F-B6F78C14D3C1}"/>
              </a:ext>
            </a:extLst>
          </p:cNvPr>
          <p:cNvSpPr>
            <a:spLocks noGrp="1"/>
          </p:cNvSpPr>
          <p:nvPr>
            <p:ph type="dt" sz="half" idx="10"/>
          </p:nvPr>
        </p:nvSpPr>
        <p:spPr/>
        <p:txBody>
          <a:bodyPr/>
          <a:lstStyle/>
          <a:p>
            <a:fld id="{5B068C1A-D098-4EAB-9089-E303FA3F328C}" type="datetimeFigureOut">
              <a:rPr lang="en-GB" smtClean="0"/>
              <a:t>18/01/2026</a:t>
            </a:fld>
            <a:endParaRPr lang="en-GB"/>
          </a:p>
        </p:txBody>
      </p:sp>
      <p:sp>
        <p:nvSpPr>
          <p:cNvPr id="6" name="Footer Placeholder 5">
            <a:extLst>
              <a:ext uri="{FF2B5EF4-FFF2-40B4-BE49-F238E27FC236}">
                <a16:creationId xmlns:a16="http://schemas.microsoft.com/office/drawing/2014/main" id="{98A1E073-0764-7F6D-5E86-C21C58C19A0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2945D1-43C1-7394-D7AF-FE3DBDF6A6A6}"/>
              </a:ext>
            </a:extLst>
          </p:cNvPr>
          <p:cNvSpPr>
            <a:spLocks noGrp="1"/>
          </p:cNvSpPr>
          <p:nvPr>
            <p:ph type="sldNum" sz="quarter" idx="12"/>
          </p:nvPr>
        </p:nvSpPr>
        <p:spPr/>
        <p:txBody>
          <a:bodyPr/>
          <a:lstStyle/>
          <a:p>
            <a:fld id="{DA0E090D-6580-46AB-B78F-E496C5702D47}" type="slidenum">
              <a:rPr lang="en-GB" smtClean="0"/>
              <a:t>‹#›</a:t>
            </a:fld>
            <a:endParaRPr lang="en-GB"/>
          </a:p>
        </p:txBody>
      </p:sp>
    </p:spTree>
    <p:extLst>
      <p:ext uri="{BB962C8B-B14F-4D97-AF65-F5344CB8AC3E}">
        <p14:creationId xmlns:p14="http://schemas.microsoft.com/office/powerpoint/2010/main" val="2903449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62041-C18B-1BD8-11E6-787FB8503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7CE4412-F98E-41B7-BF50-A350948ECA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F0E039F-2250-D982-DA28-D7E1F74FF4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D845FA-38F3-F28A-8471-E6183A75FBEE}"/>
              </a:ext>
            </a:extLst>
          </p:cNvPr>
          <p:cNvSpPr>
            <a:spLocks noGrp="1"/>
          </p:cNvSpPr>
          <p:nvPr>
            <p:ph type="dt" sz="half" idx="10"/>
          </p:nvPr>
        </p:nvSpPr>
        <p:spPr/>
        <p:txBody>
          <a:bodyPr/>
          <a:lstStyle/>
          <a:p>
            <a:fld id="{5B068C1A-D098-4EAB-9089-E303FA3F328C}" type="datetimeFigureOut">
              <a:rPr lang="en-GB" smtClean="0"/>
              <a:t>18/01/2026</a:t>
            </a:fld>
            <a:endParaRPr lang="en-GB"/>
          </a:p>
        </p:txBody>
      </p:sp>
      <p:sp>
        <p:nvSpPr>
          <p:cNvPr id="6" name="Footer Placeholder 5">
            <a:extLst>
              <a:ext uri="{FF2B5EF4-FFF2-40B4-BE49-F238E27FC236}">
                <a16:creationId xmlns:a16="http://schemas.microsoft.com/office/drawing/2014/main" id="{AC34DDF5-EC12-35CD-C52A-4B20ED38FF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53785C7-AD6B-7248-476A-4EC82C98FD18}"/>
              </a:ext>
            </a:extLst>
          </p:cNvPr>
          <p:cNvSpPr>
            <a:spLocks noGrp="1"/>
          </p:cNvSpPr>
          <p:nvPr>
            <p:ph type="sldNum" sz="quarter" idx="12"/>
          </p:nvPr>
        </p:nvSpPr>
        <p:spPr/>
        <p:txBody>
          <a:bodyPr/>
          <a:lstStyle/>
          <a:p>
            <a:fld id="{DA0E090D-6580-46AB-B78F-E496C5702D47}" type="slidenum">
              <a:rPr lang="en-GB" smtClean="0"/>
              <a:t>‹#›</a:t>
            </a:fld>
            <a:endParaRPr lang="en-GB"/>
          </a:p>
        </p:txBody>
      </p:sp>
    </p:spTree>
    <p:extLst>
      <p:ext uri="{BB962C8B-B14F-4D97-AF65-F5344CB8AC3E}">
        <p14:creationId xmlns:p14="http://schemas.microsoft.com/office/powerpoint/2010/main" val="4092373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B5E8C-A6D7-0A28-09A7-A6AC90A37E5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30164E-A943-DF5F-F2C8-352732C105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22DD5F-8A23-8EC3-F418-1A8C357AA60F}"/>
              </a:ext>
            </a:extLst>
          </p:cNvPr>
          <p:cNvSpPr>
            <a:spLocks noGrp="1"/>
          </p:cNvSpPr>
          <p:nvPr>
            <p:ph type="dt" sz="half" idx="10"/>
          </p:nvPr>
        </p:nvSpPr>
        <p:spPr/>
        <p:txBody>
          <a:bodyPr/>
          <a:lstStyle/>
          <a:p>
            <a:fld id="{5B068C1A-D098-4EAB-9089-E303FA3F328C}" type="datetimeFigureOut">
              <a:rPr lang="en-GB" smtClean="0"/>
              <a:t>18/01/2026</a:t>
            </a:fld>
            <a:endParaRPr lang="en-GB"/>
          </a:p>
        </p:txBody>
      </p:sp>
      <p:sp>
        <p:nvSpPr>
          <p:cNvPr id="5" name="Footer Placeholder 4">
            <a:extLst>
              <a:ext uri="{FF2B5EF4-FFF2-40B4-BE49-F238E27FC236}">
                <a16:creationId xmlns:a16="http://schemas.microsoft.com/office/drawing/2014/main" id="{ACAEEC5B-EB4D-D6D9-451F-E8FD987096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F52EFC-75BE-15AD-44E8-603DAD7DFC56}"/>
              </a:ext>
            </a:extLst>
          </p:cNvPr>
          <p:cNvSpPr>
            <a:spLocks noGrp="1"/>
          </p:cNvSpPr>
          <p:nvPr>
            <p:ph type="sldNum" sz="quarter" idx="12"/>
          </p:nvPr>
        </p:nvSpPr>
        <p:spPr/>
        <p:txBody>
          <a:bodyPr/>
          <a:lstStyle/>
          <a:p>
            <a:fld id="{DA0E090D-6580-46AB-B78F-E496C5702D47}" type="slidenum">
              <a:rPr lang="en-GB" smtClean="0"/>
              <a:t>‹#›</a:t>
            </a:fld>
            <a:endParaRPr lang="en-GB"/>
          </a:p>
        </p:txBody>
      </p:sp>
    </p:spTree>
    <p:extLst>
      <p:ext uri="{BB962C8B-B14F-4D97-AF65-F5344CB8AC3E}">
        <p14:creationId xmlns:p14="http://schemas.microsoft.com/office/powerpoint/2010/main" val="2379818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DE167D-FAFB-95AB-D3AA-8F30EA1365B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96B724-B47A-BD68-82A3-C8D3060898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7BD01F-6841-6E70-F80C-C408F2EDB653}"/>
              </a:ext>
            </a:extLst>
          </p:cNvPr>
          <p:cNvSpPr>
            <a:spLocks noGrp="1"/>
          </p:cNvSpPr>
          <p:nvPr>
            <p:ph type="dt" sz="half" idx="10"/>
          </p:nvPr>
        </p:nvSpPr>
        <p:spPr/>
        <p:txBody>
          <a:bodyPr/>
          <a:lstStyle/>
          <a:p>
            <a:fld id="{5B068C1A-D098-4EAB-9089-E303FA3F328C}" type="datetimeFigureOut">
              <a:rPr lang="en-GB" smtClean="0"/>
              <a:t>18/01/2026</a:t>
            </a:fld>
            <a:endParaRPr lang="en-GB"/>
          </a:p>
        </p:txBody>
      </p:sp>
      <p:sp>
        <p:nvSpPr>
          <p:cNvPr id="5" name="Footer Placeholder 4">
            <a:extLst>
              <a:ext uri="{FF2B5EF4-FFF2-40B4-BE49-F238E27FC236}">
                <a16:creationId xmlns:a16="http://schemas.microsoft.com/office/drawing/2014/main" id="{4135A699-A382-7A0B-DC0B-25ABC96866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4A308F-05C8-B341-04C5-81E8BE608452}"/>
              </a:ext>
            </a:extLst>
          </p:cNvPr>
          <p:cNvSpPr>
            <a:spLocks noGrp="1"/>
          </p:cNvSpPr>
          <p:nvPr>
            <p:ph type="sldNum" sz="quarter" idx="12"/>
          </p:nvPr>
        </p:nvSpPr>
        <p:spPr/>
        <p:txBody>
          <a:bodyPr/>
          <a:lstStyle/>
          <a:p>
            <a:fld id="{DA0E090D-6580-46AB-B78F-E496C5702D47}" type="slidenum">
              <a:rPr lang="en-GB" smtClean="0"/>
              <a:t>‹#›</a:t>
            </a:fld>
            <a:endParaRPr lang="en-GB"/>
          </a:p>
        </p:txBody>
      </p:sp>
    </p:spTree>
    <p:extLst>
      <p:ext uri="{BB962C8B-B14F-4D97-AF65-F5344CB8AC3E}">
        <p14:creationId xmlns:p14="http://schemas.microsoft.com/office/powerpoint/2010/main" val="174294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E3C06-B380-35BF-7307-3C3C72CCAE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6A3BD6E-317F-4E67-6972-8B0E1F1425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B662F53-8920-78B2-5D99-E1B0F63C65B8}"/>
              </a:ext>
            </a:extLst>
          </p:cNvPr>
          <p:cNvSpPr>
            <a:spLocks noGrp="1"/>
          </p:cNvSpPr>
          <p:nvPr>
            <p:ph type="dt" sz="half" idx="10"/>
          </p:nvPr>
        </p:nvSpPr>
        <p:spPr/>
        <p:txBody>
          <a:bodyPr/>
          <a:lstStyle/>
          <a:p>
            <a:fld id="{74222F76-5132-4F0B-BD5C-BEBACB4AFCB2}" type="datetimeFigureOut">
              <a:rPr lang="en-GB" smtClean="0"/>
              <a:t>18/01/2026</a:t>
            </a:fld>
            <a:endParaRPr lang="en-GB"/>
          </a:p>
        </p:txBody>
      </p:sp>
      <p:sp>
        <p:nvSpPr>
          <p:cNvPr id="5" name="Footer Placeholder 4">
            <a:extLst>
              <a:ext uri="{FF2B5EF4-FFF2-40B4-BE49-F238E27FC236}">
                <a16:creationId xmlns:a16="http://schemas.microsoft.com/office/drawing/2014/main" id="{107A7E08-3DE3-6BBF-7F2B-11626F891D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6A7ABA-235D-A3AF-BB96-F931A7DF5758}"/>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1242400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4CA6A-8D95-F5AE-90F0-A2AFC40B867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C7C358-D106-C857-83EA-6849A6667B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52C9BB-AC1B-5A92-71F7-E82D4DB1AAAB}"/>
              </a:ext>
            </a:extLst>
          </p:cNvPr>
          <p:cNvSpPr>
            <a:spLocks noGrp="1"/>
          </p:cNvSpPr>
          <p:nvPr>
            <p:ph type="dt" sz="half" idx="10"/>
          </p:nvPr>
        </p:nvSpPr>
        <p:spPr/>
        <p:txBody>
          <a:bodyPr/>
          <a:lstStyle/>
          <a:p>
            <a:fld id="{74222F76-5132-4F0B-BD5C-BEBACB4AFCB2}" type="datetimeFigureOut">
              <a:rPr lang="en-GB" smtClean="0"/>
              <a:t>18/01/2026</a:t>
            </a:fld>
            <a:endParaRPr lang="en-GB"/>
          </a:p>
        </p:txBody>
      </p:sp>
      <p:sp>
        <p:nvSpPr>
          <p:cNvPr id="5" name="Footer Placeholder 4">
            <a:extLst>
              <a:ext uri="{FF2B5EF4-FFF2-40B4-BE49-F238E27FC236}">
                <a16:creationId xmlns:a16="http://schemas.microsoft.com/office/drawing/2014/main" id="{0238FB3D-099B-165B-4E7D-AF55E6DA2E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0903F5-84B9-15DE-7B02-75D5FC16C156}"/>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310649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9CEB0-9265-B6D7-9A29-22C6259182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326F214-E75B-1364-DB4A-6DB44238CC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F182C9-9709-2AE9-4A68-845B60D3132B}"/>
              </a:ext>
            </a:extLst>
          </p:cNvPr>
          <p:cNvSpPr>
            <a:spLocks noGrp="1"/>
          </p:cNvSpPr>
          <p:nvPr>
            <p:ph type="dt" sz="half" idx="10"/>
          </p:nvPr>
        </p:nvSpPr>
        <p:spPr/>
        <p:txBody>
          <a:bodyPr/>
          <a:lstStyle/>
          <a:p>
            <a:fld id="{74222F76-5132-4F0B-BD5C-BEBACB4AFCB2}" type="datetimeFigureOut">
              <a:rPr lang="en-GB" smtClean="0"/>
              <a:t>18/01/2026</a:t>
            </a:fld>
            <a:endParaRPr lang="en-GB"/>
          </a:p>
        </p:txBody>
      </p:sp>
      <p:sp>
        <p:nvSpPr>
          <p:cNvPr id="5" name="Footer Placeholder 4">
            <a:extLst>
              <a:ext uri="{FF2B5EF4-FFF2-40B4-BE49-F238E27FC236}">
                <a16:creationId xmlns:a16="http://schemas.microsoft.com/office/drawing/2014/main" id="{26FB828E-3E61-B98F-3768-9298B4A656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9E5098-B9ED-AD4D-DBC2-0E952A3EAA09}"/>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703370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3C049-AF4B-26E6-CF9A-2664691BEE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7685D52-8137-6348-AF62-53E22B1943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97534D7-E70C-7DC5-75D9-10330437CF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8433503-CF97-AFD6-150C-6547D1B927B1}"/>
              </a:ext>
            </a:extLst>
          </p:cNvPr>
          <p:cNvSpPr>
            <a:spLocks noGrp="1"/>
          </p:cNvSpPr>
          <p:nvPr>
            <p:ph type="dt" sz="half" idx="10"/>
          </p:nvPr>
        </p:nvSpPr>
        <p:spPr/>
        <p:txBody>
          <a:bodyPr/>
          <a:lstStyle/>
          <a:p>
            <a:fld id="{74222F76-5132-4F0B-BD5C-BEBACB4AFCB2}" type="datetimeFigureOut">
              <a:rPr lang="en-GB" smtClean="0"/>
              <a:t>18/01/2026</a:t>
            </a:fld>
            <a:endParaRPr lang="en-GB"/>
          </a:p>
        </p:txBody>
      </p:sp>
      <p:sp>
        <p:nvSpPr>
          <p:cNvPr id="6" name="Footer Placeholder 5">
            <a:extLst>
              <a:ext uri="{FF2B5EF4-FFF2-40B4-BE49-F238E27FC236}">
                <a16:creationId xmlns:a16="http://schemas.microsoft.com/office/drawing/2014/main" id="{3527B75F-9719-171A-7A8E-F491874CD3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04E408-7844-FCBC-5F69-F1B008A5CBCB}"/>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3867907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572E4-C39C-5ECE-D1F9-2C92758CBC8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FEA16C-A505-4108-8B26-934B5DC6B8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BA414A-A80A-E4F3-929E-A60E4A4BF9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DC66BA5-F21A-50F1-EF9C-AC9A5564BB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9B4C9E-0BAD-AA01-46FE-BDF6895698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1977C3A-A1AE-9DD7-DB0D-57AA14D2608D}"/>
              </a:ext>
            </a:extLst>
          </p:cNvPr>
          <p:cNvSpPr>
            <a:spLocks noGrp="1"/>
          </p:cNvSpPr>
          <p:nvPr>
            <p:ph type="dt" sz="half" idx="10"/>
          </p:nvPr>
        </p:nvSpPr>
        <p:spPr/>
        <p:txBody>
          <a:bodyPr/>
          <a:lstStyle/>
          <a:p>
            <a:fld id="{74222F76-5132-4F0B-BD5C-BEBACB4AFCB2}" type="datetimeFigureOut">
              <a:rPr lang="en-GB" smtClean="0"/>
              <a:t>18/01/2026</a:t>
            </a:fld>
            <a:endParaRPr lang="en-GB"/>
          </a:p>
        </p:txBody>
      </p:sp>
      <p:sp>
        <p:nvSpPr>
          <p:cNvPr id="8" name="Footer Placeholder 7">
            <a:extLst>
              <a:ext uri="{FF2B5EF4-FFF2-40B4-BE49-F238E27FC236}">
                <a16:creationId xmlns:a16="http://schemas.microsoft.com/office/drawing/2014/main" id="{5D640C12-BB75-4E21-E270-788BA493D1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DC29070-20EC-49ED-C787-3DD71F3B1C74}"/>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1809736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807D-1EC6-8994-17E8-CD3C0F780E1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DF6827E-2C70-B3E7-419C-9B646FF67A60}"/>
              </a:ext>
            </a:extLst>
          </p:cNvPr>
          <p:cNvSpPr>
            <a:spLocks noGrp="1"/>
          </p:cNvSpPr>
          <p:nvPr>
            <p:ph type="dt" sz="half" idx="10"/>
          </p:nvPr>
        </p:nvSpPr>
        <p:spPr/>
        <p:txBody>
          <a:bodyPr/>
          <a:lstStyle/>
          <a:p>
            <a:fld id="{74222F76-5132-4F0B-BD5C-BEBACB4AFCB2}" type="datetimeFigureOut">
              <a:rPr lang="en-GB" smtClean="0"/>
              <a:t>18/01/2026</a:t>
            </a:fld>
            <a:endParaRPr lang="en-GB"/>
          </a:p>
        </p:txBody>
      </p:sp>
      <p:sp>
        <p:nvSpPr>
          <p:cNvPr id="4" name="Footer Placeholder 3">
            <a:extLst>
              <a:ext uri="{FF2B5EF4-FFF2-40B4-BE49-F238E27FC236}">
                <a16:creationId xmlns:a16="http://schemas.microsoft.com/office/drawing/2014/main" id="{BCC1AEB2-52E5-0FFC-8B04-2579B85B2D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5F31862-221A-A602-6D47-1BE7DC68F184}"/>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574464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0C98E4-80E4-0152-DFAA-37FD1761939E}"/>
              </a:ext>
            </a:extLst>
          </p:cNvPr>
          <p:cNvSpPr>
            <a:spLocks noGrp="1"/>
          </p:cNvSpPr>
          <p:nvPr>
            <p:ph type="dt" sz="half" idx="10"/>
          </p:nvPr>
        </p:nvSpPr>
        <p:spPr/>
        <p:txBody>
          <a:bodyPr/>
          <a:lstStyle/>
          <a:p>
            <a:fld id="{74222F76-5132-4F0B-BD5C-BEBACB4AFCB2}" type="datetimeFigureOut">
              <a:rPr lang="en-GB" smtClean="0"/>
              <a:t>18/01/2026</a:t>
            </a:fld>
            <a:endParaRPr lang="en-GB"/>
          </a:p>
        </p:txBody>
      </p:sp>
      <p:sp>
        <p:nvSpPr>
          <p:cNvPr id="3" name="Footer Placeholder 2">
            <a:extLst>
              <a:ext uri="{FF2B5EF4-FFF2-40B4-BE49-F238E27FC236}">
                <a16:creationId xmlns:a16="http://schemas.microsoft.com/office/drawing/2014/main" id="{97190558-E64E-18F9-1787-F505F2804C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CC76F33-0167-F335-C049-98E9823F1CD8}"/>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4470826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9F33E-3C58-2934-6BB3-C7D7677A44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AB7CBB-BF7D-06C9-6E9C-639C646AE7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19A2BF-CAEE-6858-6ABC-818CC8A6BB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BA45BB-776B-54F0-2605-89D24BB828F4}"/>
              </a:ext>
            </a:extLst>
          </p:cNvPr>
          <p:cNvSpPr>
            <a:spLocks noGrp="1"/>
          </p:cNvSpPr>
          <p:nvPr>
            <p:ph type="dt" sz="half" idx="10"/>
          </p:nvPr>
        </p:nvSpPr>
        <p:spPr/>
        <p:txBody>
          <a:bodyPr/>
          <a:lstStyle/>
          <a:p>
            <a:fld id="{74222F76-5132-4F0B-BD5C-BEBACB4AFCB2}" type="datetimeFigureOut">
              <a:rPr lang="en-GB" smtClean="0"/>
              <a:t>18/01/2026</a:t>
            </a:fld>
            <a:endParaRPr lang="en-GB"/>
          </a:p>
        </p:txBody>
      </p:sp>
      <p:sp>
        <p:nvSpPr>
          <p:cNvPr id="6" name="Footer Placeholder 5">
            <a:extLst>
              <a:ext uri="{FF2B5EF4-FFF2-40B4-BE49-F238E27FC236}">
                <a16:creationId xmlns:a16="http://schemas.microsoft.com/office/drawing/2014/main" id="{54FD5061-DA75-627A-3A12-D516BA7763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842152-0E86-E840-37E1-159E837FC8E8}"/>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2936964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414A8-B8A7-7753-810F-2124FA9449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9119886-F3AE-B320-C0ED-DCCBA1AE5B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809B3FE-BB35-E7CD-E8C8-8625D6714C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A10BC0-5ECA-96F2-9BD8-2EBA6D95B886}"/>
              </a:ext>
            </a:extLst>
          </p:cNvPr>
          <p:cNvSpPr>
            <a:spLocks noGrp="1"/>
          </p:cNvSpPr>
          <p:nvPr>
            <p:ph type="dt" sz="half" idx="10"/>
          </p:nvPr>
        </p:nvSpPr>
        <p:spPr/>
        <p:txBody>
          <a:bodyPr/>
          <a:lstStyle/>
          <a:p>
            <a:fld id="{74222F76-5132-4F0B-BD5C-BEBACB4AFCB2}" type="datetimeFigureOut">
              <a:rPr lang="en-GB" smtClean="0"/>
              <a:t>18/01/2026</a:t>
            </a:fld>
            <a:endParaRPr lang="en-GB"/>
          </a:p>
        </p:txBody>
      </p:sp>
      <p:sp>
        <p:nvSpPr>
          <p:cNvPr id="6" name="Footer Placeholder 5">
            <a:extLst>
              <a:ext uri="{FF2B5EF4-FFF2-40B4-BE49-F238E27FC236}">
                <a16:creationId xmlns:a16="http://schemas.microsoft.com/office/drawing/2014/main" id="{02D34B87-5016-284E-EED7-C6530762DF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F96D2C-5C41-66EF-DA39-4BF79E33EC71}"/>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4352414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B2A4-4C68-5E15-59B2-B6C8CE5C6FA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3144EC3-B31D-9147-D176-9B9D7A61AE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431630-7CB4-E42E-26FD-E273F1718C8C}"/>
              </a:ext>
            </a:extLst>
          </p:cNvPr>
          <p:cNvSpPr>
            <a:spLocks noGrp="1"/>
          </p:cNvSpPr>
          <p:nvPr>
            <p:ph type="dt" sz="half" idx="10"/>
          </p:nvPr>
        </p:nvSpPr>
        <p:spPr/>
        <p:txBody>
          <a:bodyPr/>
          <a:lstStyle/>
          <a:p>
            <a:fld id="{74222F76-5132-4F0B-BD5C-BEBACB4AFCB2}" type="datetimeFigureOut">
              <a:rPr lang="en-GB" smtClean="0"/>
              <a:t>18/01/2026</a:t>
            </a:fld>
            <a:endParaRPr lang="en-GB"/>
          </a:p>
        </p:txBody>
      </p:sp>
      <p:sp>
        <p:nvSpPr>
          <p:cNvPr id="5" name="Footer Placeholder 4">
            <a:extLst>
              <a:ext uri="{FF2B5EF4-FFF2-40B4-BE49-F238E27FC236}">
                <a16:creationId xmlns:a16="http://schemas.microsoft.com/office/drawing/2014/main" id="{757D2536-C218-7CFC-69E8-A933ABE772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2DDEAA-C5CD-A31F-3177-BC74BFC17753}"/>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3298764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2F001-CD41-4023-6B40-3225B7EE139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91D00F-32EA-B6AD-377D-8EFAF6293A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733581-289D-F62E-F5D7-A81FF9B81895}"/>
              </a:ext>
            </a:extLst>
          </p:cNvPr>
          <p:cNvSpPr>
            <a:spLocks noGrp="1"/>
          </p:cNvSpPr>
          <p:nvPr>
            <p:ph type="dt" sz="half" idx="10"/>
          </p:nvPr>
        </p:nvSpPr>
        <p:spPr/>
        <p:txBody>
          <a:bodyPr/>
          <a:lstStyle/>
          <a:p>
            <a:fld id="{74222F76-5132-4F0B-BD5C-BEBACB4AFCB2}" type="datetimeFigureOut">
              <a:rPr lang="en-GB" smtClean="0"/>
              <a:t>18/01/2026</a:t>
            </a:fld>
            <a:endParaRPr lang="en-GB"/>
          </a:p>
        </p:txBody>
      </p:sp>
      <p:sp>
        <p:nvSpPr>
          <p:cNvPr id="5" name="Footer Placeholder 4">
            <a:extLst>
              <a:ext uri="{FF2B5EF4-FFF2-40B4-BE49-F238E27FC236}">
                <a16:creationId xmlns:a16="http://schemas.microsoft.com/office/drawing/2014/main" id="{29CF66EC-4E4A-0231-792D-454D7AA994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B6552D-3929-C569-0D96-7A08C3CDBE74}"/>
              </a:ext>
            </a:extLst>
          </p:cNvPr>
          <p:cNvSpPr>
            <a:spLocks noGrp="1"/>
          </p:cNvSpPr>
          <p:nvPr>
            <p:ph type="sldNum" sz="quarter" idx="12"/>
          </p:nvPr>
        </p:nvSpPr>
        <p:spPr/>
        <p:txBody>
          <a:bodyPr/>
          <a:lstStyle/>
          <a:p>
            <a:fld id="{24BDF22F-9AB7-4336-81B4-66D8FC1617ED}" type="slidenum">
              <a:rPr lang="en-GB" smtClean="0"/>
              <a:t>‹#›</a:t>
            </a:fld>
            <a:endParaRPr lang="en-GB"/>
          </a:p>
        </p:txBody>
      </p:sp>
    </p:spTree>
    <p:extLst>
      <p:ext uri="{BB962C8B-B14F-4D97-AF65-F5344CB8AC3E}">
        <p14:creationId xmlns:p14="http://schemas.microsoft.com/office/powerpoint/2010/main" val="850949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9520DF-3D88-C625-729A-65C3F54BE4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7AB3EFE-5D33-BAE7-3DE7-FE52E57723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D80A1B9-9E54-EAC3-43C2-E2380CDB6A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068C1A-D098-4EAB-9089-E303FA3F328C}" type="datetimeFigureOut">
              <a:rPr lang="en-GB" smtClean="0"/>
              <a:t>18/01/2026</a:t>
            </a:fld>
            <a:endParaRPr lang="en-GB"/>
          </a:p>
        </p:txBody>
      </p:sp>
      <p:sp>
        <p:nvSpPr>
          <p:cNvPr id="5" name="Footer Placeholder 4">
            <a:extLst>
              <a:ext uri="{FF2B5EF4-FFF2-40B4-BE49-F238E27FC236}">
                <a16:creationId xmlns:a16="http://schemas.microsoft.com/office/drawing/2014/main" id="{B8E491DF-0A3A-A90C-6E40-7F166CAD30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E998008-83D3-1A35-3038-DE4ABA28D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0E090D-6580-46AB-B78F-E496C5702D47}" type="slidenum">
              <a:rPr lang="en-GB" smtClean="0"/>
              <a:t>‹#›</a:t>
            </a:fld>
            <a:endParaRPr lang="en-GB"/>
          </a:p>
        </p:txBody>
      </p:sp>
    </p:spTree>
    <p:extLst>
      <p:ext uri="{BB962C8B-B14F-4D97-AF65-F5344CB8AC3E}">
        <p14:creationId xmlns:p14="http://schemas.microsoft.com/office/powerpoint/2010/main" val="364034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914338-DE93-7121-A2D4-B67E3D871D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A80B521-7CDF-CD15-F758-B1C378C10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47913D-15D7-FCF2-E5CD-3A6A8B4FA9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222F76-5132-4F0B-BD5C-BEBACB4AFCB2}" type="datetimeFigureOut">
              <a:rPr lang="en-GB" smtClean="0"/>
              <a:t>18/01/2026</a:t>
            </a:fld>
            <a:endParaRPr lang="en-GB"/>
          </a:p>
        </p:txBody>
      </p:sp>
      <p:sp>
        <p:nvSpPr>
          <p:cNvPr id="5" name="Footer Placeholder 4">
            <a:extLst>
              <a:ext uri="{FF2B5EF4-FFF2-40B4-BE49-F238E27FC236}">
                <a16:creationId xmlns:a16="http://schemas.microsoft.com/office/drawing/2014/main" id="{FD612608-5A32-ABA4-560B-872D7B725D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6FEB085-C400-07F8-11BE-089976FE75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BDF22F-9AB7-4336-81B4-66D8FC1617ED}" type="slidenum">
              <a:rPr lang="en-GB" smtClean="0"/>
              <a:t>‹#›</a:t>
            </a:fld>
            <a:endParaRPr lang="en-GB"/>
          </a:p>
        </p:txBody>
      </p:sp>
    </p:spTree>
    <p:extLst>
      <p:ext uri="{BB962C8B-B14F-4D97-AF65-F5344CB8AC3E}">
        <p14:creationId xmlns:p14="http://schemas.microsoft.com/office/powerpoint/2010/main" val="17760450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biblegateway.com/passage/?search=Genesis%2016&amp;version=NIVUK#fen-NIVUK-395c"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s://www.biblegateway.com/passage/?search=John%203&amp;version=NIVUK#fen-NIVUK-26127b"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hyperlink" Target="https://www.biblegateway.com/passage/?search=John%203&amp;version=NIVUK#fen-NIVUK-26128c"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s://www.bibleref.com/Ephesians/2/Ephesians-2-8.html"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hyperlink" Target="https://www.bibleref.com/John/1/John-1-12.html" TargetMode="External"/><Relationship Id="rId4" Type="http://schemas.openxmlformats.org/officeDocument/2006/relationships/hyperlink" Target="https://www.bibleref.com/2-Corinthians/5/2-Corinthians-5-17.htm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nd holding bluury light">
            <a:extLst>
              <a:ext uri="{FF2B5EF4-FFF2-40B4-BE49-F238E27FC236}">
                <a16:creationId xmlns:a16="http://schemas.microsoft.com/office/drawing/2014/main" id="{0C7CC098-0AEE-619D-B0CD-7EF0FC3ADD7B}"/>
              </a:ext>
            </a:extLst>
          </p:cNvPr>
          <p:cNvPicPr>
            <a:picLocks noChangeAspect="1"/>
          </p:cNvPicPr>
          <p:nvPr/>
        </p:nvPicPr>
        <p:blipFill>
          <a:blip r:embed="rId3">
            <a:alphaModFix amt="50000"/>
          </a:blip>
          <a:srcRect t="3044" b="12686"/>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5509FAC8-2F7E-8773-4DCB-5FEF4A893A7E}"/>
              </a:ext>
            </a:extLst>
          </p:cNvPr>
          <p:cNvSpPr>
            <a:spLocks noGrp="1"/>
          </p:cNvSpPr>
          <p:nvPr>
            <p:ph type="ctrTitle"/>
          </p:nvPr>
        </p:nvSpPr>
        <p:spPr>
          <a:xfrm>
            <a:off x="1524000" y="1122362"/>
            <a:ext cx="9144000" cy="2900518"/>
          </a:xfrm>
        </p:spPr>
        <p:txBody>
          <a:bodyPr>
            <a:normAutofit/>
          </a:bodyPr>
          <a:lstStyle/>
          <a:p>
            <a:r>
              <a:rPr lang="en-GB" dirty="0">
                <a:solidFill>
                  <a:srgbClr val="FFFFFF"/>
                </a:solidFill>
              </a:rPr>
              <a:t>Light and darkness, </a:t>
            </a:r>
            <a:br>
              <a:rPr lang="en-GB" dirty="0">
                <a:solidFill>
                  <a:srgbClr val="FFFFFF"/>
                </a:solidFill>
              </a:rPr>
            </a:br>
            <a:r>
              <a:rPr lang="en-GB" dirty="0">
                <a:solidFill>
                  <a:srgbClr val="FFFFFF"/>
                </a:solidFill>
              </a:rPr>
              <a:t>sight and the Kingdom</a:t>
            </a:r>
          </a:p>
        </p:txBody>
      </p:sp>
      <p:sp>
        <p:nvSpPr>
          <p:cNvPr id="3" name="Subtitle 2">
            <a:extLst>
              <a:ext uri="{FF2B5EF4-FFF2-40B4-BE49-F238E27FC236}">
                <a16:creationId xmlns:a16="http://schemas.microsoft.com/office/drawing/2014/main" id="{7BAB4A5A-27AF-5D25-5075-CE9F922DD944}"/>
              </a:ext>
            </a:extLst>
          </p:cNvPr>
          <p:cNvSpPr>
            <a:spLocks noGrp="1"/>
          </p:cNvSpPr>
          <p:nvPr>
            <p:ph type="subTitle" idx="1"/>
          </p:nvPr>
        </p:nvSpPr>
        <p:spPr>
          <a:xfrm>
            <a:off x="1524000" y="4159404"/>
            <a:ext cx="9144000" cy="1098395"/>
          </a:xfrm>
        </p:spPr>
        <p:txBody>
          <a:bodyPr>
            <a:normAutofit/>
          </a:bodyPr>
          <a:lstStyle/>
          <a:p>
            <a:endParaRPr lang="en-GB">
              <a:solidFill>
                <a:srgbClr val="FFFFFF"/>
              </a:solidFill>
            </a:endParaRPr>
          </a:p>
        </p:txBody>
      </p:sp>
    </p:spTree>
    <p:extLst>
      <p:ext uri="{BB962C8B-B14F-4D97-AF65-F5344CB8AC3E}">
        <p14:creationId xmlns:p14="http://schemas.microsoft.com/office/powerpoint/2010/main" val="33207248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EDEF77-E703-B8A3-3BD1-57BD7E9A8454}"/>
              </a:ext>
            </a:extLst>
          </p:cNvPr>
          <p:cNvSpPr>
            <a:spLocks noGrp="1"/>
          </p:cNvSpPr>
          <p:nvPr>
            <p:ph type="title"/>
          </p:nvPr>
        </p:nvSpPr>
        <p:spPr>
          <a:xfrm>
            <a:off x="838200" y="365125"/>
            <a:ext cx="10515600" cy="1325563"/>
          </a:xfrm>
        </p:spPr>
        <p:txBody>
          <a:bodyPr>
            <a:normAutofit/>
          </a:bodyPr>
          <a:lstStyle/>
          <a:p>
            <a:r>
              <a:rPr lang="en-GB" sz="5400"/>
              <a:t>John 5:19-20</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D1A5BEB-9304-4057-DB2F-C18438492A45}"/>
              </a:ext>
            </a:extLst>
          </p:cNvPr>
          <p:cNvSpPr>
            <a:spLocks noGrp="1"/>
          </p:cNvSpPr>
          <p:nvPr>
            <p:ph idx="1"/>
          </p:nvPr>
        </p:nvSpPr>
        <p:spPr>
          <a:xfrm>
            <a:off x="838200" y="1929384"/>
            <a:ext cx="10515600" cy="4251960"/>
          </a:xfrm>
        </p:spPr>
        <p:txBody>
          <a:bodyPr>
            <a:normAutofit lnSpcReduction="10000"/>
          </a:bodyPr>
          <a:lstStyle/>
          <a:p>
            <a:pPr marL="0" indent="0">
              <a:buNone/>
            </a:pPr>
            <a:r>
              <a:rPr lang="en-GB" b="1" baseline="30000" dirty="0"/>
              <a:t>19 </a:t>
            </a:r>
            <a:r>
              <a:rPr lang="en-GB" dirty="0"/>
              <a:t>“Very truly I tell you, the Son can do nothing by himself; he can do only </a:t>
            </a:r>
            <a:r>
              <a:rPr lang="en-GB" i="1" u="sng" dirty="0"/>
              <a:t>what he </a:t>
            </a:r>
            <a:r>
              <a:rPr lang="en-GB" b="1" i="1" u="sng" dirty="0"/>
              <a:t>sees</a:t>
            </a:r>
            <a:r>
              <a:rPr lang="en-GB" i="1" u="sng" dirty="0"/>
              <a:t> his Father doing</a:t>
            </a:r>
            <a:r>
              <a:rPr lang="en-GB" dirty="0"/>
              <a:t>, because whatever the Father does the Son also does. </a:t>
            </a:r>
          </a:p>
          <a:p>
            <a:pPr marL="0" indent="0">
              <a:buNone/>
            </a:pPr>
            <a:r>
              <a:rPr lang="en-GB" b="1" baseline="30000" dirty="0"/>
              <a:t>20 </a:t>
            </a:r>
            <a:r>
              <a:rPr lang="en-GB" dirty="0"/>
              <a:t>For the Father loves the Son </a:t>
            </a:r>
            <a:r>
              <a:rPr lang="en-GB" i="1" u="sng" dirty="0"/>
              <a:t>and shows him all he does</a:t>
            </a:r>
            <a:r>
              <a:rPr lang="en-GB" dirty="0"/>
              <a:t>. Yes, and he will show him even greater works than these, so that you will be amazed.</a:t>
            </a:r>
          </a:p>
          <a:p>
            <a:pPr marL="0" indent="0">
              <a:buNone/>
            </a:pPr>
            <a:endParaRPr lang="en-GB" dirty="0"/>
          </a:p>
          <a:p>
            <a:pPr marL="0" indent="0">
              <a:buNone/>
            </a:pPr>
            <a:r>
              <a:rPr lang="en-GB" dirty="0"/>
              <a:t>“How do we know what to pray?”</a:t>
            </a:r>
          </a:p>
          <a:p>
            <a:pPr marL="0" indent="0">
              <a:buNone/>
            </a:pPr>
            <a:r>
              <a:rPr lang="en-GB" dirty="0"/>
              <a:t>	“How can we know what God wants?”</a:t>
            </a:r>
          </a:p>
          <a:p>
            <a:pPr marL="0" indent="0">
              <a:buNone/>
            </a:pPr>
            <a:r>
              <a:rPr lang="en-GB" dirty="0"/>
              <a:t>		“Why does nothing happen when I pray?”</a:t>
            </a:r>
            <a:endParaRPr lang="en-GB" sz="2200" dirty="0"/>
          </a:p>
        </p:txBody>
      </p:sp>
    </p:spTree>
    <p:extLst>
      <p:ext uri="{BB962C8B-B14F-4D97-AF65-F5344CB8AC3E}">
        <p14:creationId xmlns:p14="http://schemas.microsoft.com/office/powerpoint/2010/main" val="2401901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070CCD-3B74-85FD-8EEF-9443224F4890}"/>
              </a:ext>
            </a:extLst>
          </p:cNvPr>
          <p:cNvSpPr>
            <a:spLocks noGrp="1"/>
          </p:cNvSpPr>
          <p:nvPr>
            <p:ph type="title"/>
          </p:nvPr>
        </p:nvSpPr>
        <p:spPr>
          <a:xfrm>
            <a:off x="572493" y="238539"/>
            <a:ext cx="11018520" cy="1434415"/>
          </a:xfrm>
        </p:spPr>
        <p:txBody>
          <a:bodyPr anchor="b">
            <a:normAutofit/>
          </a:bodyPr>
          <a:lstStyle/>
          <a:p>
            <a:r>
              <a:rPr lang="en-GB" sz="5400"/>
              <a:t>We need to have our eyes checked</a:t>
            </a:r>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34F95A-6E93-1A51-AFAF-83A214203AC7}"/>
              </a:ext>
            </a:extLst>
          </p:cNvPr>
          <p:cNvSpPr>
            <a:spLocks noGrp="1"/>
          </p:cNvSpPr>
          <p:nvPr>
            <p:ph idx="1"/>
          </p:nvPr>
        </p:nvSpPr>
        <p:spPr>
          <a:xfrm>
            <a:off x="572493" y="2071316"/>
            <a:ext cx="6713552" cy="4119172"/>
          </a:xfrm>
        </p:spPr>
        <p:txBody>
          <a:bodyPr anchor="t">
            <a:normAutofit/>
          </a:bodyPr>
          <a:lstStyle/>
          <a:p>
            <a:pPr marL="0" indent="0">
              <a:buNone/>
            </a:pPr>
            <a:r>
              <a:rPr lang="en-GB" sz="2200" b="1" dirty="0"/>
              <a:t>Matthew 6</a:t>
            </a:r>
          </a:p>
          <a:p>
            <a:pPr marL="0" indent="0">
              <a:buNone/>
            </a:pPr>
            <a:r>
              <a:rPr lang="en-GB" sz="2200" b="1" baseline="30000" dirty="0"/>
              <a:t>22</a:t>
            </a:r>
            <a:r>
              <a:rPr lang="en-GB" sz="2200" dirty="0"/>
              <a:t> “The eye is the lamp of the body. If your eyes are healthy, your whole body will be full of </a:t>
            </a:r>
            <a:r>
              <a:rPr lang="en-GB" sz="2200" b="1" dirty="0"/>
              <a:t>light</a:t>
            </a:r>
            <a:r>
              <a:rPr lang="en-GB" sz="2200" dirty="0"/>
              <a:t>. </a:t>
            </a:r>
            <a:r>
              <a:rPr lang="en-GB" sz="2200" b="1" baseline="30000" dirty="0"/>
              <a:t>23</a:t>
            </a:r>
            <a:r>
              <a:rPr lang="en-GB" sz="2200" dirty="0"/>
              <a:t> But if your eyes are unhealthy, your whole body will be full of </a:t>
            </a:r>
            <a:r>
              <a:rPr lang="en-GB" sz="2200" b="1" dirty="0"/>
              <a:t>darkness</a:t>
            </a:r>
            <a:r>
              <a:rPr lang="en-GB" sz="2200" dirty="0"/>
              <a:t>. If then the </a:t>
            </a:r>
            <a:r>
              <a:rPr lang="en-GB" sz="2200" b="1" dirty="0"/>
              <a:t>light</a:t>
            </a:r>
            <a:r>
              <a:rPr lang="en-GB" sz="2200" dirty="0"/>
              <a:t> within you is </a:t>
            </a:r>
            <a:r>
              <a:rPr lang="en-GB" sz="2200" b="1" dirty="0"/>
              <a:t>darkness</a:t>
            </a:r>
            <a:r>
              <a:rPr lang="en-GB" sz="2200" dirty="0"/>
              <a:t>, how great is that </a:t>
            </a:r>
            <a:r>
              <a:rPr lang="en-GB" sz="2200" b="1" dirty="0"/>
              <a:t>darkness</a:t>
            </a:r>
            <a:r>
              <a:rPr lang="en-GB" sz="2200" dirty="0"/>
              <a:t>!</a:t>
            </a:r>
          </a:p>
          <a:p>
            <a:endParaRPr lang="en-GB" sz="2200" dirty="0"/>
          </a:p>
          <a:p>
            <a:pPr marL="0" indent="0">
              <a:buNone/>
            </a:pPr>
            <a:r>
              <a:rPr lang="en-GB" sz="2200" b="1" dirty="0"/>
              <a:t>Proverbs 27:20</a:t>
            </a:r>
            <a:r>
              <a:rPr lang="en-GB" sz="2200" dirty="0"/>
              <a:t> </a:t>
            </a:r>
          </a:p>
          <a:p>
            <a:pPr marL="0" indent="0">
              <a:buNone/>
            </a:pPr>
            <a:r>
              <a:rPr lang="en-GB" sz="2200" dirty="0"/>
              <a:t>Death and Destruction are never satisfied, and neither are human eyes.</a:t>
            </a:r>
          </a:p>
        </p:txBody>
      </p:sp>
      <p:pic>
        <p:nvPicPr>
          <p:cNvPr id="1026" name="Picture 2" descr="Optician Eye Test Cartoon Stock Illustrations – 1,106 Optician Eye Test  Cartoon Stock Illustrations, Vectors &amp; Clipart - Dreamstime">
            <a:extLst>
              <a:ext uri="{FF2B5EF4-FFF2-40B4-BE49-F238E27FC236}">
                <a16:creationId xmlns:a16="http://schemas.microsoft.com/office/drawing/2014/main" id="{D47BAC56-4D5D-2BCE-160B-2AF933F3D3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795" r="-3" b="-3"/>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452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Try these:-</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43872" y="500251"/>
            <a:ext cx="5038328" cy="5511904"/>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Café wall illusion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113005"/>
            <a:ext cx="5973390" cy="386777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8630" y="2113005"/>
            <a:ext cx="3964685" cy="3867770"/>
          </a:xfrm>
          <a:prstGeom prst="rect">
            <a:avLst/>
          </a:prstGeom>
        </p:spPr>
      </p:pic>
      <p:grpSp>
        <p:nvGrpSpPr>
          <p:cNvPr id="16" name="Group 15">
            <a:extLst>
              <a:ext uri="{FF2B5EF4-FFF2-40B4-BE49-F238E27FC236}">
                <a16:creationId xmlns:a16="http://schemas.microsoft.com/office/drawing/2014/main" id="{5EFAFBEB-1B17-83FC-45FC-2AF66E132F96}"/>
              </a:ext>
            </a:extLst>
          </p:cNvPr>
          <p:cNvGrpSpPr/>
          <p:nvPr/>
        </p:nvGrpSpPr>
        <p:grpSpPr>
          <a:xfrm>
            <a:off x="266818" y="2557849"/>
            <a:ext cx="11838684" cy="3010929"/>
            <a:chOff x="266818" y="2557849"/>
            <a:chExt cx="11838684" cy="3010929"/>
          </a:xfrm>
        </p:grpSpPr>
        <p:cxnSp>
          <p:nvCxnSpPr>
            <p:cNvPr id="6" name="Straight Connector 5">
              <a:extLst>
                <a:ext uri="{FF2B5EF4-FFF2-40B4-BE49-F238E27FC236}">
                  <a16:creationId xmlns:a16="http://schemas.microsoft.com/office/drawing/2014/main" id="{1D9BA01B-D006-C836-5E68-D0608AE18828}"/>
                </a:ext>
              </a:extLst>
            </p:cNvPr>
            <p:cNvCxnSpPr>
              <a:cxnSpLocks/>
            </p:cNvCxnSpPr>
            <p:nvPr/>
          </p:nvCxnSpPr>
          <p:spPr>
            <a:xfrm>
              <a:off x="337751" y="2557849"/>
              <a:ext cx="11516497" cy="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904E00E-8C03-6BAE-370F-53D647116766}"/>
                </a:ext>
              </a:extLst>
            </p:cNvPr>
            <p:cNvCxnSpPr>
              <a:cxnSpLocks/>
            </p:cNvCxnSpPr>
            <p:nvPr/>
          </p:nvCxnSpPr>
          <p:spPr>
            <a:xfrm>
              <a:off x="337751" y="3847071"/>
              <a:ext cx="11516497" cy="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35DD8272-B782-FF00-C63B-28FAEA431711}"/>
                </a:ext>
              </a:extLst>
            </p:cNvPr>
            <p:cNvCxnSpPr>
              <a:cxnSpLocks/>
            </p:cNvCxnSpPr>
            <p:nvPr/>
          </p:nvCxnSpPr>
          <p:spPr>
            <a:xfrm>
              <a:off x="490150" y="4258962"/>
              <a:ext cx="11516497" cy="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1BF51A6-67F1-E1E7-E226-4FA298055426}"/>
                </a:ext>
              </a:extLst>
            </p:cNvPr>
            <p:cNvCxnSpPr>
              <a:cxnSpLocks/>
            </p:cNvCxnSpPr>
            <p:nvPr/>
          </p:nvCxnSpPr>
          <p:spPr>
            <a:xfrm>
              <a:off x="490150" y="4683212"/>
              <a:ext cx="11516497" cy="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B1BB366-AB8F-4077-B734-0CE22C8ECEBB}"/>
                </a:ext>
              </a:extLst>
            </p:cNvPr>
            <p:cNvCxnSpPr>
              <a:cxnSpLocks/>
            </p:cNvCxnSpPr>
            <p:nvPr/>
          </p:nvCxnSpPr>
          <p:spPr>
            <a:xfrm>
              <a:off x="266818" y="5107460"/>
              <a:ext cx="11516497" cy="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240F556-0744-006E-DB4B-7A1D258E878B}"/>
                </a:ext>
              </a:extLst>
            </p:cNvPr>
            <p:cNvCxnSpPr>
              <a:cxnSpLocks/>
            </p:cNvCxnSpPr>
            <p:nvPr/>
          </p:nvCxnSpPr>
          <p:spPr>
            <a:xfrm>
              <a:off x="337751" y="5568778"/>
              <a:ext cx="11516497" cy="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0B1BA63-0932-049D-B79A-E5C6103E9714}"/>
                </a:ext>
              </a:extLst>
            </p:cNvPr>
            <p:cNvCxnSpPr>
              <a:cxnSpLocks/>
            </p:cNvCxnSpPr>
            <p:nvPr/>
          </p:nvCxnSpPr>
          <p:spPr>
            <a:xfrm>
              <a:off x="589005" y="3429000"/>
              <a:ext cx="11516497" cy="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30A597B-37D0-43B0-41D4-949BC8E2527B}"/>
                </a:ext>
              </a:extLst>
            </p:cNvPr>
            <p:cNvCxnSpPr>
              <a:cxnSpLocks/>
            </p:cNvCxnSpPr>
            <p:nvPr/>
          </p:nvCxnSpPr>
          <p:spPr>
            <a:xfrm>
              <a:off x="490150" y="2982098"/>
              <a:ext cx="11516497" cy="0"/>
            </a:xfrm>
            <a:prstGeom prst="line">
              <a:avLst/>
            </a:prstGeom>
            <a:ln w="57150"/>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23061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7528" y="583704"/>
            <a:ext cx="5184576" cy="5936340"/>
          </a:xfrm>
        </p:spPr>
      </p:pic>
      <p:sp>
        <p:nvSpPr>
          <p:cNvPr id="5" name="Oval 4"/>
          <p:cNvSpPr/>
          <p:nvPr/>
        </p:nvSpPr>
        <p:spPr bwMode="auto">
          <a:xfrm>
            <a:off x="3503712" y="2852936"/>
            <a:ext cx="1368152" cy="131728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
        <p:nvSpPr>
          <p:cNvPr id="6" name="Oval 5"/>
          <p:cNvSpPr/>
          <p:nvPr/>
        </p:nvSpPr>
        <p:spPr bwMode="auto">
          <a:xfrm>
            <a:off x="7812812" y="2893231"/>
            <a:ext cx="1368152" cy="131728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New Roman" charset="0"/>
            </a:endParaRPr>
          </a:p>
        </p:txBody>
      </p:sp>
    </p:spTree>
    <p:extLst>
      <p:ext uri="{BB962C8B-B14F-4D97-AF65-F5344CB8AC3E}">
        <p14:creationId xmlns:p14="http://schemas.microsoft.com/office/powerpoint/2010/main" val="10545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1+#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0" fill="hold"/>
                                        <p:tgtEl>
                                          <p:spTgt spid="5"/>
                                        </p:tgtEl>
                                        <p:attrNameLst>
                                          <p:attrName>ppt_x</p:attrName>
                                        </p:attrNameLst>
                                      </p:cBhvr>
                                      <p:tavLst>
                                        <p:tav tm="0">
                                          <p:val>
                                            <p:strVal val="1+#ppt_w/2"/>
                                          </p:val>
                                        </p:tav>
                                        <p:tav tm="100000">
                                          <p:val>
                                            <p:strVal val="#ppt_x"/>
                                          </p:val>
                                        </p:tav>
                                      </p:tavLst>
                                    </p:anim>
                                    <p:anim calcmode="lin" valueType="num">
                                      <p:cBhvr additive="base">
                                        <p:cTn id="14" dur="2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27648" y="332657"/>
            <a:ext cx="6336704" cy="6307503"/>
          </a:xfrm>
        </p:spPr>
      </p:pic>
    </p:spTree>
    <p:extLst>
      <p:ext uri="{BB962C8B-B14F-4D97-AF65-F5344CB8AC3E}">
        <p14:creationId xmlns:p14="http://schemas.microsoft.com/office/powerpoint/2010/main" val="4124349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47528" y="1242060"/>
            <a:ext cx="8063578" cy="3483084"/>
          </a:xfrm>
        </p:spPr>
      </p:pic>
    </p:spTree>
    <p:extLst>
      <p:ext uri="{BB962C8B-B14F-4D97-AF65-F5344CB8AC3E}">
        <p14:creationId xmlns:p14="http://schemas.microsoft.com/office/powerpoint/2010/main" val="1711111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5FDE8D-C70D-F134-9160-2C5F3B323C9D}"/>
              </a:ext>
            </a:extLst>
          </p:cNvPr>
          <p:cNvSpPr>
            <a:spLocks noGrp="1"/>
          </p:cNvSpPr>
          <p:nvPr>
            <p:ph type="title"/>
          </p:nvPr>
        </p:nvSpPr>
        <p:spPr>
          <a:xfrm>
            <a:off x="838200" y="365125"/>
            <a:ext cx="10515600" cy="1325563"/>
          </a:xfrm>
        </p:spPr>
        <p:txBody>
          <a:bodyPr>
            <a:normAutofit/>
          </a:bodyPr>
          <a:lstStyle/>
          <a:p>
            <a:r>
              <a:rPr lang="en-GB" sz="5400" dirty="0"/>
              <a:t>How healthy are my spiritual eyes?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E412E65-6A82-D4D6-5997-C82E6E3B543A}"/>
              </a:ext>
            </a:extLst>
          </p:cNvPr>
          <p:cNvSpPr>
            <a:spLocks noGrp="1"/>
          </p:cNvSpPr>
          <p:nvPr>
            <p:ph idx="1"/>
          </p:nvPr>
        </p:nvSpPr>
        <p:spPr>
          <a:xfrm>
            <a:off x="838200" y="1929384"/>
            <a:ext cx="10515600" cy="4251960"/>
          </a:xfrm>
        </p:spPr>
        <p:txBody>
          <a:bodyPr>
            <a:normAutofit/>
          </a:bodyPr>
          <a:lstStyle/>
          <a:p>
            <a:pPr marL="0" indent="0">
              <a:buNone/>
            </a:pPr>
            <a:r>
              <a:rPr lang="en-GB" dirty="0"/>
              <a:t>How quick am I to recognise what God has done?</a:t>
            </a:r>
          </a:p>
          <a:p>
            <a:pPr marL="0" indent="0">
              <a:buNone/>
            </a:pPr>
            <a:endParaRPr lang="en-GB" dirty="0"/>
          </a:p>
          <a:p>
            <a:pPr marL="0" indent="0">
              <a:buNone/>
            </a:pPr>
            <a:r>
              <a:rPr lang="en-GB" dirty="0"/>
              <a:t>Ps 118</a:t>
            </a:r>
          </a:p>
          <a:p>
            <a:pPr marL="0" indent="0">
              <a:buNone/>
            </a:pPr>
            <a:r>
              <a:rPr lang="en-GB" b="1" baseline="30000" dirty="0"/>
              <a:t>22 </a:t>
            </a:r>
            <a:r>
              <a:rPr lang="en-GB" dirty="0"/>
              <a:t>The stone the builders rejected has become the cornerstone;</a:t>
            </a:r>
            <a:br>
              <a:rPr lang="en-GB" dirty="0"/>
            </a:br>
            <a:r>
              <a:rPr lang="en-GB" b="1" baseline="30000" dirty="0"/>
              <a:t>23</a:t>
            </a:r>
            <a:r>
              <a:rPr lang="en-GB" b="1" u="sng" baseline="30000" dirty="0"/>
              <a:t> </a:t>
            </a:r>
            <a:r>
              <a:rPr lang="en-GB" u="sng" dirty="0"/>
              <a:t>the </a:t>
            </a:r>
            <a:r>
              <a:rPr lang="en-GB" u="sng" cap="small" dirty="0"/>
              <a:t>Lord</a:t>
            </a:r>
            <a:r>
              <a:rPr lang="en-GB" u="sng" dirty="0"/>
              <a:t> has done this, and </a:t>
            </a:r>
            <a:r>
              <a:rPr lang="en-GB" i="1" u="sng" dirty="0"/>
              <a:t>it is marvellous in our eyes</a:t>
            </a:r>
            <a:r>
              <a:rPr lang="en-GB" u="sng" dirty="0"/>
              <a:t>.</a:t>
            </a:r>
          </a:p>
          <a:p>
            <a:endParaRPr lang="en-GB" sz="2200" dirty="0"/>
          </a:p>
        </p:txBody>
      </p:sp>
    </p:spTree>
    <p:extLst>
      <p:ext uri="{BB962C8B-B14F-4D97-AF65-F5344CB8AC3E}">
        <p14:creationId xmlns:p14="http://schemas.microsoft.com/office/powerpoint/2010/main" val="1115941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DF848-52C0-0E3D-A487-B94DC4853FB4}"/>
              </a:ext>
            </a:extLst>
          </p:cNvPr>
          <p:cNvSpPr>
            <a:spLocks noGrp="1"/>
          </p:cNvSpPr>
          <p:nvPr>
            <p:ph type="title"/>
          </p:nvPr>
        </p:nvSpPr>
        <p:spPr>
          <a:xfrm>
            <a:off x="838200" y="365125"/>
            <a:ext cx="10515600" cy="1325563"/>
          </a:xfrm>
        </p:spPr>
        <p:txBody>
          <a:bodyPr>
            <a:normAutofit/>
          </a:bodyPr>
          <a:lstStyle/>
          <a:p>
            <a:r>
              <a:rPr lang="en-GB" sz="5400"/>
              <a:t>John 1</a:t>
            </a:r>
          </a:p>
        </p:txBody>
      </p:sp>
      <p:sp>
        <p:nvSpPr>
          <p:cNvPr id="3" name="Content Placeholder 2">
            <a:extLst>
              <a:ext uri="{FF2B5EF4-FFF2-40B4-BE49-F238E27FC236}">
                <a16:creationId xmlns:a16="http://schemas.microsoft.com/office/drawing/2014/main" id="{011EF168-437C-6AD1-175B-397282C3F644}"/>
              </a:ext>
            </a:extLst>
          </p:cNvPr>
          <p:cNvSpPr>
            <a:spLocks noGrp="1"/>
          </p:cNvSpPr>
          <p:nvPr>
            <p:ph idx="1"/>
          </p:nvPr>
        </p:nvSpPr>
        <p:spPr>
          <a:xfrm>
            <a:off x="838200" y="1929384"/>
            <a:ext cx="10515600" cy="4251960"/>
          </a:xfrm>
        </p:spPr>
        <p:txBody>
          <a:bodyPr>
            <a:normAutofit/>
          </a:bodyPr>
          <a:lstStyle/>
          <a:p>
            <a:pPr marL="0" indent="0">
              <a:buNone/>
            </a:pPr>
            <a:r>
              <a:rPr lang="en-GB" sz="2200" b="1" dirty="0"/>
              <a:t>1 </a:t>
            </a:r>
            <a:r>
              <a:rPr lang="en-GB" sz="2200" dirty="0"/>
              <a:t>In the beginning was the Word, and the Word was with God, and the Word was God. </a:t>
            </a:r>
            <a:r>
              <a:rPr lang="en-GB" sz="2200" b="1" baseline="30000" dirty="0"/>
              <a:t>2 </a:t>
            </a:r>
            <a:r>
              <a:rPr lang="en-GB" sz="2200" dirty="0"/>
              <a:t>He was with God in the beginning. </a:t>
            </a:r>
            <a:r>
              <a:rPr lang="en-GB" sz="2200" b="1" baseline="30000" dirty="0"/>
              <a:t>3 </a:t>
            </a:r>
            <a:r>
              <a:rPr lang="en-GB" sz="2200" dirty="0"/>
              <a:t>Through him all things were made; without him nothing was made that has been made. </a:t>
            </a:r>
            <a:r>
              <a:rPr lang="en-GB" sz="2200" b="1" baseline="30000" dirty="0"/>
              <a:t>4 </a:t>
            </a:r>
            <a:r>
              <a:rPr lang="en-GB" sz="2200" dirty="0"/>
              <a:t>In him was </a:t>
            </a:r>
            <a:r>
              <a:rPr lang="en-GB" sz="2200" b="1" dirty="0"/>
              <a:t>life</a:t>
            </a:r>
            <a:r>
              <a:rPr lang="en-GB" sz="2200" dirty="0"/>
              <a:t>, and that </a:t>
            </a:r>
            <a:r>
              <a:rPr lang="en-GB" sz="2200" b="1" dirty="0"/>
              <a:t>life</a:t>
            </a:r>
            <a:r>
              <a:rPr lang="en-GB" sz="2200" dirty="0"/>
              <a:t> was the </a:t>
            </a:r>
            <a:r>
              <a:rPr lang="en-GB" sz="2200" b="1" dirty="0"/>
              <a:t>light</a:t>
            </a:r>
            <a:r>
              <a:rPr lang="en-GB" sz="2200" dirty="0"/>
              <a:t> of all mankind. </a:t>
            </a:r>
            <a:r>
              <a:rPr lang="en-GB" sz="2200" b="1" baseline="30000" dirty="0"/>
              <a:t>5 </a:t>
            </a:r>
            <a:r>
              <a:rPr lang="en-GB" sz="2200" dirty="0"/>
              <a:t>The </a:t>
            </a:r>
            <a:r>
              <a:rPr lang="en-GB" sz="2200" b="1" dirty="0"/>
              <a:t>light</a:t>
            </a:r>
            <a:r>
              <a:rPr lang="en-GB" sz="2200" dirty="0"/>
              <a:t> shines in the </a:t>
            </a:r>
            <a:r>
              <a:rPr lang="en-GB" sz="2200" b="1" dirty="0"/>
              <a:t>darkness</a:t>
            </a:r>
            <a:r>
              <a:rPr lang="en-GB" sz="2200" dirty="0"/>
              <a:t>, and the </a:t>
            </a:r>
            <a:r>
              <a:rPr lang="en-GB" sz="2200" b="1" dirty="0"/>
              <a:t>darkness</a:t>
            </a:r>
            <a:r>
              <a:rPr lang="en-GB" sz="2200" dirty="0"/>
              <a:t> has not </a:t>
            </a:r>
            <a:r>
              <a:rPr lang="en-GB" sz="2200" b="1" dirty="0"/>
              <a:t>overcome*</a:t>
            </a:r>
            <a:r>
              <a:rPr lang="en-GB" sz="2200" baseline="30000" dirty="0"/>
              <a:t> </a:t>
            </a:r>
            <a:r>
              <a:rPr lang="en-GB" sz="2200" dirty="0"/>
              <a:t> it.</a:t>
            </a:r>
          </a:p>
          <a:p>
            <a:pPr marL="0" indent="0">
              <a:buNone/>
            </a:pPr>
            <a:r>
              <a:rPr lang="en-GB" sz="2200" b="1" baseline="30000" dirty="0"/>
              <a:t>6 </a:t>
            </a:r>
            <a:r>
              <a:rPr lang="en-GB" sz="2200" dirty="0"/>
              <a:t>There was a man sent from God whose name was John. </a:t>
            </a:r>
            <a:r>
              <a:rPr lang="en-GB" sz="2200" b="1" baseline="30000" dirty="0"/>
              <a:t>7 </a:t>
            </a:r>
            <a:r>
              <a:rPr lang="en-GB" sz="2200" dirty="0"/>
              <a:t>He came as a witness to testify concerning that </a:t>
            </a:r>
            <a:r>
              <a:rPr lang="en-GB" sz="2200" b="1" dirty="0"/>
              <a:t>light</a:t>
            </a:r>
            <a:r>
              <a:rPr lang="en-GB" sz="2200" dirty="0"/>
              <a:t>, so that through him all might believe. </a:t>
            </a:r>
            <a:r>
              <a:rPr lang="en-GB" sz="2200" b="1" baseline="30000" dirty="0"/>
              <a:t>8 </a:t>
            </a:r>
            <a:r>
              <a:rPr lang="en-GB" sz="2200" dirty="0"/>
              <a:t>He himself was not the </a:t>
            </a:r>
            <a:r>
              <a:rPr lang="en-GB" sz="2200" b="1" dirty="0"/>
              <a:t>light</a:t>
            </a:r>
            <a:r>
              <a:rPr lang="en-GB" sz="2200" dirty="0"/>
              <a:t>; he came only as a witness to the </a:t>
            </a:r>
            <a:r>
              <a:rPr lang="en-GB" sz="2200" b="1" dirty="0"/>
              <a:t>light</a:t>
            </a:r>
            <a:r>
              <a:rPr lang="en-GB" sz="2200" dirty="0"/>
              <a:t>.</a:t>
            </a:r>
          </a:p>
          <a:p>
            <a:pPr marL="0" indent="0">
              <a:buNone/>
            </a:pPr>
            <a:r>
              <a:rPr lang="en-GB" sz="2200" b="1" baseline="30000" dirty="0"/>
              <a:t>9 </a:t>
            </a:r>
            <a:r>
              <a:rPr lang="en-GB" sz="2200" dirty="0"/>
              <a:t>The true </a:t>
            </a:r>
            <a:r>
              <a:rPr lang="en-GB" sz="2200" b="1" dirty="0"/>
              <a:t>light</a:t>
            </a:r>
            <a:r>
              <a:rPr lang="en-GB" sz="2200" dirty="0"/>
              <a:t> that gives </a:t>
            </a:r>
            <a:r>
              <a:rPr lang="en-GB" sz="2200" b="1" dirty="0"/>
              <a:t>light</a:t>
            </a:r>
            <a:r>
              <a:rPr lang="en-GB" sz="2200" dirty="0"/>
              <a:t> to </a:t>
            </a:r>
            <a:r>
              <a:rPr lang="en-GB" sz="2200" b="1" dirty="0"/>
              <a:t>everyone</a:t>
            </a:r>
            <a:r>
              <a:rPr lang="en-GB" sz="2200" dirty="0"/>
              <a:t> was coming into the world. </a:t>
            </a:r>
          </a:p>
          <a:p>
            <a:pPr marL="0" indent="0">
              <a:buNone/>
            </a:pPr>
            <a:endParaRPr lang="en-GB" sz="2200" dirty="0"/>
          </a:p>
          <a:p>
            <a:pPr marL="0" indent="0">
              <a:buNone/>
            </a:pPr>
            <a:r>
              <a:rPr lang="en-GB" sz="2200" dirty="0"/>
              <a:t>* (or understood it)</a:t>
            </a:r>
          </a:p>
        </p:txBody>
      </p:sp>
    </p:spTree>
    <p:extLst>
      <p:ext uri="{BB962C8B-B14F-4D97-AF65-F5344CB8AC3E}">
        <p14:creationId xmlns:p14="http://schemas.microsoft.com/office/powerpoint/2010/main" val="564085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A26188-7F6C-FC59-A39C-0EF8ACF76C1E}"/>
              </a:ext>
            </a:extLst>
          </p:cNvPr>
          <p:cNvPicPr>
            <a:picLocks noChangeAspect="1"/>
          </p:cNvPicPr>
          <p:nvPr/>
        </p:nvPicPr>
        <p:blipFill>
          <a:blip r:embed="rId3"/>
          <a:stretch>
            <a:fillRect/>
          </a:stretch>
        </p:blipFill>
        <p:spPr>
          <a:xfrm>
            <a:off x="4117384" y="1792881"/>
            <a:ext cx="7555438" cy="4596225"/>
          </a:xfrm>
          <a:prstGeom prst="rect">
            <a:avLst/>
          </a:prstGeom>
        </p:spPr>
      </p:pic>
      <p:sp>
        <p:nvSpPr>
          <p:cNvPr id="2" name="Title 1">
            <a:extLst>
              <a:ext uri="{FF2B5EF4-FFF2-40B4-BE49-F238E27FC236}">
                <a16:creationId xmlns:a16="http://schemas.microsoft.com/office/drawing/2014/main" id="{DD889DA1-3A4F-81B1-D428-B177B3085EE9}"/>
              </a:ext>
            </a:extLst>
          </p:cNvPr>
          <p:cNvSpPr>
            <a:spLocks noGrp="1"/>
          </p:cNvSpPr>
          <p:nvPr>
            <p:ph type="title"/>
          </p:nvPr>
        </p:nvSpPr>
        <p:spPr>
          <a:xfrm>
            <a:off x="418070" y="661688"/>
            <a:ext cx="10515600" cy="1325563"/>
          </a:xfrm>
        </p:spPr>
        <p:txBody>
          <a:bodyPr/>
          <a:lstStyle/>
          <a:p>
            <a:r>
              <a:rPr lang="en-GB" dirty="0"/>
              <a:t>We are wired for light</a:t>
            </a:r>
          </a:p>
        </p:txBody>
      </p:sp>
      <p:sp>
        <p:nvSpPr>
          <p:cNvPr id="5" name="Content Placeholder 4">
            <a:extLst>
              <a:ext uri="{FF2B5EF4-FFF2-40B4-BE49-F238E27FC236}">
                <a16:creationId xmlns:a16="http://schemas.microsoft.com/office/drawing/2014/main" id="{32A5177F-458B-D16B-BDA4-358A4D5872D2}"/>
              </a:ext>
            </a:extLst>
          </p:cNvPr>
          <p:cNvSpPr>
            <a:spLocks noGrp="1"/>
          </p:cNvSpPr>
          <p:nvPr>
            <p:ph idx="1"/>
          </p:nvPr>
        </p:nvSpPr>
        <p:spPr>
          <a:xfrm>
            <a:off x="524968" y="2141537"/>
            <a:ext cx="3592416" cy="4351338"/>
          </a:xfrm>
        </p:spPr>
        <p:txBody>
          <a:bodyPr>
            <a:normAutofit/>
          </a:bodyPr>
          <a:lstStyle/>
          <a:p>
            <a:r>
              <a:rPr lang="en-GB" dirty="0"/>
              <a:t>A seasonal lack of light has real impact on us in the natural.</a:t>
            </a:r>
          </a:p>
          <a:p>
            <a:r>
              <a:rPr lang="en-GB" dirty="0"/>
              <a:t>So how much more does a lack of spiritual light affect us?</a:t>
            </a:r>
          </a:p>
          <a:p>
            <a:r>
              <a:rPr lang="en-GB" dirty="0"/>
              <a:t>The solution can be found in light! </a:t>
            </a:r>
          </a:p>
        </p:txBody>
      </p:sp>
      <p:pic>
        <p:nvPicPr>
          <p:cNvPr id="3" name="Picture 2">
            <a:extLst>
              <a:ext uri="{FF2B5EF4-FFF2-40B4-BE49-F238E27FC236}">
                <a16:creationId xmlns:a16="http://schemas.microsoft.com/office/drawing/2014/main" id="{F7ADE2BB-835C-381F-384A-B630A96DB465}"/>
              </a:ext>
            </a:extLst>
          </p:cNvPr>
          <p:cNvPicPr>
            <a:picLocks noChangeAspect="1"/>
          </p:cNvPicPr>
          <p:nvPr/>
        </p:nvPicPr>
        <p:blipFill>
          <a:blip r:embed="rId4"/>
          <a:stretch>
            <a:fillRect/>
          </a:stretch>
        </p:blipFill>
        <p:spPr>
          <a:xfrm>
            <a:off x="6635577" y="2947171"/>
            <a:ext cx="4873711" cy="3249141"/>
          </a:xfrm>
          <a:prstGeom prst="rect">
            <a:avLst/>
          </a:prstGeom>
        </p:spPr>
      </p:pic>
    </p:spTree>
    <p:extLst>
      <p:ext uri="{BB962C8B-B14F-4D97-AF65-F5344CB8AC3E}">
        <p14:creationId xmlns:p14="http://schemas.microsoft.com/office/powerpoint/2010/main" val="87737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CB03D-AC03-D5D2-4B1C-17517E27B120}"/>
              </a:ext>
            </a:extLst>
          </p:cNvPr>
          <p:cNvSpPr>
            <a:spLocks noGrp="1"/>
          </p:cNvSpPr>
          <p:nvPr>
            <p:ph type="title"/>
          </p:nvPr>
        </p:nvSpPr>
        <p:spPr>
          <a:xfrm>
            <a:off x="838200" y="365125"/>
            <a:ext cx="10515600" cy="1325563"/>
          </a:xfrm>
        </p:spPr>
        <p:txBody>
          <a:bodyPr>
            <a:normAutofit/>
          </a:bodyPr>
          <a:lstStyle/>
          <a:p>
            <a:r>
              <a:rPr lang="en-GB" sz="5000"/>
              <a:t>The </a:t>
            </a:r>
            <a:r>
              <a:rPr lang="en-GB" sz="5000" b="1"/>
              <a:t>true light </a:t>
            </a:r>
            <a:r>
              <a:rPr lang="en-GB" sz="5000"/>
              <a:t>has come into the world</a:t>
            </a:r>
          </a:p>
        </p:txBody>
      </p:sp>
      <p:sp>
        <p:nvSpPr>
          <p:cNvPr id="3" name="Content Placeholder 2">
            <a:extLst>
              <a:ext uri="{FF2B5EF4-FFF2-40B4-BE49-F238E27FC236}">
                <a16:creationId xmlns:a16="http://schemas.microsoft.com/office/drawing/2014/main" id="{85801F27-48D3-1066-E583-A15206270E2C}"/>
              </a:ext>
            </a:extLst>
          </p:cNvPr>
          <p:cNvSpPr>
            <a:spLocks noGrp="1"/>
          </p:cNvSpPr>
          <p:nvPr>
            <p:ph idx="1"/>
          </p:nvPr>
        </p:nvSpPr>
        <p:spPr>
          <a:xfrm>
            <a:off x="838200" y="1929383"/>
            <a:ext cx="8021595" cy="4780335"/>
          </a:xfrm>
        </p:spPr>
        <p:txBody>
          <a:bodyPr>
            <a:normAutofit/>
          </a:bodyPr>
          <a:lstStyle/>
          <a:p>
            <a:r>
              <a:rPr lang="en-GB" sz="2400" dirty="0"/>
              <a:t>Jesus is the light by which we can see everything else</a:t>
            </a:r>
          </a:p>
          <a:p>
            <a:r>
              <a:rPr lang="en-GB" sz="2400" i="1" dirty="0"/>
              <a:t>Nothing makes sense without Him</a:t>
            </a:r>
          </a:p>
          <a:p>
            <a:r>
              <a:rPr lang="en-GB" sz="2400" dirty="0"/>
              <a:t>Our world has many distractions – there can be false lights</a:t>
            </a:r>
          </a:p>
          <a:p>
            <a:r>
              <a:rPr lang="en-GB" sz="2400" i="1" dirty="0"/>
              <a:t>Col 3:17… the reality, however, is found in Christ.</a:t>
            </a:r>
          </a:p>
          <a:p>
            <a:r>
              <a:rPr lang="en-GB" sz="2400" dirty="0"/>
              <a:t>The light is greater than the darkness no matter how dark it seems</a:t>
            </a:r>
          </a:p>
          <a:p>
            <a:r>
              <a:rPr lang="en-GB" sz="2400" i="1" dirty="0"/>
              <a:t>“All the darkness in the world cannot put out a single candle” St Frances of Assisi</a:t>
            </a:r>
          </a:p>
          <a:p>
            <a:r>
              <a:rPr lang="en-GB" sz="2400" dirty="0"/>
              <a:t>The darkness </a:t>
            </a:r>
            <a:r>
              <a:rPr lang="en-GB" sz="2400" i="1" dirty="0"/>
              <a:t>does not understand </a:t>
            </a:r>
            <a:r>
              <a:rPr lang="en-GB" sz="2400" dirty="0"/>
              <a:t>the way of the Light.</a:t>
            </a:r>
          </a:p>
          <a:p>
            <a:r>
              <a:rPr lang="en-GB" sz="2400" dirty="0"/>
              <a:t>(this gives us the advantage in the battle!)</a:t>
            </a:r>
          </a:p>
          <a:p>
            <a:endParaRPr lang="en-GB" sz="2400" dirty="0"/>
          </a:p>
        </p:txBody>
      </p:sp>
      <p:pic>
        <p:nvPicPr>
          <p:cNvPr id="4" name="Picture 3">
            <a:extLst>
              <a:ext uri="{FF2B5EF4-FFF2-40B4-BE49-F238E27FC236}">
                <a16:creationId xmlns:a16="http://schemas.microsoft.com/office/drawing/2014/main" id="{9EA600B6-46B4-9075-C8B1-12AA76C1B132}"/>
              </a:ext>
            </a:extLst>
          </p:cNvPr>
          <p:cNvPicPr>
            <a:picLocks noChangeAspect="1"/>
          </p:cNvPicPr>
          <p:nvPr/>
        </p:nvPicPr>
        <p:blipFill>
          <a:blip r:embed="rId2"/>
          <a:stretch>
            <a:fillRect/>
          </a:stretch>
        </p:blipFill>
        <p:spPr>
          <a:xfrm>
            <a:off x="8771237" y="2431480"/>
            <a:ext cx="3247768" cy="3247768"/>
          </a:xfrm>
          <a:prstGeom prst="rect">
            <a:avLst/>
          </a:prstGeom>
        </p:spPr>
      </p:pic>
    </p:spTree>
    <p:extLst>
      <p:ext uri="{BB962C8B-B14F-4D97-AF65-F5344CB8AC3E}">
        <p14:creationId xmlns:p14="http://schemas.microsoft.com/office/powerpoint/2010/main" val="3473876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AFC5A8-9370-7059-E06B-86D22168B182}"/>
              </a:ext>
            </a:extLst>
          </p:cNvPr>
          <p:cNvSpPr>
            <a:spLocks noGrp="1"/>
          </p:cNvSpPr>
          <p:nvPr>
            <p:ph type="title"/>
          </p:nvPr>
        </p:nvSpPr>
        <p:spPr>
          <a:xfrm>
            <a:off x="838200" y="365125"/>
            <a:ext cx="10515600" cy="1325563"/>
          </a:xfrm>
        </p:spPr>
        <p:txBody>
          <a:bodyPr>
            <a:normAutofit fontScale="90000"/>
          </a:bodyPr>
          <a:lstStyle/>
          <a:p>
            <a:r>
              <a:rPr lang="en-GB" sz="5400" dirty="0"/>
              <a:t>How can we get more light in the Spirit?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5BE91CA-EBCC-7A6F-DF13-54426D8F9B7A}"/>
              </a:ext>
            </a:extLst>
          </p:cNvPr>
          <p:cNvSpPr>
            <a:spLocks noGrp="1"/>
          </p:cNvSpPr>
          <p:nvPr>
            <p:ph idx="1"/>
          </p:nvPr>
        </p:nvSpPr>
        <p:spPr>
          <a:xfrm>
            <a:off x="838200" y="1929384"/>
            <a:ext cx="10515600" cy="4251960"/>
          </a:xfrm>
        </p:spPr>
        <p:txBody>
          <a:bodyPr>
            <a:normAutofit/>
          </a:bodyPr>
          <a:lstStyle/>
          <a:p>
            <a:pPr marL="0" indent="0">
              <a:buNone/>
            </a:pPr>
            <a:r>
              <a:rPr lang="en-GB" sz="2400" b="1" dirty="0"/>
              <a:t>John 8 </a:t>
            </a:r>
            <a:r>
              <a:rPr lang="en-GB" sz="2400" b="1" baseline="30000" dirty="0"/>
              <a:t>12 </a:t>
            </a:r>
            <a:r>
              <a:rPr lang="en-GB" sz="2400" dirty="0"/>
              <a:t>Again Jesus spoke to them, saying, </a:t>
            </a:r>
          </a:p>
          <a:p>
            <a:pPr marL="0" indent="0">
              <a:buNone/>
            </a:pPr>
            <a:r>
              <a:rPr lang="en-GB" sz="2400" dirty="0"/>
              <a:t>“I am the </a:t>
            </a:r>
            <a:r>
              <a:rPr lang="en-GB" sz="2400" b="1" dirty="0"/>
              <a:t>light</a:t>
            </a:r>
            <a:r>
              <a:rPr lang="en-GB" sz="2400" dirty="0"/>
              <a:t> of the world. </a:t>
            </a:r>
          </a:p>
          <a:p>
            <a:pPr marL="0" indent="0">
              <a:buNone/>
            </a:pPr>
            <a:r>
              <a:rPr lang="en-GB" sz="2400" dirty="0"/>
              <a:t>Whoever </a:t>
            </a:r>
            <a:r>
              <a:rPr lang="en-GB" sz="2400" b="1" dirty="0"/>
              <a:t>follows me </a:t>
            </a:r>
            <a:r>
              <a:rPr lang="en-GB" sz="2400" dirty="0"/>
              <a:t>will not walk in </a:t>
            </a:r>
            <a:r>
              <a:rPr lang="en-GB" sz="2400" b="1" dirty="0"/>
              <a:t>darkness</a:t>
            </a:r>
            <a:r>
              <a:rPr lang="en-GB" sz="2400" dirty="0"/>
              <a:t> but will have the </a:t>
            </a:r>
            <a:r>
              <a:rPr lang="en-GB" sz="2400" b="1" dirty="0"/>
              <a:t>light of life</a:t>
            </a:r>
            <a:r>
              <a:rPr lang="en-GB" sz="2400" dirty="0"/>
              <a:t>.”  </a:t>
            </a:r>
          </a:p>
          <a:p>
            <a:pPr marL="0" indent="0">
              <a:buNone/>
            </a:pPr>
            <a:endParaRPr lang="en-GB" sz="2400" b="1" dirty="0"/>
          </a:p>
          <a:p>
            <a:pPr marL="0" indent="0">
              <a:buNone/>
            </a:pPr>
            <a:r>
              <a:rPr lang="en-GB" sz="2400" b="1" dirty="0"/>
              <a:t>Following Him</a:t>
            </a:r>
          </a:p>
          <a:p>
            <a:pPr lvl="1"/>
            <a:r>
              <a:rPr lang="en-GB" dirty="0"/>
              <a:t>His ways</a:t>
            </a:r>
          </a:p>
          <a:p>
            <a:pPr lvl="1"/>
            <a:r>
              <a:rPr lang="en-GB" dirty="0"/>
              <a:t>His presence</a:t>
            </a:r>
          </a:p>
          <a:p>
            <a:pPr lvl="1"/>
            <a:r>
              <a:rPr lang="en-GB" dirty="0"/>
              <a:t>His word</a:t>
            </a:r>
          </a:p>
          <a:p>
            <a:pPr lvl="1"/>
            <a:r>
              <a:rPr lang="en-GB" dirty="0"/>
              <a:t>His people</a:t>
            </a:r>
          </a:p>
          <a:p>
            <a:endParaRPr lang="en-GB" sz="2400" dirty="0"/>
          </a:p>
        </p:txBody>
      </p:sp>
    </p:spTree>
    <p:extLst>
      <p:ext uri="{BB962C8B-B14F-4D97-AF65-F5344CB8AC3E}">
        <p14:creationId xmlns:p14="http://schemas.microsoft.com/office/powerpoint/2010/main" val="709821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F50579-7312-4C8A-D9DD-73B2D12867D6}"/>
              </a:ext>
            </a:extLst>
          </p:cNvPr>
          <p:cNvSpPr>
            <a:spLocks noGrp="1"/>
          </p:cNvSpPr>
          <p:nvPr>
            <p:ph type="title"/>
          </p:nvPr>
        </p:nvSpPr>
        <p:spPr>
          <a:xfrm>
            <a:off x="838200" y="365125"/>
            <a:ext cx="10515600" cy="1325563"/>
          </a:xfrm>
        </p:spPr>
        <p:txBody>
          <a:bodyPr>
            <a:normAutofit/>
          </a:bodyPr>
          <a:lstStyle/>
          <a:p>
            <a:r>
              <a:rPr lang="en-GB" sz="5400" dirty="0"/>
              <a:t>His ways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4ABD1CE-EE19-E383-0591-D3F81A6BF936}"/>
              </a:ext>
            </a:extLst>
          </p:cNvPr>
          <p:cNvSpPr>
            <a:spLocks noGrp="1"/>
          </p:cNvSpPr>
          <p:nvPr>
            <p:ph idx="1"/>
          </p:nvPr>
        </p:nvSpPr>
        <p:spPr>
          <a:xfrm>
            <a:off x="838200" y="1929384"/>
            <a:ext cx="10515600" cy="4251960"/>
          </a:xfrm>
        </p:spPr>
        <p:txBody>
          <a:bodyPr>
            <a:normAutofit/>
          </a:bodyPr>
          <a:lstStyle/>
          <a:p>
            <a:r>
              <a:rPr lang="en-GB" sz="2200" dirty="0"/>
              <a:t>Teach me your </a:t>
            </a:r>
            <a:r>
              <a:rPr lang="en-GB" sz="2200" i="1" u="sng" dirty="0"/>
              <a:t>way*</a:t>
            </a:r>
            <a:r>
              <a:rPr lang="en-GB" sz="2200" dirty="0"/>
              <a:t>, LORD, that I may rely on your faithfulness; give me an undivided heart, that I may fear your name. Ps 86:11</a:t>
            </a:r>
          </a:p>
          <a:p>
            <a:endParaRPr lang="en-GB" sz="2200" dirty="0"/>
          </a:p>
          <a:p>
            <a:r>
              <a:rPr lang="en-GB" sz="2200" dirty="0"/>
              <a:t>Jesus answered, “I am the way and the truth and the life. No one comes to the Father except through me. John 14: 6</a:t>
            </a:r>
          </a:p>
          <a:p>
            <a:endParaRPr lang="en-GB" sz="2200" dirty="0"/>
          </a:p>
          <a:p>
            <a:r>
              <a:rPr lang="en-GB" sz="2200" dirty="0"/>
              <a:t>*Way – (</a:t>
            </a:r>
            <a:r>
              <a:rPr lang="en-GB" sz="2200" dirty="0" err="1"/>
              <a:t>derek</a:t>
            </a:r>
            <a:r>
              <a:rPr lang="en-GB" sz="2200" dirty="0"/>
              <a:t>)</a:t>
            </a:r>
          </a:p>
          <a:p>
            <a:pPr marL="457200" lvl="1" indent="0">
              <a:buNone/>
            </a:pPr>
            <a:r>
              <a:rPr lang="en-GB" sz="2200" dirty="0"/>
              <a:t>1. a road (as trodden)</a:t>
            </a:r>
            <a:br>
              <a:rPr lang="en-GB" sz="2200" dirty="0"/>
            </a:br>
            <a:r>
              <a:rPr lang="en-GB" sz="2200" dirty="0"/>
              <a:t>2. (figuratively) a course of life or mode of action or way of being</a:t>
            </a:r>
          </a:p>
        </p:txBody>
      </p:sp>
    </p:spTree>
    <p:extLst>
      <p:ext uri="{BB962C8B-B14F-4D97-AF65-F5344CB8AC3E}">
        <p14:creationId xmlns:p14="http://schemas.microsoft.com/office/powerpoint/2010/main" val="3562367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B15B1-C004-7154-94FF-48E25BF612E8}"/>
              </a:ext>
            </a:extLst>
          </p:cNvPr>
          <p:cNvSpPr>
            <a:spLocks noGrp="1"/>
          </p:cNvSpPr>
          <p:nvPr>
            <p:ph type="title"/>
          </p:nvPr>
        </p:nvSpPr>
        <p:spPr/>
        <p:txBody>
          <a:bodyPr/>
          <a:lstStyle/>
          <a:p>
            <a:r>
              <a:rPr lang="en-GB" dirty="0"/>
              <a:t>His presence</a:t>
            </a:r>
          </a:p>
        </p:txBody>
      </p:sp>
      <p:sp>
        <p:nvSpPr>
          <p:cNvPr id="3" name="Content Placeholder 2">
            <a:extLst>
              <a:ext uri="{FF2B5EF4-FFF2-40B4-BE49-F238E27FC236}">
                <a16:creationId xmlns:a16="http://schemas.microsoft.com/office/drawing/2014/main" id="{5387C591-0CEB-D574-6734-90BC47B70E0B}"/>
              </a:ext>
            </a:extLst>
          </p:cNvPr>
          <p:cNvSpPr>
            <a:spLocks noGrp="1"/>
          </p:cNvSpPr>
          <p:nvPr>
            <p:ph idx="1"/>
          </p:nvPr>
        </p:nvSpPr>
        <p:spPr/>
        <p:txBody>
          <a:bodyPr/>
          <a:lstStyle/>
          <a:p>
            <a:pPr marL="0" indent="0">
              <a:buNone/>
            </a:pPr>
            <a:r>
              <a:rPr lang="en-GB" dirty="0"/>
              <a:t>Ps 16 </a:t>
            </a:r>
            <a:r>
              <a:rPr lang="en-GB" b="1" baseline="30000" dirty="0"/>
              <a:t>11 </a:t>
            </a:r>
            <a:r>
              <a:rPr lang="en-GB" dirty="0"/>
              <a:t>You make known to me the path of life;</a:t>
            </a:r>
            <a:br>
              <a:rPr lang="en-GB" dirty="0"/>
            </a:br>
            <a:r>
              <a:rPr lang="en-GB" dirty="0"/>
              <a:t>    you will fill me with joy </a:t>
            </a:r>
            <a:r>
              <a:rPr lang="en-GB" i="1" dirty="0"/>
              <a:t>in your presence,</a:t>
            </a:r>
            <a:br>
              <a:rPr lang="en-GB" i="1" dirty="0"/>
            </a:br>
            <a:r>
              <a:rPr lang="en-GB" dirty="0"/>
              <a:t>    with eternal pleasures </a:t>
            </a:r>
            <a:r>
              <a:rPr lang="en-GB" i="1" dirty="0"/>
              <a:t>at your right hand</a:t>
            </a:r>
            <a:r>
              <a:rPr lang="en-GB" dirty="0"/>
              <a:t>.</a:t>
            </a:r>
          </a:p>
          <a:p>
            <a:endParaRPr lang="en-GB" dirty="0"/>
          </a:p>
        </p:txBody>
      </p:sp>
    </p:spTree>
    <p:extLst>
      <p:ext uri="{BB962C8B-B14F-4D97-AF65-F5344CB8AC3E}">
        <p14:creationId xmlns:p14="http://schemas.microsoft.com/office/powerpoint/2010/main" val="8444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1A21C9-FE94-FADC-F79C-09D37384C820}"/>
              </a:ext>
            </a:extLst>
          </p:cNvPr>
          <p:cNvSpPr>
            <a:spLocks noGrp="1"/>
          </p:cNvSpPr>
          <p:nvPr>
            <p:ph type="title"/>
          </p:nvPr>
        </p:nvSpPr>
        <p:spPr>
          <a:xfrm>
            <a:off x="572493" y="238539"/>
            <a:ext cx="11018520" cy="1434415"/>
          </a:xfrm>
        </p:spPr>
        <p:txBody>
          <a:bodyPr anchor="b">
            <a:normAutofit/>
          </a:bodyPr>
          <a:lstStyle/>
          <a:p>
            <a:r>
              <a:rPr lang="en-GB" sz="5400" dirty="0"/>
              <a:t>Exodus 33</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18F894E-411D-3C71-76C2-E13A75B0B449}"/>
              </a:ext>
            </a:extLst>
          </p:cNvPr>
          <p:cNvSpPr>
            <a:spLocks noGrp="1"/>
          </p:cNvSpPr>
          <p:nvPr>
            <p:ph idx="1"/>
          </p:nvPr>
        </p:nvSpPr>
        <p:spPr>
          <a:xfrm>
            <a:off x="572493" y="2071316"/>
            <a:ext cx="6713552" cy="4119172"/>
          </a:xfrm>
        </p:spPr>
        <p:txBody>
          <a:bodyPr anchor="t">
            <a:normAutofit/>
          </a:bodyPr>
          <a:lstStyle/>
          <a:p>
            <a:pPr marL="0" indent="0">
              <a:buNone/>
            </a:pPr>
            <a:r>
              <a:rPr lang="en-GB" sz="2200" b="1" baseline="30000" dirty="0"/>
              <a:t>7 </a:t>
            </a:r>
            <a:r>
              <a:rPr lang="en-GB" sz="2200" dirty="0"/>
              <a:t>Now Moses used to take a tent and pitch it outside the camp some distance away, calling it the “tent of meeting.” …</a:t>
            </a:r>
            <a:r>
              <a:rPr lang="en-GB" sz="2200" b="1" baseline="30000" dirty="0"/>
              <a:t>8 </a:t>
            </a:r>
            <a:r>
              <a:rPr lang="en-GB" sz="2200" dirty="0"/>
              <a:t>And whenever Moses went out to the tent, all the people rose and stood at the entrances to their tents, watching Moses until he entered the tent. </a:t>
            </a:r>
            <a:r>
              <a:rPr lang="en-GB" sz="2200" b="1" baseline="30000" dirty="0"/>
              <a:t> </a:t>
            </a:r>
            <a:r>
              <a:rPr lang="en-GB" sz="2200" dirty="0"/>
              <a:t>…</a:t>
            </a:r>
            <a:r>
              <a:rPr lang="en-GB" sz="2200" b="1" baseline="30000" dirty="0"/>
              <a:t>10 </a:t>
            </a:r>
            <a:r>
              <a:rPr lang="en-GB" sz="2200" dirty="0"/>
              <a:t>Whenever the people saw the pillar of cloud standing at the entrance to the tent, they all stood and worshiped, each at the entrance to their tent. </a:t>
            </a:r>
          </a:p>
          <a:p>
            <a:pPr marL="0" indent="0">
              <a:buNone/>
            </a:pPr>
            <a:r>
              <a:rPr lang="en-GB" sz="2200" b="1" baseline="30000" dirty="0"/>
              <a:t>11 </a:t>
            </a:r>
            <a:r>
              <a:rPr lang="en-GB" sz="2200" dirty="0"/>
              <a:t>The </a:t>
            </a:r>
            <a:r>
              <a:rPr lang="en-GB" sz="2200" cap="small" dirty="0"/>
              <a:t>Lord</a:t>
            </a:r>
            <a:r>
              <a:rPr lang="en-GB" sz="2200" dirty="0"/>
              <a:t> would speak to Moses face to face, as one speaks to a friend. Then Moses would return to the camp, but his young aide Joshua son of Nun did not leave the tent.</a:t>
            </a:r>
          </a:p>
        </p:txBody>
      </p:sp>
      <p:pic>
        <p:nvPicPr>
          <p:cNvPr id="4" name="Picture 3">
            <a:extLst>
              <a:ext uri="{FF2B5EF4-FFF2-40B4-BE49-F238E27FC236}">
                <a16:creationId xmlns:a16="http://schemas.microsoft.com/office/drawing/2014/main" id="{D5196402-C411-03E4-16B9-F2B9DBC22007}"/>
              </a:ext>
            </a:extLst>
          </p:cNvPr>
          <p:cNvPicPr>
            <a:picLocks noChangeAspect="1"/>
          </p:cNvPicPr>
          <p:nvPr/>
        </p:nvPicPr>
        <p:blipFill>
          <a:blip r:embed="rId3"/>
          <a:srcRect r="764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4065962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88FAC0-AA2A-9D5F-6CF3-C8EB0BB583B6}"/>
              </a:ext>
            </a:extLst>
          </p:cNvPr>
          <p:cNvSpPr>
            <a:spLocks noGrp="1"/>
          </p:cNvSpPr>
          <p:nvPr>
            <p:ph type="title"/>
          </p:nvPr>
        </p:nvSpPr>
        <p:spPr>
          <a:xfrm>
            <a:off x="838200" y="365125"/>
            <a:ext cx="10515600" cy="1325563"/>
          </a:xfrm>
        </p:spPr>
        <p:txBody>
          <a:bodyPr>
            <a:normAutofit/>
          </a:bodyPr>
          <a:lstStyle/>
          <a:p>
            <a:r>
              <a:rPr lang="en-GB" sz="5400"/>
              <a:t>His Presence is essential</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6AD30A-A7BB-DD02-2E06-F25FD034F019}"/>
              </a:ext>
            </a:extLst>
          </p:cNvPr>
          <p:cNvSpPr>
            <a:spLocks noGrp="1"/>
          </p:cNvSpPr>
          <p:nvPr>
            <p:ph idx="1"/>
          </p:nvPr>
        </p:nvSpPr>
        <p:spPr>
          <a:xfrm>
            <a:off x="838200" y="1929384"/>
            <a:ext cx="10515600" cy="4251960"/>
          </a:xfrm>
        </p:spPr>
        <p:txBody>
          <a:bodyPr>
            <a:normAutofit/>
          </a:bodyPr>
          <a:lstStyle/>
          <a:p>
            <a:pPr marL="0" indent="0">
              <a:buNone/>
            </a:pPr>
            <a:r>
              <a:rPr lang="en-GB" dirty="0"/>
              <a:t>Exodus 33</a:t>
            </a:r>
          </a:p>
          <a:p>
            <a:pPr marL="0" indent="0">
              <a:buNone/>
            </a:pPr>
            <a:r>
              <a:rPr lang="en-GB" b="1" baseline="30000" dirty="0"/>
              <a:t>15 </a:t>
            </a:r>
            <a:r>
              <a:rPr lang="en-GB" dirty="0"/>
              <a:t>Then Moses said to him, “If your Presence does not go with us, do not send us up from here. </a:t>
            </a:r>
            <a:r>
              <a:rPr lang="en-GB" b="1" baseline="30000" dirty="0"/>
              <a:t>16 </a:t>
            </a:r>
            <a:r>
              <a:rPr lang="en-GB" dirty="0"/>
              <a:t>How will anyone know that you are pleased with me and with your people unless you go with us? What else will distinguish me and your people from all the other people on the face of the earth?”</a:t>
            </a:r>
          </a:p>
          <a:p>
            <a:pPr marL="0" indent="0">
              <a:buNone/>
            </a:pPr>
            <a:r>
              <a:rPr lang="en-GB" b="1" baseline="30000" dirty="0"/>
              <a:t>17 </a:t>
            </a:r>
            <a:r>
              <a:rPr lang="en-GB" dirty="0"/>
              <a:t>And the </a:t>
            </a:r>
            <a:r>
              <a:rPr lang="en-GB" cap="small" dirty="0"/>
              <a:t>Lord</a:t>
            </a:r>
            <a:r>
              <a:rPr lang="en-GB" dirty="0"/>
              <a:t> said to Moses, “I will do the very thing you have asked, because I am pleased with you and I know you by name.”</a:t>
            </a:r>
          </a:p>
          <a:p>
            <a:endParaRPr lang="en-GB" dirty="0"/>
          </a:p>
        </p:txBody>
      </p:sp>
    </p:spTree>
    <p:extLst>
      <p:ext uri="{BB962C8B-B14F-4D97-AF65-F5344CB8AC3E}">
        <p14:creationId xmlns:p14="http://schemas.microsoft.com/office/powerpoint/2010/main" val="1338196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1BCA846-6836-BC46-A40A-CD7AB11CEFD9}"/>
              </a:ext>
            </a:extLst>
          </p:cNvPr>
          <p:cNvSpPr>
            <a:spLocks noGrp="1"/>
          </p:cNvSpPr>
          <p:nvPr>
            <p:ph type="title"/>
          </p:nvPr>
        </p:nvSpPr>
        <p:spPr>
          <a:xfrm>
            <a:off x="640080" y="325369"/>
            <a:ext cx="4368602" cy="1956841"/>
          </a:xfrm>
        </p:spPr>
        <p:txBody>
          <a:bodyPr anchor="b">
            <a:normAutofit fontScale="90000"/>
          </a:bodyPr>
          <a:lstStyle/>
          <a:p>
            <a:r>
              <a:rPr lang="en-GB" sz="5400" dirty="0"/>
              <a:t>God is where we least expect Him</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FDAF289-2400-CE35-7BBD-EAC7AEC3D033}"/>
              </a:ext>
            </a:extLst>
          </p:cNvPr>
          <p:cNvSpPr>
            <a:spLocks noGrp="1"/>
          </p:cNvSpPr>
          <p:nvPr>
            <p:ph idx="1"/>
          </p:nvPr>
        </p:nvSpPr>
        <p:spPr>
          <a:xfrm>
            <a:off x="640080" y="2872899"/>
            <a:ext cx="4243589" cy="3320668"/>
          </a:xfrm>
        </p:spPr>
        <p:txBody>
          <a:bodyPr>
            <a:normAutofit/>
          </a:bodyPr>
          <a:lstStyle/>
          <a:p>
            <a:r>
              <a:rPr lang="en-GB" sz="2200" dirty="0"/>
              <a:t>On the run from Esau, after deceiving his father into giving him the blessing of his brother, Jacob dreams about  a stairway that links heaven and earth.</a:t>
            </a:r>
          </a:p>
          <a:p>
            <a:r>
              <a:rPr lang="en-GB" sz="2200" dirty="0"/>
              <a:t>Gen 28 16 ‘Surely the Lord is in this place, and I was not aware of it.’ </a:t>
            </a:r>
          </a:p>
          <a:p>
            <a:endParaRPr lang="en-GB" sz="2200" dirty="0"/>
          </a:p>
        </p:txBody>
      </p:sp>
      <p:pic>
        <p:nvPicPr>
          <p:cNvPr id="2050" name="Picture 2" descr="FreeBibleimages :: God speaks to Jacob in a dream :: Jacob dreams of a  ladder to heaven (Genesis 28:1-22)">
            <a:extLst>
              <a:ext uri="{FF2B5EF4-FFF2-40B4-BE49-F238E27FC236}">
                <a16:creationId xmlns:a16="http://schemas.microsoft.com/office/drawing/2014/main" id="{5068D2FF-05DE-CEA6-75B2-911287D5FD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726" r="9047"/>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923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EF498F-4737-6218-7C86-4BCB350AF40C}"/>
              </a:ext>
            </a:extLst>
          </p:cNvPr>
          <p:cNvSpPr>
            <a:spLocks noGrp="1"/>
          </p:cNvSpPr>
          <p:nvPr>
            <p:ph type="title"/>
          </p:nvPr>
        </p:nvSpPr>
        <p:spPr>
          <a:xfrm>
            <a:off x="572493" y="238539"/>
            <a:ext cx="11018520" cy="1434415"/>
          </a:xfrm>
        </p:spPr>
        <p:txBody>
          <a:bodyPr anchor="b">
            <a:normAutofit/>
          </a:bodyPr>
          <a:lstStyle/>
          <a:p>
            <a:r>
              <a:rPr lang="en-GB" sz="5400" dirty="0"/>
              <a:t>God sees you</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DECCCB7-6319-63DA-9437-4A8EA3B1B947}"/>
              </a:ext>
            </a:extLst>
          </p:cNvPr>
          <p:cNvSpPr>
            <a:spLocks noGrp="1"/>
          </p:cNvSpPr>
          <p:nvPr>
            <p:ph idx="1"/>
          </p:nvPr>
        </p:nvSpPr>
        <p:spPr>
          <a:xfrm>
            <a:off x="572493" y="2071316"/>
            <a:ext cx="6713552" cy="4119172"/>
          </a:xfrm>
        </p:spPr>
        <p:txBody>
          <a:bodyPr anchor="t">
            <a:normAutofit/>
          </a:bodyPr>
          <a:lstStyle/>
          <a:p>
            <a:r>
              <a:rPr lang="en-GB" sz="2200" b="1" dirty="0"/>
              <a:t>John 1 </a:t>
            </a:r>
            <a:r>
              <a:rPr lang="en-GB" sz="2200" b="1" baseline="30000" dirty="0"/>
              <a:t>47 </a:t>
            </a:r>
            <a:r>
              <a:rPr lang="en-GB" sz="2200" dirty="0"/>
              <a:t>When Jesus saw Nathanael approaching, he said of him, ‘Here truly is an Israelite in whom there is no deceit.’</a:t>
            </a:r>
          </a:p>
          <a:p>
            <a:r>
              <a:rPr lang="en-GB" sz="2200" b="1" baseline="30000" dirty="0"/>
              <a:t>48 </a:t>
            </a:r>
            <a:r>
              <a:rPr lang="en-GB" sz="2200" dirty="0"/>
              <a:t>‘How do you know me?’ Nathanael asked.</a:t>
            </a:r>
          </a:p>
          <a:p>
            <a:r>
              <a:rPr lang="en-GB" sz="2200" dirty="0"/>
              <a:t>Jesus answered,</a:t>
            </a:r>
            <a:r>
              <a:rPr lang="en-GB" sz="2200" i="1" u="sng" dirty="0"/>
              <a:t> ‘I </a:t>
            </a:r>
            <a:r>
              <a:rPr lang="en-GB" sz="2200" b="1" i="1" u="sng" dirty="0"/>
              <a:t>saw</a:t>
            </a:r>
            <a:r>
              <a:rPr lang="en-GB" sz="2200" i="1" u="sng" dirty="0"/>
              <a:t> you while you were still under the fig-tree before Philip called you.’</a:t>
            </a:r>
          </a:p>
          <a:p>
            <a:r>
              <a:rPr lang="en-GB" sz="2200" b="1" baseline="30000" dirty="0"/>
              <a:t>49 </a:t>
            </a:r>
            <a:r>
              <a:rPr lang="en-GB" sz="2200" dirty="0"/>
              <a:t>Then Nathanael declared, ‘Rabbi, you are the Son of God; you are the king of Israel.’</a:t>
            </a:r>
          </a:p>
          <a:p>
            <a:endParaRPr lang="en-GB" sz="2200" dirty="0"/>
          </a:p>
        </p:txBody>
      </p:sp>
      <p:pic>
        <p:nvPicPr>
          <p:cNvPr id="5" name="Picture 4">
            <a:extLst>
              <a:ext uri="{FF2B5EF4-FFF2-40B4-BE49-F238E27FC236}">
                <a16:creationId xmlns:a16="http://schemas.microsoft.com/office/drawing/2014/main" id="{0371AEE3-DA63-D718-C7D2-A1340DD1DD24}"/>
              </a:ext>
            </a:extLst>
          </p:cNvPr>
          <p:cNvPicPr>
            <a:picLocks noChangeAspect="1"/>
          </p:cNvPicPr>
          <p:nvPr/>
        </p:nvPicPr>
        <p:blipFill>
          <a:blip r:embed="rId2"/>
          <a:srcRect l="9528" r="19763"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4138350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169913-5BA9-7D20-C883-9A4CE19D9FE3}"/>
              </a:ext>
            </a:extLst>
          </p:cNvPr>
          <p:cNvSpPr>
            <a:spLocks noGrp="1"/>
          </p:cNvSpPr>
          <p:nvPr>
            <p:ph type="title"/>
          </p:nvPr>
        </p:nvSpPr>
        <p:spPr>
          <a:xfrm>
            <a:off x="572493" y="238539"/>
            <a:ext cx="11018520" cy="1434415"/>
          </a:xfrm>
        </p:spPr>
        <p:txBody>
          <a:bodyPr anchor="b">
            <a:normAutofit/>
          </a:bodyPr>
          <a:lstStyle/>
          <a:p>
            <a:r>
              <a:rPr lang="en-GB" sz="5400" dirty="0"/>
              <a:t>God sees you</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3D8997E-1CCA-6ED6-1CFF-D9ABC338EABC}"/>
              </a:ext>
            </a:extLst>
          </p:cNvPr>
          <p:cNvSpPr>
            <a:spLocks noGrp="1"/>
          </p:cNvSpPr>
          <p:nvPr>
            <p:ph idx="1"/>
          </p:nvPr>
        </p:nvSpPr>
        <p:spPr>
          <a:xfrm>
            <a:off x="572493" y="2071316"/>
            <a:ext cx="6713552" cy="4119172"/>
          </a:xfrm>
        </p:spPr>
        <p:txBody>
          <a:bodyPr anchor="t">
            <a:normAutofit/>
          </a:bodyPr>
          <a:lstStyle/>
          <a:p>
            <a:pPr marL="0" indent="0">
              <a:buNone/>
            </a:pPr>
            <a:r>
              <a:rPr lang="en-GB" sz="2200" b="1" dirty="0"/>
              <a:t>Gen 16 </a:t>
            </a:r>
            <a:r>
              <a:rPr lang="en-GB" sz="2200" b="1" baseline="30000" dirty="0"/>
              <a:t>7 </a:t>
            </a:r>
            <a:r>
              <a:rPr lang="en-GB" sz="2200" dirty="0"/>
              <a:t>The angel of the </a:t>
            </a:r>
            <a:r>
              <a:rPr lang="en-GB" sz="2200" cap="small" dirty="0"/>
              <a:t>Lord</a:t>
            </a:r>
            <a:r>
              <a:rPr lang="en-GB" sz="2200" dirty="0"/>
              <a:t> found Hagar near a spring in the desert; it was the spring that is beside the road to Shur. </a:t>
            </a:r>
            <a:r>
              <a:rPr lang="en-GB" sz="2200" b="1" baseline="30000" dirty="0"/>
              <a:t>8 </a:t>
            </a:r>
            <a:r>
              <a:rPr lang="en-GB" sz="2200" dirty="0"/>
              <a:t>And he said, </a:t>
            </a:r>
          </a:p>
          <a:p>
            <a:pPr marL="0" indent="0">
              <a:buNone/>
            </a:pPr>
            <a:r>
              <a:rPr lang="en-GB" sz="2200" dirty="0"/>
              <a:t>‘Hagar, slave of Sarai, where have you come from, and where are you going?’</a:t>
            </a:r>
          </a:p>
          <a:p>
            <a:pPr marL="0" indent="0">
              <a:buNone/>
            </a:pPr>
            <a:r>
              <a:rPr lang="en-GB" sz="2200" b="1" baseline="30000" dirty="0"/>
              <a:t>13 </a:t>
            </a:r>
            <a:r>
              <a:rPr lang="en-GB" sz="2200" dirty="0"/>
              <a:t>She gave this name to the </a:t>
            </a:r>
            <a:r>
              <a:rPr lang="en-GB" sz="2200" cap="small" dirty="0"/>
              <a:t>Lord</a:t>
            </a:r>
            <a:r>
              <a:rPr lang="en-GB" sz="2200" dirty="0"/>
              <a:t> who spoke to her: ‘You are the God who </a:t>
            </a:r>
            <a:r>
              <a:rPr lang="en-GB" sz="2200" b="1" dirty="0"/>
              <a:t>sees</a:t>
            </a:r>
            <a:r>
              <a:rPr lang="en-GB" sz="2200" dirty="0"/>
              <a:t> me,’ for she said, ‘I have now </a:t>
            </a:r>
            <a:r>
              <a:rPr lang="en-GB" sz="2200" b="1" dirty="0"/>
              <a:t>seen</a:t>
            </a:r>
            <a:r>
              <a:rPr lang="en-GB" sz="2200" baseline="30000" dirty="0"/>
              <a:t>[</a:t>
            </a:r>
            <a:r>
              <a:rPr lang="en-GB" sz="2200" baseline="30000" dirty="0">
                <a:hlinkClick r:id="rId3" tooltip="See footnote c"/>
              </a:rPr>
              <a:t>c</a:t>
            </a:r>
            <a:r>
              <a:rPr lang="en-GB" sz="2200" baseline="30000" dirty="0"/>
              <a:t>]</a:t>
            </a:r>
            <a:r>
              <a:rPr lang="en-GB" sz="2200" dirty="0"/>
              <a:t> the One who </a:t>
            </a:r>
            <a:r>
              <a:rPr lang="en-GB" sz="2200" b="1" dirty="0"/>
              <a:t>sees</a:t>
            </a:r>
            <a:r>
              <a:rPr lang="en-GB" sz="2200" dirty="0"/>
              <a:t> me.’ </a:t>
            </a:r>
          </a:p>
          <a:p>
            <a:endParaRPr lang="en-GB" sz="2200" dirty="0"/>
          </a:p>
        </p:txBody>
      </p:sp>
      <p:pic>
        <p:nvPicPr>
          <p:cNvPr id="4" name="Picture 3">
            <a:extLst>
              <a:ext uri="{FF2B5EF4-FFF2-40B4-BE49-F238E27FC236}">
                <a16:creationId xmlns:a16="http://schemas.microsoft.com/office/drawing/2014/main" id="{09A983D2-396D-A9EE-662A-524A6542124C}"/>
              </a:ext>
            </a:extLst>
          </p:cNvPr>
          <p:cNvPicPr>
            <a:picLocks noChangeAspect="1"/>
          </p:cNvPicPr>
          <p:nvPr/>
        </p:nvPicPr>
        <p:blipFill>
          <a:blip r:embed="rId4"/>
          <a:srcRect l="33605" r="4103"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4228418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C8654E-570B-7BD7-87A4-1C9499BD73D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569E39-382B-0F52-15ED-EB285FAF9F68}"/>
              </a:ext>
            </a:extLst>
          </p:cNvPr>
          <p:cNvSpPr>
            <a:spLocks noGrp="1"/>
          </p:cNvSpPr>
          <p:nvPr>
            <p:ph type="title"/>
          </p:nvPr>
        </p:nvSpPr>
        <p:spPr>
          <a:xfrm>
            <a:off x="572493" y="238539"/>
            <a:ext cx="11018520" cy="1434415"/>
          </a:xfrm>
        </p:spPr>
        <p:txBody>
          <a:bodyPr anchor="b">
            <a:normAutofit/>
          </a:bodyPr>
          <a:lstStyle/>
          <a:p>
            <a:r>
              <a:rPr lang="en-GB" sz="5400" dirty="0"/>
              <a:t>God sees you</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2308294-AFA4-FC78-D2BF-6EAADCB59759}"/>
              </a:ext>
            </a:extLst>
          </p:cNvPr>
          <p:cNvSpPr>
            <a:spLocks noGrp="1"/>
          </p:cNvSpPr>
          <p:nvPr>
            <p:ph idx="1"/>
          </p:nvPr>
        </p:nvSpPr>
        <p:spPr>
          <a:xfrm>
            <a:off x="572493" y="2071316"/>
            <a:ext cx="8386156" cy="4119172"/>
          </a:xfrm>
        </p:spPr>
        <p:txBody>
          <a:bodyPr anchor="t">
            <a:normAutofit/>
          </a:bodyPr>
          <a:lstStyle/>
          <a:p>
            <a:r>
              <a:rPr lang="en-GB" sz="2200" dirty="0"/>
              <a:t>Whether you are on the run from mistakes</a:t>
            </a:r>
          </a:p>
          <a:p>
            <a:r>
              <a:rPr lang="en-GB" sz="2200" dirty="0"/>
              <a:t>Or resting in the shade of a tree</a:t>
            </a:r>
          </a:p>
          <a:p>
            <a:r>
              <a:rPr lang="en-GB" sz="2200" dirty="0"/>
              <a:t>Trying to escape from others</a:t>
            </a:r>
          </a:p>
          <a:p>
            <a:r>
              <a:rPr lang="en-GB" sz="2200" dirty="0"/>
              <a:t>Or spending time with friends</a:t>
            </a:r>
          </a:p>
          <a:p>
            <a:endParaRPr lang="en-GB" sz="2200" dirty="0"/>
          </a:p>
          <a:p>
            <a:r>
              <a:rPr lang="en-GB" sz="2200" dirty="0"/>
              <a:t>God sees you, knows you and longs for you to connect with Him</a:t>
            </a:r>
          </a:p>
          <a:p>
            <a:endParaRPr lang="en-GB" sz="2200" dirty="0"/>
          </a:p>
        </p:txBody>
      </p:sp>
      <p:pic>
        <p:nvPicPr>
          <p:cNvPr id="4" name="Picture 3">
            <a:extLst>
              <a:ext uri="{FF2B5EF4-FFF2-40B4-BE49-F238E27FC236}">
                <a16:creationId xmlns:a16="http://schemas.microsoft.com/office/drawing/2014/main" id="{117C71D0-4673-17A2-E9E8-EA36AE7BC10F}"/>
              </a:ext>
            </a:extLst>
          </p:cNvPr>
          <p:cNvPicPr>
            <a:picLocks noChangeAspect="1"/>
          </p:cNvPicPr>
          <p:nvPr/>
        </p:nvPicPr>
        <p:blipFill>
          <a:blip r:embed="rId3"/>
          <a:srcRect l="33605" r="4103" b="2"/>
          <a:stretch>
            <a:fillRect/>
          </a:stretch>
        </p:blipFill>
        <p:spPr>
          <a:xfrm>
            <a:off x="9273873" y="4181308"/>
            <a:ext cx="2345634" cy="2438153"/>
          </a:xfrm>
          <a:prstGeom prst="rect">
            <a:avLst/>
          </a:prstGeom>
        </p:spPr>
      </p:pic>
      <p:pic>
        <p:nvPicPr>
          <p:cNvPr id="5" name="Picture 4">
            <a:extLst>
              <a:ext uri="{FF2B5EF4-FFF2-40B4-BE49-F238E27FC236}">
                <a16:creationId xmlns:a16="http://schemas.microsoft.com/office/drawing/2014/main" id="{341AEAC5-16B7-2E86-381B-58B1261E1682}"/>
              </a:ext>
            </a:extLst>
          </p:cNvPr>
          <p:cNvPicPr>
            <a:picLocks noChangeAspect="1"/>
          </p:cNvPicPr>
          <p:nvPr/>
        </p:nvPicPr>
        <p:blipFill>
          <a:blip r:embed="rId4"/>
          <a:srcRect l="9528" r="19763" b="2"/>
          <a:stretch>
            <a:fillRect/>
          </a:stretch>
        </p:blipFill>
        <p:spPr>
          <a:xfrm>
            <a:off x="9273873" y="1840762"/>
            <a:ext cx="2345634" cy="2438153"/>
          </a:xfrm>
          <a:prstGeom prst="rect">
            <a:avLst/>
          </a:prstGeom>
        </p:spPr>
      </p:pic>
    </p:spTree>
    <p:extLst>
      <p:ext uri="{BB962C8B-B14F-4D97-AF65-F5344CB8AC3E}">
        <p14:creationId xmlns:p14="http://schemas.microsoft.com/office/powerpoint/2010/main" val="2288524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F3B9F4-41EF-FAB4-DDB8-7D267F6B1C5B}"/>
              </a:ext>
            </a:extLst>
          </p:cNvPr>
          <p:cNvSpPr>
            <a:spLocks noGrp="1"/>
          </p:cNvSpPr>
          <p:nvPr>
            <p:ph type="title"/>
          </p:nvPr>
        </p:nvSpPr>
        <p:spPr>
          <a:xfrm>
            <a:off x="640080" y="325369"/>
            <a:ext cx="4368602" cy="1956841"/>
          </a:xfrm>
        </p:spPr>
        <p:txBody>
          <a:bodyPr anchor="b">
            <a:normAutofit/>
          </a:bodyPr>
          <a:lstStyle/>
          <a:p>
            <a:r>
              <a:rPr lang="en-GB" sz="5400"/>
              <a:t>John 3</a:t>
            </a:r>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9E274FF-7C01-C1B9-7CB7-49ACDBD5E198}"/>
              </a:ext>
            </a:extLst>
          </p:cNvPr>
          <p:cNvSpPr>
            <a:spLocks noGrp="1"/>
          </p:cNvSpPr>
          <p:nvPr>
            <p:ph idx="1"/>
          </p:nvPr>
        </p:nvSpPr>
        <p:spPr>
          <a:xfrm>
            <a:off x="640080" y="2872899"/>
            <a:ext cx="4243589" cy="3320668"/>
          </a:xfrm>
        </p:spPr>
        <p:txBody>
          <a:bodyPr>
            <a:normAutofit lnSpcReduction="10000"/>
          </a:bodyPr>
          <a:lstStyle/>
          <a:p>
            <a:pPr marL="0" indent="0">
              <a:buNone/>
            </a:pPr>
            <a:r>
              <a:rPr lang="en-GB" sz="2200" b="1" baseline="30000" dirty="0"/>
              <a:t>3 </a:t>
            </a:r>
            <a:r>
              <a:rPr lang="en-GB" sz="2200" dirty="0"/>
              <a:t>Jesus replied, ‘Very truly I tell you, </a:t>
            </a:r>
            <a:r>
              <a:rPr lang="en-GB" sz="2200" b="1" dirty="0"/>
              <a:t>no one can see the kingdom of God unless they are born again.</a:t>
            </a:r>
            <a:r>
              <a:rPr lang="en-GB" sz="2200" b="1" baseline="30000" dirty="0"/>
              <a:t>*</a:t>
            </a:r>
            <a:r>
              <a:rPr lang="en-GB" sz="2200" dirty="0"/>
              <a:t>’</a:t>
            </a:r>
          </a:p>
          <a:p>
            <a:pPr marL="0" indent="0">
              <a:buNone/>
            </a:pPr>
            <a:r>
              <a:rPr lang="en-GB" sz="2200" b="1" baseline="30000" dirty="0"/>
              <a:t>4 </a:t>
            </a:r>
            <a:r>
              <a:rPr lang="en-GB" sz="2200" dirty="0"/>
              <a:t>‘How can someone be born when they are old?’ Nicodemus asked. ‘Surely they cannot enter a second time into their mother’s womb to be born!’</a:t>
            </a:r>
          </a:p>
          <a:p>
            <a:pPr marL="0" indent="0" algn="r">
              <a:buNone/>
            </a:pPr>
            <a:r>
              <a:rPr lang="en-GB" sz="2200" i="1" dirty="0"/>
              <a:t>* or born from above</a:t>
            </a:r>
          </a:p>
          <a:p>
            <a:endParaRPr lang="en-GB" sz="2200" dirty="0"/>
          </a:p>
        </p:txBody>
      </p:sp>
      <p:pic>
        <p:nvPicPr>
          <p:cNvPr id="4" name="Picture 3">
            <a:extLst>
              <a:ext uri="{FF2B5EF4-FFF2-40B4-BE49-F238E27FC236}">
                <a16:creationId xmlns:a16="http://schemas.microsoft.com/office/drawing/2014/main" id="{9619DB27-47F7-37EB-A67A-ABB38016569F}"/>
              </a:ext>
            </a:extLst>
          </p:cNvPr>
          <p:cNvPicPr>
            <a:picLocks noChangeAspect="1"/>
          </p:cNvPicPr>
          <p:nvPr/>
        </p:nvPicPr>
        <p:blipFill>
          <a:blip r:embed="rId3"/>
          <a:srcRect l="29191" r="22664"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21008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F8D3FE-E181-7690-326A-4813DD1A9EC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16F8BC-0896-6650-A8E9-10D804E9FEA1}"/>
              </a:ext>
            </a:extLst>
          </p:cNvPr>
          <p:cNvSpPr>
            <a:spLocks noGrp="1"/>
          </p:cNvSpPr>
          <p:nvPr>
            <p:ph type="title"/>
          </p:nvPr>
        </p:nvSpPr>
        <p:spPr>
          <a:xfrm>
            <a:off x="640080" y="325369"/>
            <a:ext cx="4368602" cy="1956841"/>
          </a:xfrm>
        </p:spPr>
        <p:txBody>
          <a:bodyPr anchor="b">
            <a:normAutofit/>
          </a:bodyPr>
          <a:lstStyle/>
          <a:p>
            <a:r>
              <a:rPr lang="en-GB" sz="5400"/>
              <a:t>John 3</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1B626A6-A9C8-9495-90A5-F9B51C5B5CD1}"/>
              </a:ext>
            </a:extLst>
          </p:cNvPr>
          <p:cNvSpPr>
            <a:spLocks noGrp="1"/>
          </p:cNvSpPr>
          <p:nvPr>
            <p:ph idx="1"/>
          </p:nvPr>
        </p:nvSpPr>
        <p:spPr>
          <a:xfrm>
            <a:off x="640080" y="2872899"/>
            <a:ext cx="4243589" cy="3320668"/>
          </a:xfrm>
        </p:spPr>
        <p:txBody>
          <a:bodyPr>
            <a:normAutofit/>
          </a:bodyPr>
          <a:lstStyle/>
          <a:p>
            <a:pPr marL="0" indent="0">
              <a:buNone/>
            </a:pPr>
            <a:r>
              <a:rPr lang="en-GB" sz="2200" dirty="0"/>
              <a:t> </a:t>
            </a:r>
            <a:r>
              <a:rPr lang="en-GB" sz="2200" b="1" baseline="30000" dirty="0"/>
              <a:t>6 </a:t>
            </a:r>
            <a:r>
              <a:rPr lang="en-GB" sz="2200" dirty="0"/>
              <a:t>Flesh gives birth to flesh, but the Spirit</a:t>
            </a:r>
            <a:r>
              <a:rPr lang="en-GB" sz="2200" baseline="30000" dirty="0"/>
              <a:t>[</a:t>
            </a:r>
            <a:r>
              <a:rPr lang="en-GB" sz="2200" baseline="30000" dirty="0">
                <a:hlinkClick r:id="rId3" tooltip="See footnote b"/>
              </a:rPr>
              <a:t>b</a:t>
            </a:r>
            <a:r>
              <a:rPr lang="en-GB" sz="2200" baseline="30000" dirty="0"/>
              <a:t>]</a:t>
            </a:r>
            <a:r>
              <a:rPr lang="en-GB" sz="2200" dirty="0"/>
              <a:t> gives birth to spirit. </a:t>
            </a:r>
          </a:p>
          <a:p>
            <a:pPr marL="0" indent="0">
              <a:buNone/>
            </a:pPr>
            <a:r>
              <a:rPr lang="en-GB" sz="2200" b="1" baseline="30000" dirty="0"/>
              <a:t>7 </a:t>
            </a:r>
            <a:r>
              <a:rPr lang="en-GB" sz="2200" dirty="0"/>
              <a:t>You should not be surprised at my saying, “You</a:t>
            </a:r>
            <a:r>
              <a:rPr lang="en-GB" sz="2200" baseline="30000" dirty="0"/>
              <a:t>[</a:t>
            </a:r>
            <a:r>
              <a:rPr lang="en-GB" sz="2200" baseline="30000" dirty="0">
                <a:hlinkClick r:id="rId4" tooltip="See footnote c"/>
              </a:rPr>
              <a:t>c</a:t>
            </a:r>
            <a:r>
              <a:rPr lang="en-GB" sz="2200" baseline="30000" dirty="0"/>
              <a:t>]</a:t>
            </a:r>
            <a:r>
              <a:rPr lang="en-GB" sz="2200" dirty="0"/>
              <a:t> must be born again.” </a:t>
            </a:r>
          </a:p>
        </p:txBody>
      </p:sp>
      <p:pic>
        <p:nvPicPr>
          <p:cNvPr id="4" name="Picture 3">
            <a:extLst>
              <a:ext uri="{FF2B5EF4-FFF2-40B4-BE49-F238E27FC236}">
                <a16:creationId xmlns:a16="http://schemas.microsoft.com/office/drawing/2014/main" id="{54E42771-D06B-15B8-532D-E1800EBE004D}"/>
              </a:ext>
            </a:extLst>
          </p:cNvPr>
          <p:cNvPicPr>
            <a:picLocks noChangeAspect="1"/>
          </p:cNvPicPr>
          <p:nvPr/>
        </p:nvPicPr>
        <p:blipFill>
          <a:blip r:embed="rId5"/>
          <a:srcRect l="29191" r="22664"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96202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3221C427-FFA0-1B08-CA2E-6B5077C713C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6D3FF6-C9C3-3673-0F23-FB22AE812460}"/>
              </a:ext>
            </a:extLst>
          </p:cNvPr>
          <p:cNvSpPr>
            <a:spLocks noGrp="1"/>
          </p:cNvSpPr>
          <p:nvPr>
            <p:ph type="title"/>
          </p:nvPr>
        </p:nvSpPr>
        <p:spPr>
          <a:xfrm>
            <a:off x="572493" y="238539"/>
            <a:ext cx="11018520" cy="1434415"/>
          </a:xfrm>
        </p:spPr>
        <p:txBody>
          <a:bodyPr anchor="b">
            <a:normAutofit/>
          </a:bodyPr>
          <a:lstStyle/>
          <a:p>
            <a:r>
              <a:rPr lang="en-GB" sz="5400"/>
              <a:t>John 3</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89BAEB7-8D63-FFC8-DE64-66DEC2F9C883}"/>
              </a:ext>
            </a:extLst>
          </p:cNvPr>
          <p:cNvSpPr>
            <a:spLocks noGrp="1"/>
          </p:cNvSpPr>
          <p:nvPr>
            <p:ph idx="1"/>
          </p:nvPr>
        </p:nvSpPr>
        <p:spPr>
          <a:xfrm>
            <a:off x="572493" y="2071316"/>
            <a:ext cx="6713552" cy="4119172"/>
          </a:xfrm>
        </p:spPr>
        <p:txBody>
          <a:bodyPr anchor="t">
            <a:normAutofit/>
          </a:bodyPr>
          <a:lstStyle/>
          <a:p>
            <a:pPr marL="0" indent="0">
              <a:buNone/>
            </a:pPr>
            <a:r>
              <a:rPr lang="en-GB" sz="2400" b="1" baseline="30000" dirty="0"/>
              <a:t>16 </a:t>
            </a:r>
            <a:r>
              <a:rPr lang="en-GB" sz="2400" dirty="0"/>
              <a:t>For God so loved the world that he gave his one and only Son, that whoever believes in him shall not perish but have eternal life. </a:t>
            </a:r>
          </a:p>
          <a:p>
            <a:pPr marL="0" indent="0">
              <a:buNone/>
            </a:pPr>
            <a:r>
              <a:rPr lang="en-GB" sz="2400" b="1" baseline="30000" dirty="0"/>
              <a:t>17 </a:t>
            </a:r>
            <a:r>
              <a:rPr lang="en-GB" sz="2400" dirty="0"/>
              <a:t>For God did not send his Son into the world to condemn the world, but to save the world through him. </a:t>
            </a:r>
          </a:p>
          <a:p>
            <a:pPr marL="0" indent="0">
              <a:buNone/>
            </a:pPr>
            <a:r>
              <a:rPr lang="en-GB" sz="2400" b="1" baseline="30000" dirty="0"/>
              <a:t>18 </a:t>
            </a:r>
            <a:r>
              <a:rPr lang="en-GB" sz="2400" dirty="0"/>
              <a:t>Whoever believes in him is not condemned, but whoever does not believe stands condemned already because they have not believed in the name of God’s one and only Son. </a:t>
            </a:r>
          </a:p>
        </p:txBody>
      </p:sp>
      <p:pic>
        <p:nvPicPr>
          <p:cNvPr id="4" name="Picture 3">
            <a:extLst>
              <a:ext uri="{FF2B5EF4-FFF2-40B4-BE49-F238E27FC236}">
                <a16:creationId xmlns:a16="http://schemas.microsoft.com/office/drawing/2014/main" id="{819C6E72-70BF-41F2-58D8-B4E2BE09E956}"/>
              </a:ext>
            </a:extLst>
          </p:cNvPr>
          <p:cNvPicPr>
            <a:picLocks noChangeAspect="1"/>
          </p:cNvPicPr>
          <p:nvPr/>
        </p:nvPicPr>
        <p:blipFill>
          <a:blip r:embed="rId3"/>
          <a:srcRect l="30174" r="23647"/>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621389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8F6FB2-01F1-DF8D-6065-2E828FF00F6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B0F484-3851-4B22-F867-E951C099A6FA}"/>
              </a:ext>
            </a:extLst>
          </p:cNvPr>
          <p:cNvSpPr>
            <a:spLocks noGrp="1"/>
          </p:cNvSpPr>
          <p:nvPr>
            <p:ph type="title"/>
          </p:nvPr>
        </p:nvSpPr>
        <p:spPr>
          <a:xfrm>
            <a:off x="572493" y="238539"/>
            <a:ext cx="11018520" cy="1434415"/>
          </a:xfrm>
        </p:spPr>
        <p:txBody>
          <a:bodyPr anchor="b">
            <a:normAutofit/>
          </a:bodyPr>
          <a:lstStyle/>
          <a:p>
            <a:r>
              <a:rPr lang="en-GB" sz="5400"/>
              <a:t>John 3</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FB6EA3E-23C7-03D6-3290-DA30C4FA71D1}"/>
              </a:ext>
            </a:extLst>
          </p:cNvPr>
          <p:cNvSpPr>
            <a:spLocks noGrp="1"/>
          </p:cNvSpPr>
          <p:nvPr>
            <p:ph idx="1"/>
          </p:nvPr>
        </p:nvSpPr>
        <p:spPr>
          <a:xfrm>
            <a:off x="572493" y="2071316"/>
            <a:ext cx="6713552" cy="4119172"/>
          </a:xfrm>
        </p:spPr>
        <p:txBody>
          <a:bodyPr anchor="t">
            <a:normAutofit/>
          </a:bodyPr>
          <a:lstStyle/>
          <a:p>
            <a:pPr marL="0" indent="0">
              <a:buNone/>
            </a:pPr>
            <a:r>
              <a:rPr lang="en-GB" sz="2400" b="1" baseline="30000" dirty="0"/>
              <a:t>19 </a:t>
            </a:r>
            <a:r>
              <a:rPr lang="en-GB" sz="2400" dirty="0"/>
              <a:t>This is the verdict: </a:t>
            </a:r>
            <a:r>
              <a:rPr lang="en-GB" sz="2400" i="1" dirty="0"/>
              <a:t>light</a:t>
            </a:r>
            <a:r>
              <a:rPr lang="en-GB" sz="2400" dirty="0"/>
              <a:t> has come into the world, but people loved </a:t>
            </a:r>
            <a:r>
              <a:rPr lang="en-GB" sz="2400" i="1" dirty="0"/>
              <a:t>darkness</a:t>
            </a:r>
            <a:r>
              <a:rPr lang="en-GB" sz="2400" dirty="0"/>
              <a:t> instead of </a:t>
            </a:r>
            <a:r>
              <a:rPr lang="en-GB" sz="2400" i="1" dirty="0"/>
              <a:t>light</a:t>
            </a:r>
            <a:r>
              <a:rPr lang="en-GB" sz="2400" dirty="0"/>
              <a:t> because their deeds were evil. </a:t>
            </a:r>
          </a:p>
          <a:p>
            <a:pPr marL="0" indent="0">
              <a:buNone/>
            </a:pPr>
            <a:r>
              <a:rPr lang="en-GB" sz="2400" b="1" baseline="30000" dirty="0"/>
              <a:t>20 </a:t>
            </a:r>
            <a:r>
              <a:rPr lang="en-GB" sz="2400" dirty="0"/>
              <a:t>Everyone who does evil hates the </a:t>
            </a:r>
            <a:r>
              <a:rPr lang="en-GB" sz="2400" i="1" dirty="0"/>
              <a:t>light</a:t>
            </a:r>
            <a:r>
              <a:rPr lang="en-GB" sz="2400" dirty="0"/>
              <a:t>, and will not come into the </a:t>
            </a:r>
            <a:r>
              <a:rPr lang="en-GB" sz="2400" i="1" dirty="0"/>
              <a:t>light</a:t>
            </a:r>
            <a:r>
              <a:rPr lang="en-GB" sz="2400" dirty="0"/>
              <a:t> for fear that their deeds will be exposed. </a:t>
            </a:r>
          </a:p>
          <a:p>
            <a:pPr marL="0" indent="0">
              <a:buNone/>
            </a:pPr>
            <a:r>
              <a:rPr lang="en-GB" sz="2400" b="1" baseline="30000" dirty="0"/>
              <a:t>21 </a:t>
            </a:r>
            <a:r>
              <a:rPr lang="en-GB" sz="2400" dirty="0"/>
              <a:t>But whoever lives by the truth comes into the </a:t>
            </a:r>
            <a:r>
              <a:rPr lang="en-GB" sz="2400" i="1" dirty="0"/>
              <a:t>light</a:t>
            </a:r>
            <a:r>
              <a:rPr lang="en-GB" sz="2400" dirty="0"/>
              <a:t>, so that it may be seen plainly that what they have done has been done </a:t>
            </a:r>
            <a:r>
              <a:rPr lang="en-GB" sz="2400" i="1" dirty="0"/>
              <a:t>in the sight of God</a:t>
            </a:r>
            <a:r>
              <a:rPr lang="en-GB" sz="2400" dirty="0"/>
              <a:t>.</a:t>
            </a:r>
          </a:p>
        </p:txBody>
      </p:sp>
      <p:pic>
        <p:nvPicPr>
          <p:cNvPr id="4" name="Picture 3">
            <a:extLst>
              <a:ext uri="{FF2B5EF4-FFF2-40B4-BE49-F238E27FC236}">
                <a16:creationId xmlns:a16="http://schemas.microsoft.com/office/drawing/2014/main" id="{BC1E5665-9FC0-7AC3-6A02-2801C971A247}"/>
              </a:ext>
            </a:extLst>
          </p:cNvPr>
          <p:cNvPicPr>
            <a:picLocks noChangeAspect="1"/>
          </p:cNvPicPr>
          <p:nvPr/>
        </p:nvPicPr>
        <p:blipFill>
          <a:blip r:embed="rId3"/>
          <a:srcRect l="30174" r="23647"/>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621205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69BFD-A035-8345-170C-5E4DA2D6B74F}"/>
              </a:ext>
            </a:extLst>
          </p:cNvPr>
          <p:cNvSpPr>
            <a:spLocks noGrp="1"/>
          </p:cNvSpPr>
          <p:nvPr>
            <p:ph type="title"/>
          </p:nvPr>
        </p:nvSpPr>
        <p:spPr/>
        <p:txBody>
          <a:bodyPr/>
          <a:lstStyle/>
          <a:p>
            <a:r>
              <a:rPr lang="en-GB" dirty="0"/>
              <a:t>Being born again</a:t>
            </a:r>
          </a:p>
        </p:txBody>
      </p:sp>
      <p:sp>
        <p:nvSpPr>
          <p:cNvPr id="3" name="Content Placeholder 2">
            <a:extLst>
              <a:ext uri="{FF2B5EF4-FFF2-40B4-BE49-F238E27FC236}">
                <a16:creationId xmlns:a16="http://schemas.microsoft.com/office/drawing/2014/main" id="{91AEBD5B-A652-033D-DDE1-F15861508BEC}"/>
              </a:ext>
            </a:extLst>
          </p:cNvPr>
          <p:cNvSpPr>
            <a:spLocks noGrp="1"/>
          </p:cNvSpPr>
          <p:nvPr>
            <p:ph idx="1"/>
          </p:nvPr>
        </p:nvSpPr>
        <p:spPr/>
        <p:txBody>
          <a:bodyPr/>
          <a:lstStyle/>
          <a:p>
            <a:r>
              <a:rPr lang="en-GB" dirty="0">
                <a:hlinkClick r:id="rId3"/>
              </a:rPr>
              <a:t>Ephesians 2:8–9</a:t>
            </a:r>
            <a:r>
              <a:rPr lang="en-GB" dirty="0"/>
              <a:t> states, “For it is by grace you have been saved, through faith—and this not from yourselves, it is the gift of God—not by works, so that no one can boast.” </a:t>
            </a:r>
          </a:p>
          <a:p>
            <a:r>
              <a:rPr lang="en-GB" dirty="0"/>
              <a:t>“Therefore, if anyone is in Christ, he is a new creation: the old has gone, the new has come!” (</a:t>
            </a:r>
            <a:r>
              <a:rPr lang="en-GB" dirty="0">
                <a:hlinkClick r:id="rId4"/>
              </a:rPr>
              <a:t>2 Corinthians 5:17</a:t>
            </a:r>
            <a:r>
              <a:rPr lang="en-GB" dirty="0"/>
              <a:t>).</a:t>
            </a:r>
          </a:p>
          <a:p>
            <a:r>
              <a:rPr lang="en-GB" dirty="0"/>
              <a:t>“Yet to all who received him, to those who believed in his name, he gave the right to become children of God—children born not of natural descent, nor of human decision or a husband’s will, but born of God” (</a:t>
            </a:r>
            <a:r>
              <a:rPr lang="en-GB" dirty="0">
                <a:hlinkClick r:id="rId5"/>
              </a:rPr>
              <a:t>John 1:12–13</a:t>
            </a:r>
            <a:r>
              <a:rPr lang="en-GB" dirty="0"/>
              <a:t>).</a:t>
            </a:r>
          </a:p>
        </p:txBody>
      </p:sp>
    </p:spTree>
    <p:extLst>
      <p:ext uri="{BB962C8B-B14F-4D97-AF65-F5344CB8AC3E}">
        <p14:creationId xmlns:p14="http://schemas.microsoft.com/office/powerpoint/2010/main" val="1952015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34B75B-96BD-4C33-A8B2-E25952824A95}"/>
              </a:ext>
            </a:extLst>
          </p:cNvPr>
          <p:cNvSpPr>
            <a:spLocks noGrp="1"/>
          </p:cNvSpPr>
          <p:nvPr>
            <p:ph type="title"/>
          </p:nvPr>
        </p:nvSpPr>
        <p:spPr>
          <a:xfrm>
            <a:off x="572493" y="238539"/>
            <a:ext cx="11018520" cy="1434415"/>
          </a:xfrm>
        </p:spPr>
        <p:txBody>
          <a:bodyPr anchor="b">
            <a:normAutofit/>
          </a:bodyPr>
          <a:lstStyle/>
          <a:p>
            <a:r>
              <a:rPr lang="en-GB" sz="5400"/>
              <a:t>His word</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AEC8CD4-258E-324A-A18F-AE429045DB20}"/>
              </a:ext>
            </a:extLst>
          </p:cNvPr>
          <p:cNvSpPr>
            <a:spLocks noGrp="1"/>
          </p:cNvSpPr>
          <p:nvPr>
            <p:ph idx="1"/>
          </p:nvPr>
        </p:nvSpPr>
        <p:spPr>
          <a:xfrm>
            <a:off x="572493" y="1911493"/>
            <a:ext cx="6713552" cy="4707968"/>
          </a:xfrm>
        </p:spPr>
        <p:txBody>
          <a:bodyPr anchor="t">
            <a:normAutofit lnSpcReduction="10000"/>
          </a:bodyPr>
          <a:lstStyle/>
          <a:p>
            <a:pPr marL="0" indent="0">
              <a:buNone/>
            </a:pPr>
            <a:r>
              <a:rPr lang="en-GB" sz="2400" b="1" dirty="0"/>
              <a:t>His word</a:t>
            </a:r>
          </a:p>
          <a:p>
            <a:pPr marL="0" indent="0">
              <a:buNone/>
            </a:pPr>
            <a:r>
              <a:rPr lang="en-GB" sz="2400" dirty="0"/>
              <a:t>Ps 119 </a:t>
            </a:r>
            <a:r>
              <a:rPr lang="en-GB" sz="2400" baseline="30000" dirty="0"/>
              <a:t>105</a:t>
            </a:r>
            <a:r>
              <a:rPr lang="en-GB" sz="2400" dirty="0"/>
              <a:t> Your </a:t>
            </a:r>
            <a:r>
              <a:rPr lang="en-GB" sz="2400" i="1" dirty="0"/>
              <a:t>word</a:t>
            </a:r>
            <a:r>
              <a:rPr lang="en-GB" sz="2400" dirty="0"/>
              <a:t> is a </a:t>
            </a:r>
            <a:r>
              <a:rPr lang="en-GB" sz="2400" i="1" dirty="0"/>
              <a:t>lamp</a:t>
            </a:r>
            <a:r>
              <a:rPr lang="en-GB" sz="2400" dirty="0"/>
              <a:t> for my feet, a </a:t>
            </a:r>
            <a:r>
              <a:rPr lang="en-GB" sz="2400" i="1" dirty="0"/>
              <a:t>light</a:t>
            </a:r>
            <a:r>
              <a:rPr lang="en-GB" sz="2400" dirty="0"/>
              <a:t> on my path.</a:t>
            </a:r>
          </a:p>
          <a:p>
            <a:pPr marL="0" indent="0">
              <a:buNone/>
            </a:pPr>
            <a:r>
              <a:rPr lang="en-GB" sz="2400" b="1" dirty="0"/>
              <a:t>Proverbs 2 </a:t>
            </a:r>
          </a:p>
          <a:p>
            <a:pPr marL="0" indent="0">
              <a:buNone/>
            </a:pPr>
            <a:r>
              <a:rPr lang="en-GB" sz="2400" dirty="0"/>
              <a:t>My son, if you accept my words</a:t>
            </a:r>
            <a:br>
              <a:rPr lang="en-GB" sz="2400" dirty="0"/>
            </a:br>
            <a:r>
              <a:rPr lang="en-GB" sz="2400" dirty="0"/>
              <a:t>    and store up my commands within you,</a:t>
            </a:r>
            <a:br>
              <a:rPr lang="en-GB" sz="2400" dirty="0"/>
            </a:br>
            <a:r>
              <a:rPr lang="en-GB" sz="2400" b="1" baseline="30000" dirty="0"/>
              <a:t>2 </a:t>
            </a:r>
            <a:r>
              <a:rPr lang="en-GB" sz="2400" dirty="0"/>
              <a:t>turning your ear to wisdom</a:t>
            </a:r>
            <a:br>
              <a:rPr lang="en-GB" sz="2400" dirty="0"/>
            </a:br>
            <a:r>
              <a:rPr lang="en-GB" sz="2400" dirty="0"/>
              <a:t>    and applying your heart to understanding –</a:t>
            </a:r>
            <a:br>
              <a:rPr lang="en-GB" sz="2400" dirty="0"/>
            </a:br>
            <a:r>
              <a:rPr lang="en-GB" sz="2400" b="1" baseline="30000" dirty="0"/>
              <a:t>3 </a:t>
            </a:r>
            <a:r>
              <a:rPr lang="en-GB" sz="2400" dirty="0"/>
              <a:t>indeed, if you call out for insight</a:t>
            </a:r>
            <a:br>
              <a:rPr lang="en-GB" sz="2400" dirty="0"/>
            </a:br>
            <a:r>
              <a:rPr lang="en-GB" sz="2400" dirty="0"/>
              <a:t>    and cry aloud for understanding,</a:t>
            </a:r>
            <a:br>
              <a:rPr lang="en-GB" sz="2400" dirty="0"/>
            </a:br>
            <a:r>
              <a:rPr lang="en-GB" sz="2400" b="1" baseline="30000" dirty="0"/>
              <a:t>4 </a:t>
            </a:r>
            <a:r>
              <a:rPr lang="en-GB" sz="2400" dirty="0"/>
              <a:t>and if you look for it as for silver</a:t>
            </a:r>
            <a:br>
              <a:rPr lang="en-GB" sz="2400" dirty="0"/>
            </a:br>
            <a:r>
              <a:rPr lang="en-GB" sz="2400" dirty="0"/>
              <a:t>    and search for it as for hidden treasure,</a:t>
            </a:r>
            <a:br>
              <a:rPr lang="en-GB" sz="2400" dirty="0"/>
            </a:br>
            <a:r>
              <a:rPr lang="en-GB" sz="2400" b="1" baseline="30000" dirty="0"/>
              <a:t>5 </a:t>
            </a:r>
            <a:r>
              <a:rPr lang="en-GB" sz="2400" dirty="0"/>
              <a:t>then you will understand the fear of the </a:t>
            </a:r>
            <a:r>
              <a:rPr lang="en-GB" sz="2400" cap="small" dirty="0"/>
              <a:t>Lord</a:t>
            </a:r>
            <a:br>
              <a:rPr lang="en-GB" sz="2400" dirty="0"/>
            </a:br>
            <a:r>
              <a:rPr lang="en-GB" sz="2400" dirty="0"/>
              <a:t>    and find the knowledge of God.</a:t>
            </a:r>
            <a:endParaRPr lang="en-GB" sz="2400" b="1" dirty="0"/>
          </a:p>
        </p:txBody>
      </p:sp>
      <p:pic>
        <p:nvPicPr>
          <p:cNvPr id="4" name="Picture 3">
            <a:extLst>
              <a:ext uri="{FF2B5EF4-FFF2-40B4-BE49-F238E27FC236}">
                <a16:creationId xmlns:a16="http://schemas.microsoft.com/office/drawing/2014/main" id="{167BDCEE-FE7B-0590-C2E0-F774084149E8}"/>
              </a:ext>
            </a:extLst>
          </p:cNvPr>
          <p:cNvPicPr>
            <a:picLocks noChangeAspect="1"/>
          </p:cNvPicPr>
          <p:nvPr/>
        </p:nvPicPr>
        <p:blipFill>
          <a:blip r:embed="rId3"/>
          <a:srcRect l="19029" r="16993"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789505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22895-C8FD-D6FB-9C5A-D09BA0867A83}"/>
              </a:ext>
            </a:extLst>
          </p:cNvPr>
          <p:cNvSpPr>
            <a:spLocks noGrp="1"/>
          </p:cNvSpPr>
          <p:nvPr>
            <p:ph type="title"/>
          </p:nvPr>
        </p:nvSpPr>
        <p:spPr/>
        <p:txBody>
          <a:bodyPr/>
          <a:lstStyle/>
          <a:p>
            <a:r>
              <a:rPr lang="en-GB" dirty="0"/>
              <a:t>His people</a:t>
            </a:r>
          </a:p>
        </p:txBody>
      </p:sp>
      <p:sp>
        <p:nvSpPr>
          <p:cNvPr id="3" name="Content Placeholder 2">
            <a:extLst>
              <a:ext uri="{FF2B5EF4-FFF2-40B4-BE49-F238E27FC236}">
                <a16:creationId xmlns:a16="http://schemas.microsoft.com/office/drawing/2014/main" id="{EC3D6299-786E-CCD8-8103-A75ADDF4B2F8}"/>
              </a:ext>
            </a:extLst>
          </p:cNvPr>
          <p:cNvSpPr>
            <a:spLocks noGrp="1"/>
          </p:cNvSpPr>
          <p:nvPr>
            <p:ph idx="1"/>
          </p:nvPr>
        </p:nvSpPr>
        <p:spPr>
          <a:xfrm>
            <a:off x="467496" y="1572697"/>
            <a:ext cx="6958913" cy="4920178"/>
          </a:xfrm>
        </p:spPr>
        <p:txBody>
          <a:bodyPr>
            <a:normAutofit/>
          </a:bodyPr>
          <a:lstStyle/>
          <a:p>
            <a:r>
              <a:rPr lang="en-GB" dirty="0"/>
              <a:t>Matt 5</a:t>
            </a:r>
            <a:r>
              <a:rPr lang="en-GB" baseline="30000" dirty="0"/>
              <a:t> </a:t>
            </a:r>
            <a:r>
              <a:rPr lang="en-GB" b="1" baseline="30000" dirty="0"/>
              <a:t>14 </a:t>
            </a:r>
            <a:r>
              <a:rPr lang="en-GB" dirty="0"/>
              <a:t>“You are the </a:t>
            </a:r>
            <a:r>
              <a:rPr lang="en-GB" b="1" dirty="0"/>
              <a:t>light</a:t>
            </a:r>
            <a:r>
              <a:rPr lang="en-GB" dirty="0"/>
              <a:t> of the world. A town built on a hill cannot be hidden.”</a:t>
            </a:r>
          </a:p>
          <a:p>
            <a:r>
              <a:rPr lang="en-GB" dirty="0"/>
              <a:t>Proverbs  27: </a:t>
            </a:r>
            <a:r>
              <a:rPr lang="en-GB" baseline="30000" dirty="0"/>
              <a:t>17</a:t>
            </a:r>
            <a:r>
              <a:rPr lang="en-GB" dirty="0"/>
              <a:t>As iron sharpens iron, so one person sharpens another.</a:t>
            </a:r>
          </a:p>
          <a:p>
            <a:r>
              <a:rPr lang="en-GB" dirty="0"/>
              <a:t>Col 1: </a:t>
            </a:r>
            <a:r>
              <a:rPr lang="en-GB" b="1" baseline="30000" dirty="0"/>
              <a:t>28 </a:t>
            </a:r>
            <a:r>
              <a:rPr lang="en-GB" dirty="0"/>
              <a:t>He is the one we proclaim, admonishing and teaching everyone with all wisdom, so that we may present everyone fully mature in Christ. </a:t>
            </a:r>
            <a:r>
              <a:rPr lang="en-GB" b="1" baseline="30000" dirty="0"/>
              <a:t>29 </a:t>
            </a:r>
            <a:r>
              <a:rPr lang="en-GB" dirty="0"/>
              <a:t>To this end I strenuously contend with all the energy Christ so powerfully works in me.</a:t>
            </a:r>
          </a:p>
          <a:p>
            <a:endParaRPr lang="en-GB" dirty="0"/>
          </a:p>
        </p:txBody>
      </p:sp>
      <p:pic>
        <p:nvPicPr>
          <p:cNvPr id="4" name="Picture 3">
            <a:extLst>
              <a:ext uri="{FF2B5EF4-FFF2-40B4-BE49-F238E27FC236}">
                <a16:creationId xmlns:a16="http://schemas.microsoft.com/office/drawing/2014/main" id="{AA944D00-1918-43D8-29CE-C4584CC1950F}"/>
              </a:ext>
            </a:extLst>
          </p:cNvPr>
          <p:cNvPicPr>
            <a:picLocks noChangeAspect="1"/>
          </p:cNvPicPr>
          <p:nvPr/>
        </p:nvPicPr>
        <p:blipFill>
          <a:blip r:embed="rId2"/>
          <a:stretch>
            <a:fillRect/>
          </a:stretch>
        </p:blipFill>
        <p:spPr>
          <a:xfrm>
            <a:off x="7834183" y="2071357"/>
            <a:ext cx="4076185" cy="2715286"/>
          </a:xfrm>
          <a:prstGeom prst="rect">
            <a:avLst/>
          </a:prstGeom>
        </p:spPr>
      </p:pic>
    </p:spTree>
    <p:extLst>
      <p:ext uri="{BB962C8B-B14F-4D97-AF65-F5344CB8AC3E}">
        <p14:creationId xmlns:p14="http://schemas.microsoft.com/office/powerpoint/2010/main" val="2474459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7AF04-CD16-E7F3-D686-4DFBA875DAE0}"/>
              </a:ext>
            </a:extLst>
          </p:cNvPr>
          <p:cNvSpPr>
            <a:spLocks noGrp="1"/>
          </p:cNvSpPr>
          <p:nvPr>
            <p:ph type="title"/>
          </p:nvPr>
        </p:nvSpPr>
        <p:spPr/>
        <p:txBody>
          <a:bodyPr/>
          <a:lstStyle/>
          <a:p>
            <a:r>
              <a:rPr lang="en-GB" dirty="0"/>
              <a:t>Invitation</a:t>
            </a:r>
          </a:p>
        </p:txBody>
      </p:sp>
      <p:sp>
        <p:nvSpPr>
          <p:cNvPr id="3" name="Content Placeholder 2">
            <a:extLst>
              <a:ext uri="{FF2B5EF4-FFF2-40B4-BE49-F238E27FC236}">
                <a16:creationId xmlns:a16="http://schemas.microsoft.com/office/drawing/2014/main" id="{27B5EC3A-3BEE-B39B-9247-9EFD4A26E45C}"/>
              </a:ext>
            </a:extLst>
          </p:cNvPr>
          <p:cNvSpPr>
            <a:spLocks noGrp="1"/>
          </p:cNvSpPr>
          <p:nvPr>
            <p:ph idx="1"/>
          </p:nvPr>
        </p:nvSpPr>
        <p:spPr/>
        <p:txBody>
          <a:bodyPr/>
          <a:lstStyle/>
          <a:p>
            <a:r>
              <a:rPr lang="en-GB" dirty="0"/>
              <a:t>To step more into the light means to follow Him</a:t>
            </a:r>
          </a:p>
          <a:p>
            <a:pPr lvl="1"/>
            <a:r>
              <a:rPr lang="en-GB" dirty="0"/>
              <a:t>His ways</a:t>
            </a:r>
          </a:p>
          <a:p>
            <a:pPr lvl="1"/>
            <a:r>
              <a:rPr lang="en-GB" dirty="0"/>
              <a:t>His presence</a:t>
            </a:r>
          </a:p>
          <a:p>
            <a:pPr lvl="1"/>
            <a:r>
              <a:rPr lang="en-GB" dirty="0"/>
              <a:t>His word</a:t>
            </a:r>
          </a:p>
          <a:p>
            <a:pPr lvl="1"/>
            <a:r>
              <a:rPr lang="en-GB" dirty="0"/>
              <a:t>His people</a:t>
            </a:r>
          </a:p>
          <a:p>
            <a:pPr lvl="1"/>
            <a:endParaRPr lang="en-GB" dirty="0"/>
          </a:p>
          <a:p>
            <a:r>
              <a:rPr lang="en-GB" dirty="0"/>
              <a:t>What has God prompted you to do?</a:t>
            </a:r>
          </a:p>
        </p:txBody>
      </p:sp>
    </p:spTree>
    <p:extLst>
      <p:ext uri="{BB962C8B-B14F-4D97-AF65-F5344CB8AC3E}">
        <p14:creationId xmlns:p14="http://schemas.microsoft.com/office/powerpoint/2010/main" val="3683840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1CACF76-D2B6-CCB0-A306-4272861E20BB}"/>
              </a:ext>
            </a:extLst>
          </p:cNvPr>
          <p:cNvSpPr>
            <a:spLocks noGrp="1"/>
          </p:cNvSpPr>
          <p:nvPr>
            <p:ph sz="half" idx="1"/>
          </p:nvPr>
        </p:nvSpPr>
        <p:spPr>
          <a:xfrm>
            <a:off x="197708" y="210065"/>
            <a:ext cx="6203092" cy="6647935"/>
          </a:xfrm>
        </p:spPr>
        <p:txBody>
          <a:bodyPr>
            <a:noAutofit/>
          </a:bodyPr>
          <a:lstStyle/>
          <a:p>
            <a:pPr marL="0" indent="0">
              <a:buNone/>
            </a:pPr>
            <a:r>
              <a:rPr lang="en-GB" sz="2300" dirty="0"/>
              <a:t>Be Thou my vision, O Lord of my heart</a:t>
            </a:r>
            <a:br>
              <a:rPr lang="en-GB" sz="2300" dirty="0"/>
            </a:br>
            <a:r>
              <a:rPr lang="en-GB" sz="2300" dirty="0"/>
              <a:t>Be all else but naught to me, save that Thou art</a:t>
            </a:r>
            <a:br>
              <a:rPr lang="en-GB" sz="2300" dirty="0"/>
            </a:br>
            <a:r>
              <a:rPr lang="en-GB" sz="2300" dirty="0"/>
              <a:t>Be Thou my best thought in the day and the night</a:t>
            </a:r>
            <a:br>
              <a:rPr lang="en-GB" sz="2300" dirty="0"/>
            </a:br>
            <a:r>
              <a:rPr lang="en-GB" sz="2300" dirty="0"/>
              <a:t>Both waking and sleeping, Thy presence my light.</a:t>
            </a:r>
          </a:p>
          <a:p>
            <a:pPr marL="0" indent="0">
              <a:buNone/>
            </a:pPr>
            <a:endParaRPr lang="en-GB" sz="2300" dirty="0"/>
          </a:p>
          <a:p>
            <a:pPr marL="0" indent="0">
              <a:buNone/>
            </a:pPr>
            <a:r>
              <a:rPr lang="en-GB" sz="2300" dirty="0"/>
              <a:t>Be Thou my wisdom, be Thou my true word</a:t>
            </a:r>
            <a:br>
              <a:rPr lang="en-GB" sz="2300" dirty="0"/>
            </a:br>
            <a:r>
              <a:rPr lang="en-GB" sz="2300" dirty="0"/>
              <a:t>Be Thou ever with me, and I with Thee, Lord</a:t>
            </a:r>
            <a:br>
              <a:rPr lang="en-GB" sz="2300" dirty="0"/>
            </a:br>
            <a:r>
              <a:rPr lang="en-GB" sz="2300" dirty="0"/>
              <a:t>Be Thou my great Father, and I Thy true son</a:t>
            </a:r>
            <a:br>
              <a:rPr lang="en-GB" sz="2300" dirty="0"/>
            </a:br>
            <a:r>
              <a:rPr lang="en-GB" sz="2300" dirty="0"/>
              <a:t>Be Thou in me dwelling and I with Thee one.</a:t>
            </a:r>
          </a:p>
          <a:p>
            <a:pPr marL="0" indent="0">
              <a:buNone/>
            </a:pPr>
            <a:endParaRPr lang="en-GB" sz="2300" dirty="0"/>
          </a:p>
          <a:p>
            <a:pPr marL="0" indent="0">
              <a:buNone/>
            </a:pPr>
            <a:r>
              <a:rPr lang="en-GB" sz="2300" dirty="0"/>
              <a:t>Be Thou my breastplate, my sword for the fight;</a:t>
            </a:r>
            <a:br>
              <a:rPr lang="en-GB" sz="2300" dirty="0"/>
            </a:br>
            <a:r>
              <a:rPr lang="en-GB" sz="2300" dirty="0"/>
              <a:t>Be Thou my whole armour, be Thou my true might;</a:t>
            </a:r>
            <a:br>
              <a:rPr lang="en-GB" sz="2300" dirty="0"/>
            </a:br>
            <a:r>
              <a:rPr lang="en-GB" sz="2300" dirty="0"/>
              <a:t>Be Thou my soul’s shelter, be Thou my strong tower,</a:t>
            </a:r>
            <a:br>
              <a:rPr lang="en-GB" sz="2300" dirty="0"/>
            </a:br>
            <a:r>
              <a:rPr lang="en-GB" sz="2300" dirty="0"/>
              <a:t>O raise Thou me heavenward, great power of my power.</a:t>
            </a:r>
          </a:p>
          <a:p>
            <a:pPr marL="0" indent="0">
              <a:buNone/>
            </a:pPr>
            <a:endParaRPr lang="en-GB" sz="2300" dirty="0"/>
          </a:p>
        </p:txBody>
      </p:sp>
      <p:sp>
        <p:nvSpPr>
          <p:cNvPr id="6" name="Content Placeholder 5">
            <a:extLst>
              <a:ext uri="{FF2B5EF4-FFF2-40B4-BE49-F238E27FC236}">
                <a16:creationId xmlns:a16="http://schemas.microsoft.com/office/drawing/2014/main" id="{2456F9F9-4369-F379-9BF0-30302A4A4C58}"/>
              </a:ext>
            </a:extLst>
          </p:cNvPr>
          <p:cNvSpPr>
            <a:spLocks noGrp="1"/>
          </p:cNvSpPr>
          <p:nvPr>
            <p:ph sz="half" idx="2"/>
          </p:nvPr>
        </p:nvSpPr>
        <p:spPr>
          <a:xfrm>
            <a:off x="6736492" y="367527"/>
            <a:ext cx="5455508" cy="5872634"/>
          </a:xfrm>
        </p:spPr>
        <p:txBody>
          <a:bodyPr>
            <a:noAutofit/>
          </a:bodyPr>
          <a:lstStyle/>
          <a:p>
            <a:pPr marL="0" indent="0">
              <a:buNone/>
            </a:pPr>
            <a:r>
              <a:rPr lang="en-GB" sz="2400" dirty="0"/>
              <a:t>Riches I heed not, nor vain, empty praise</a:t>
            </a:r>
            <a:br>
              <a:rPr lang="en-GB" sz="2400" dirty="0"/>
            </a:br>
            <a:r>
              <a:rPr lang="en-GB" sz="2400" dirty="0"/>
              <a:t>Be Thou mine inheritance, now and always</a:t>
            </a:r>
            <a:br>
              <a:rPr lang="en-GB" sz="2400" dirty="0"/>
            </a:br>
            <a:r>
              <a:rPr lang="en-GB" sz="2400" dirty="0"/>
              <a:t>Be Thou and Thou only the first in my heart</a:t>
            </a:r>
            <a:br>
              <a:rPr lang="en-GB" sz="2400" dirty="0"/>
            </a:br>
            <a:r>
              <a:rPr lang="en-GB" sz="2400" dirty="0"/>
              <a:t>O high King of heaven, my treasure Thou art.</a:t>
            </a:r>
          </a:p>
          <a:p>
            <a:pPr marL="0" indent="0">
              <a:buNone/>
            </a:pPr>
            <a:endParaRPr lang="en-GB" sz="2400" dirty="0"/>
          </a:p>
          <a:p>
            <a:pPr marL="0" indent="0">
              <a:buNone/>
            </a:pPr>
            <a:r>
              <a:rPr lang="en-GB" sz="2400" dirty="0"/>
              <a:t>High King of heaven, Thou heaven’s bright sun</a:t>
            </a:r>
            <a:br>
              <a:rPr lang="en-GB" sz="2400" dirty="0"/>
            </a:br>
            <a:r>
              <a:rPr lang="en-GB" sz="2400" dirty="0"/>
              <a:t>O grant me its joys, after victory is won;</a:t>
            </a:r>
            <a:br>
              <a:rPr lang="en-GB" sz="2400" dirty="0"/>
            </a:br>
            <a:r>
              <a:rPr lang="en-GB" sz="2400" dirty="0"/>
              <a:t>Great Heart of my own heart, whatever befall,</a:t>
            </a:r>
            <a:br>
              <a:rPr lang="en-GB" sz="2400" dirty="0"/>
            </a:br>
            <a:r>
              <a:rPr lang="en-GB" sz="2400" dirty="0"/>
              <a:t>Still be Thou my vision, O Ruler of all.</a:t>
            </a:r>
          </a:p>
          <a:p>
            <a:endParaRPr lang="en-GB" sz="2400" dirty="0"/>
          </a:p>
        </p:txBody>
      </p:sp>
    </p:spTree>
    <p:extLst>
      <p:ext uri="{BB962C8B-B14F-4D97-AF65-F5344CB8AC3E}">
        <p14:creationId xmlns:p14="http://schemas.microsoft.com/office/powerpoint/2010/main" val="35630171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473</TotalTime>
  <Words>4743</Words>
  <Application>Microsoft Office PowerPoint</Application>
  <PresentationFormat>Widescreen</PresentationFormat>
  <Paragraphs>222</Paragraphs>
  <Slides>30</Slides>
  <Notes>19</Notes>
  <HiddenSlides>2</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Aptos</vt:lpstr>
      <vt:lpstr>Aptos Display</vt:lpstr>
      <vt:lpstr>Arial</vt:lpstr>
      <vt:lpstr>Lato</vt:lpstr>
      <vt:lpstr>Times New Roman</vt:lpstr>
      <vt:lpstr>Office Theme</vt:lpstr>
      <vt:lpstr>1_Office Theme</vt:lpstr>
      <vt:lpstr>Light and darkness,  sight and the Kingdom</vt:lpstr>
      <vt:lpstr>John 5:19-20</vt:lpstr>
      <vt:lpstr>We need to have our eyes checked</vt:lpstr>
      <vt:lpstr>Try these:-</vt:lpstr>
      <vt:lpstr>Café wall illusion</vt:lpstr>
      <vt:lpstr>PowerPoint Presentation</vt:lpstr>
      <vt:lpstr>PowerPoint Presentation</vt:lpstr>
      <vt:lpstr>PowerPoint Presentation</vt:lpstr>
      <vt:lpstr>How healthy are my spiritual eyes?</vt:lpstr>
      <vt:lpstr>John 1</vt:lpstr>
      <vt:lpstr>We are wired for light</vt:lpstr>
      <vt:lpstr>The true light has come into the world</vt:lpstr>
      <vt:lpstr>How can we get more light in the Spirit?</vt:lpstr>
      <vt:lpstr>His ways</vt:lpstr>
      <vt:lpstr>His presence</vt:lpstr>
      <vt:lpstr>Exodus 33</vt:lpstr>
      <vt:lpstr>His Presence is essential</vt:lpstr>
      <vt:lpstr>God is where we least expect Him</vt:lpstr>
      <vt:lpstr>God sees you</vt:lpstr>
      <vt:lpstr>God sees you</vt:lpstr>
      <vt:lpstr>God sees you</vt:lpstr>
      <vt:lpstr>John 3</vt:lpstr>
      <vt:lpstr>John 3</vt:lpstr>
      <vt:lpstr>John 3</vt:lpstr>
      <vt:lpstr>John 3</vt:lpstr>
      <vt:lpstr>Being born again</vt:lpstr>
      <vt:lpstr>His word</vt:lpstr>
      <vt:lpstr>His people</vt:lpstr>
      <vt:lpstr>Invitation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Neil Jaques</dc:creator>
  <cp:lastModifiedBy>Neil Jaques</cp:lastModifiedBy>
  <cp:revision>15</cp:revision>
  <dcterms:created xsi:type="dcterms:W3CDTF">2026-01-14T18:28:43Z</dcterms:created>
  <dcterms:modified xsi:type="dcterms:W3CDTF">2026-01-18T07:13:48Z</dcterms:modified>
</cp:coreProperties>
</file>