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E66C30-C0C1-49EA-8D0E-24C2A28ACEA0}" v="23" dt="2026-07-17T12:02:10.4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November" userId="1fea1cf6bfcdba54" providerId="LiveId" clId="{8A2BB1F9-41D1-4B93-AC74-7F422342BEC9}"/>
    <pc:docChg chg="undo custSel addSld delSld modSld sldOrd modMainMaster">
      <pc:chgData name="Richard November" userId="1fea1cf6bfcdba54" providerId="LiveId" clId="{8A2BB1F9-41D1-4B93-AC74-7F422342BEC9}" dt="2026-07-17T12:09:51.182" v="364" actId="1076"/>
      <pc:docMkLst>
        <pc:docMk/>
      </pc:docMkLst>
      <pc:sldChg chg="delSp modSp mod modTransition">
        <pc:chgData name="Richard November" userId="1fea1cf6bfcdba54" providerId="LiveId" clId="{8A2BB1F9-41D1-4B93-AC74-7F422342BEC9}" dt="2026-07-17T12:02:10.479" v="356"/>
        <pc:sldMkLst>
          <pc:docMk/>
          <pc:sldMk cId="1962420808" sldId="256"/>
        </pc:sldMkLst>
        <pc:picChg chg="del">
          <ac:chgData name="Richard November" userId="1fea1cf6bfcdba54" providerId="LiveId" clId="{8A2BB1F9-41D1-4B93-AC74-7F422342BEC9}" dt="2026-07-17T11:59:34.158" v="351" actId="478"/>
          <ac:picMkLst>
            <pc:docMk/>
            <pc:sldMk cId="1962420808" sldId="256"/>
            <ac:picMk id="5" creationId="{BD39B8E0-5FD5-4682-BA56-2FFD1C03C0CC}"/>
          </ac:picMkLst>
        </pc:picChg>
        <pc:picChg chg="mod">
          <ac:chgData name="Richard November" userId="1fea1cf6bfcdba54" providerId="LiveId" clId="{8A2BB1F9-41D1-4B93-AC74-7F422342BEC9}" dt="2026-07-17T11:59:37.002" v="352" actId="1076"/>
          <ac:picMkLst>
            <pc:docMk/>
            <pc:sldMk cId="1962420808" sldId="256"/>
            <ac:picMk id="7" creationId="{A4458BB9-29F7-C010-78A0-75924F3A0D65}"/>
          </ac:picMkLst>
        </pc:picChg>
      </pc:sldChg>
      <pc:sldChg chg="delSp modSp mod modTransition">
        <pc:chgData name="Richard November" userId="1fea1cf6bfcdba54" providerId="LiveId" clId="{8A2BB1F9-41D1-4B93-AC74-7F422342BEC9}" dt="2026-07-17T12:02:10.479" v="356"/>
        <pc:sldMkLst>
          <pc:docMk/>
          <pc:sldMk cId="2024935134" sldId="257"/>
        </pc:sldMkLst>
        <pc:spChg chg="del">
          <ac:chgData name="Richard November" userId="1fea1cf6bfcdba54" providerId="LiveId" clId="{8A2BB1F9-41D1-4B93-AC74-7F422342BEC9}" dt="2026-07-17T10:47:31.953" v="1" actId="478"/>
          <ac:spMkLst>
            <pc:docMk/>
            <pc:sldMk cId="2024935134" sldId="257"/>
            <ac:spMk id="2" creationId="{603A1BFD-14D9-B686-DA78-243B658035EB}"/>
          </ac:spMkLst>
        </pc:spChg>
        <pc:spChg chg="mod">
          <ac:chgData name="Richard November" userId="1fea1cf6bfcdba54" providerId="LiveId" clId="{8A2BB1F9-41D1-4B93-AC74-7F422342BEC9}" dt="2026-07-17T11:24:16.119" v="181" actId="114"/>
          <ac:spMkLst>
            <pc:docMk/>
            <pc:sldMk cId="2024935134" sldId="257"/>
            <ac:spMk id="3" creationId="{F8102121-9C77-F20E-0218-56F272623EA2}"/>
          </ac:spMkLst>
        </pc:spChg>
      </pc:sldChg>
      <pc:sldChg chg="delSp modSp mod modTransition">
        <pc:chgData name="Richard November" userId="1fea1cf6bfcdba54" providerId="LiveId" clId="{8A2BB1F9-41D1-4B93-AC74-7F422342BEC9}" dt="2026-07-17T12:02:10.479" v="356"/>
        <pc:sldMkLst>
          <pc:docMk/>
          <pc:sldMk cId="3704370241" sldId="258"/>
        </pc:sldMkLst>
        <pc:spChg chg="del">
          <ac:chgData name="Richard November" userId="1fea1cf6bfcdba54" providerId="LiveId" clId="{8A2BB1F9-41D1-4B93-AC74-7F422342BEC9}" dt="2026-07-17T10:51:17.136" v="9" actId="478"/>
          <ac:spMkLst>
            <pc:docMk/>
            <pc:sldMk cId="3704370241" sldId="258"/>
            <ac:spMk id="2" creationId="{29F876F1-5AB5-ADFA-EDD5-68FD6AE317CC}"/>
          </ac:spMkLst>
        </pc:spChg>
        <pc:spChg chg="mod">
          <ac:chgData name="Richard November" userId="1fea1cf6bfcdba54" providerId="LiveId" clId="{8A2BB1F9-41D1-4B93-AC74-7F422342BEC9}" dt="2026-07-17T11:24:11.110" v="180" actId="114"/>
          <ac:spMkLst>
            <pc:docMk/>
            <pc:sldMk cId="3704370241" sldId="258"/>
            <ac:spMk id="3" creationId="{438E6ED8-0C10-8799-4DF0-1550DA3696C2}"/>
          </ac:spMkLst>
        </pc:spChg>
      </pc:sldChg>
      <pc:sldChg chg="delSp modSp mod modTransition">
        <pc:chgData name="Richard November" userId="1fea1cf6bfcdba54" providerId="LiveId" clId="{8A2BB1F9-41D1-4B93-AC74-7F422342BEC9}" dt="2026-07-17T12:02:10.479" v="356"/>
        <pc:sldMkLst>
          <pc:docMk/>
          <pc:sldMk cId="2084772880" sldId="259"/>
        </pc:sldMkLst>
        <pc:spChg chg="del">
          <ac:chgData name="Richard November" userId="1fea1cf6bfcdba54" providerId="LiveId" clId="{8A2BB1F9-41D1-4B93-AC74-7F422342BEC9}" dt="2026-07-17T10:55:28.074" v="64" actId="478"/>
          <ac:spMkLst>
            <pc:docMk/>
            <pc:sldMk cId="2084772880" sldId="259"/>
            <ac:spMk id="2" creationId="{8F2C40E7-21E6-E23B-3E9F-2244A2FC3CC9}"/>
          </ac:spMkLst>
        </pc:spChg>
        <pc:spChg chg="mod">
          <ac:chgData name="Richard November" userId="1fea1cf6bfcdba54" providerId="LiveId" clId="{8A2BB1F9-41D1-4B93-AC74-7F422342BEC9}" dt="2026-07-17T11:24:31.059" v="182" actId="114"/>
          <ac:spMkLst>
            <pc:docMk/>
            <pc:sldMk cId="2084772880" sldId="259"/>
            <ac:spMk id="3" creationId="{3F31B9F5-5A6E-DAF9-9980-CCC5518093B9}"/>
          </ac:spMkLst>
        </pc:spChg>
      </pc:sldChg>
      <pc:sldChg chg="addSp delSp modSp new mod modTransition">
        <pc:chgData name="Richard November" userId="1fea1cf6bfcdba54" providerId="LiveId" clId="{8A2BB1F9-41D1-4B93-AC74-7F422342BEC9}" dt="2026-07-17T12:02:10.479" v="356"/>
        <pc:sldMkLst>
          <pc:docMk/>
          <pc:sldMk cId="1652194378" sldId="260"/>
        </pc:sldMkLst>
        <pc:spChg chg="del">
          <ac:chgData name="Richard November" userId="1fea1cf6bfcdba54" providerId="LiveId" clId="{8A2BB1F9-41D1-4B93-AC74-7F422342BEC9}" dt="2026-07-17T11:15:39.986" v="102" actId="22"/>
          <ac:spMkLst>
            <pc:docMk/>
            <pc:sldMk cId="1652194378" sldId="260"/>
            <ac:spMk id="3" creationId="{2592A5C9-C572-C63B-B8CF-5582BE9A15D7}"/>
          </ac:spMkLst>
        </pc:spChg>
        <pc:spChg chg="add del mod">
          <ac:chgData name="Richard November" userId="1fea1cf6bfcdba54" providerId="LiveId" clId="{8A2BB1F9-41D1-4B93-AC74-7F422342BEC9}" dt="2026-07-17T11:16:54.849" v="111" actId="22"/>
          <ac:spMkLst>
            <pc:docMk/>
            <pc:sldMk cId="1652194378" sldId="260"/>
            <ac:spMk id="7" creationId="{A752DEF7-F8C7-5C23-C6FC-53FBE2347526}"/>
          </ac:spMkLst>
        </pc:spChg>
        <pc:picChg chg="add del mod ord modCrop">
          <ac:chgData name="Richard November" userId="1fea1cf6bfcdba54" providerId="LiveId" clId="{8A2BB1F9-41D1-4B93-AC74-7F422342BEC9}" dt="2026-07-17T11:15:56.344" v="110" actId="478"/>
          <ac:picMkLst>
            <pc:docMk/>
            <pc:sldMk cId="1652194378" sldId="260"/>
            <ac:picMk id="5" creationId="{5935A1D0-B845-88B9-A6E6-1D01C93CB0FE}"/>
          </ac:picMkLst>
        </pc:picChg>
        <pc:picChg chg="add mod ord modCrop">
          <ac:chgData name="Richard November" userId="1fea1cf6bfcdba54" providerId="LiveId" clId="{8A2BB1F9-41D1-4B93-AC74-7F422342BEC9}" dt="2026-07-17T11:18:20.698" v="129" actId="1076"/>
          <ac:picMkLst>
            <pc:docMk/>
            <pc:sldMk cId="1652194378" sldId="260"/>
            <ac:picMk id="9" creationId="{DAD8C8EF-7076-22F5-73C8-103507A11E73}"/>
          </ac:picMkLst>
        </pc:picChg>
      </pc:sldChg>
      <pc:sldChg chg="modSp new mod modTransition">
        <pc:chgData name="Richard November" userId="1fea1cf6bfcdba54" providerId="LiveId" clId="{8A2BB1F9-41D1-4B93-AC74-7F422342BEC9}" dt="2026-07-17T12:02:10.479" v="356"/>
        <pc:sldMkLst>
          <pc:docMk/>
          <pc:sldMk cId="632363194" sldId="261"/>
        </pc:sldMkLst>
        <pc:spChg chg="mod">
          <ac:chgData name="Richard November" userId="1fea1cf6bfcdba54" providerId="LiveId" clId="{8A2BB1F9-41D1-4B93-AC74-7F422342BEC9}" dt="2026-07-17T12:01:44.511" v="354" actId="113"/>
          <ac:spMkLst>
            <pc:docMk/>
            <pc:sldMk cId="632363194" sldId="261"/>
            <ac:spMk id="2" creationId="{DB84FCE3-04BE-5012-06C0-B0C017C77A45}"/>
          </ac:spMkLst>
        </pc:spChg>
        <pc:spChg chg="mod">
          <ac:chgData name="Richard November" userId="1fea1cf6bfcdba54" providerId="LiveId" clId="{8A2BB1F9-41D1-4B93-AC74-7F422342BEC9}" dt="2026-07-17T11:26:00.263" v="252" actId="20577"/>
          <ac:spMkLst>
            <pc:docMk/>
            <pc:sldMk cId="632363194" sldId="261"/>
            <ac:spMk id="3" creationId="{1FA89C9B-4C32-F65B-73AA-D001F55F7979}"/>
          </ac:spMkLst>
        </pc:spChg>
      </pc:sldChg>
      <pc:sldChg chg="delSp modSp new mod modTransition modAnim">
        <pc:chgData name="Richard November" userId="1fea1cf6bfcdba54" providerId="LiveId" clId="{8A2BB1F9-41D1-4B93-AC74-7F422342BEC9}" dt="2026-07-17T12:02:10.479" v="356"/>
        <pc:sldMkLst>
          <pc:docMk/>
          <pc:sldMk cId="754682478" sldId="262"/>
        </pc:sldMkLst>
        <pc:spChg chg="del">
          <ac:chgData name="Richard November" userId="1fea1cf6bfcdba54" providerId="LiveId" clId="{8A2BB1F9-41D1-4B93-AC74-7F422342BEC9}" dt="2026-07-17T11:30:31.973" v="282" actId="478"/>
          <ac:spMkLst>
            <pc:docMk/>
            <pc:sldMk cId="754682478" sldId="262"/>
            <ac:spMk id="2" creationId="{13EB2033-CA9A-CB6C-B0B6-0E284969C616}"/>
          </ac:spMkLst>
        </pc:spChg>
        <pc:spChg chg="mod">
          <ac:chgData name="Richard November" userId="1fea1cf6bfcdba54" providerId="LiveId" clId="{8A2BB1F9-41D1-4B93-AC74-7F422342BEC9}" dt="2026-07-17T11:33:33.890" v="326" actId="20577"/>
          <ac:spMkLst>
            <pc:docMk/>
            <pc:sldMk cId="754682478" sldId="262"/>
            <ac:spMk id="3" creationId="{F4E96248-80AC-3BDD-2F19-8FCBCF3B7C29}"/>
          </ac:spMkLst>
        </pc:spChg>
      </pc:sldChg>
      <pc:sldChg chg="addSp delSp modSp new mod modTransition modAnim">
        <pc:chgData name="Richard November" userId="1fea1cf6bfcdba54" providerId="LiveId" clId="{8A2BB1F9-41D1-4B93-AC74-7F422342BEC9}" dt="2026-07-17T12:02:10.479" v="356"/>
        <pc:sldMkLst>
          <pc:docMk/>
          <pc:sldMk cId="3175248972" sldId="263"/>
        </pc:sldMkLst>
        <pc:spChg chg="del">
          <ac:chgData name="Richard November" userId="1fea1cf6bfcdba54" providerId="LiveId" clId="{8A2BB1F9-41D1-4B93-AC74-7F422342BEC9}" dt="2026-07-17T11:36:43.326" v="330" actId="22"/>
          <ac:spMkLst>
            <pc:docMk/>
            <pc:sldMk cId="3175248972" sldId="263"/>
            <ac:spMk id="3" creationId="{94AD7256-D6A8-4D2E-4AFB-B4215093A96E}"/>
          </ac:spMkLst>
        </pc:spChg>
        <pc:picChg chg="add mod ord">
          <ac:chgData name="Richard November" userId="1fea1cf6bfcdba54" providerId="LiveId" clId="{8A2BB1F9-41D1-4B93-AC74-7F422342BEC9}" dt="2026-07-17T11:37:34.302" v="334" actId="1076"/>
          <ac:picMkLst>
            <pc:docMk/>
            <pc:sldMk cId="3175248972" sldId="263"/>
            <ac:picMk id="5" creationId="{9FDFCB8B-1412-F37A-C6FB-156F3B618C0B}"/>
          </ac:picMkLst>
        </pc:picChg>
        <pc:picChg chg="add mod">
          <ac:chgData name="Richard November" userId="1fea1cf6bfcdba54" providerId="LiveId" clId="{8A2BB1F9-41D1-4B93-AC74-7F422342BEC9}" dt="2026-07-17T11:39:12.435" v="346" actId="1076"/>
          <ac:picMkLst>
            <pc:docMk/>
            <pc:sldMk cId="3175248972" sldId="263"/>
            <ac:picMk id="7" creationId="{0D86AE06-9813-D33B-16A6-502B3C31177B}"/>
          </ac:picMkLst>
        </pc:picChg>
      </pc:sldChg>
      <pc:sldChg chg="new del">
        <pc:chgData name="Richard November" userId="1fea1cf6bfcdba54" providerId="LiveId" clId="{8A2BB1F9-41D1-4B93-AC74-7F422342BEC9}" dt="2026-07-17T12:03:43.978" v="361" actId="47"/>
        <pc:sldMkLst>
          <pc:docMk/>
          <pc:sldMk cId="2810261820" sldId="264"/>
        </pc:sldMkLst>
      </pc:sldChg>
      <pc:sldChg chg="addSp delSp modSp add mod ord">
        <pc:chgData name="Richard November" userId="1fea1cf6bfcdba54" providerId="LiveId" clId="{8A2BB1F9-41D1-4B93-AC74-7F422342BEC9}" dt="2026-07-17T12:09:51.182" v="364" actId="1076"/>
        <pc:sldMkLst>
          <pc:docMk/>
          <pc:sldMk cId="2520373207" sldId="265"/>
        </pc:sldMkLst>
        <pc:picChg chg="add mod">
          <ac:chgData name="Richard November" userId="1fea1cf6bfcdba54" providerId="LiveId" clId="{8A2BB1F9-41D1-4B93-AC74-7F422342BEC9}" dt="2026-07-17T12:09:51.182" v="364" actId="1076"/>
          <ac:picMkLst>
            <pc:docMk/>
            <pc:sldMk cId="2520373207" sldId="265"/>
            <ac:picMk id="4" creationId="{6802A325-61B0-D9EB-12F8-0C2A95B1D60E}"/>
          </ac:picMkLst>
        </pc:picChg>
        <pc:picChg chg="del">
          <ac:chgData name="Richard November" userId="1fea1cf6bfcdba54" providerId="LiveId" clId="{8A2BB1F9-41D1-4B93-AC74-7F422342BEC9}" dt="2026-07-17T12:05:32.889" v="362" actId="478"/>
          <ac:picMkLst>
            <pc:docMk/>
            <pc:sldMk cId="2520373207" sldId="265"/>
            <ac:picMk id="7" creationId="{5415A6CA-0199-A7DA-A971-AB1B622CC11D}"/>
          </ac:picMkLst>
        </pc:picChg>
      </pc:sldChg>
      <pc:sldMasterChg chg="modTransition modSldLayout">
        <pc:chgData name="Richard November" userId="1fea1cf6bfcdba54" providerId="LiveId" clId="{8A2BB1F9-41D1-4B93-AC74-7F422342BEC9}" dt="2026-07-17T12:02:10.479" v="356"/>
        <pc:sldMasterMkLst>
          <pc:docMk/>
          <pc:sldMasterMk cId="443347432" sldId="2147483648"/>
        </pc:sldMasterMkLst>
        <pc:sldLayoutChg chg="modTransition">
          <pc:chgData name="Richard November" userId="1fea1cf6bfcdba54" providerId="LiveId" clId="{8A2BB1F9-41D1-4B93-AC74-7F422342BEC9}" dt="2026-07-17T12:02:10.479" v="356"/>
          <pc:sldLayoutMkLst>
            <pc:docMk/>
            <pc:sldMasterMk cId="443347432" sldId="2147483648"/>
            <pc:sldLayoutMk cId="2696955922" sldId="2147483649"/>
          </pc:sldLayoutMkLst>
        </pc:sldLayoutChg>
        <pc:sldLayoutChg chg="modTransition">
          <pc:chgData name="Richard November" userId="1fea1cf6bfcdba54" providerId="LiveId" clId="{8A2BB1F9-41D1-4B93-AC74-7F422342BEC9}" dt="2026-07-17T12:02:10.479" v="356"/>
          <pc:sldLayoutMkLst>
            <pc:docMk/>
            <pc:sldMasterMk cId="443347432" sldId="2147483648"/>
            <pc:sldLayoutMk cId="3965917934" sldId="2147483650"/>
          </pc:sldLayoutMkLst>
        </pc:sldLayoutChg>
        <pc:sldLayoutChg chg="modTransition">
          <pc:chgData name="Richard November" userId="1fea1cf6bfcdba54" providerId="LiveId" clId="{8A2BB1F9-41D1-4B93-AC74-7F422342BEC9}" dt="2026-07-17T12:02:10.479" v="356"/>
          <pc:sldLayoutMkLst>
            <pc:docMk/>
            <pc:sldMasterMk cId="443347432" sldId="2147483648"/>
            <pc:sldLayoutMk cId="30899336" sldId="2147483651"/>
          </pc:sldLayoutMkLst>
        </pc:sldLayoutChg>
        <pc:sldLayoutChg chg="modTransition">
          <pc:chgData name="Richard November" userId="1fea1cf6bfcdba54" providerId="LiveId" clId="{8A2BB1F9-41D1-4B93-AC74-7F422342BEC9}" dt="2026-07-17T12:02:10.479" v="356"/>
          <pc:sldLayoutMkLst>
            <pc:docMk/>
            <pc:sldMasterMk cId="443347432" sldId="2147483648"/>
            <pc:sldLayoutMk cId="4052988557" sldId="2147483652"/>
          </pc:sldLayoutMkLst>
        </pc:sldLayoutChg>
        <pc:sldLayoutChg chg="modTransition">
          <pc:chgData name="Richard November" userId="1fea1cf6bfcdba54" providerId="LiveId" clId="{8A2BB1F9-41D1-4B93-AC74-7F422342BEC9}" dt="2026-07-17T12:02:10.479" v="356"/>
          <pc:sldLayoutMkLst>
            <pc:docMk/>
            <pc:sldMasterMk cId="443347432" sldId="2147483648"/>
            <pc:sldLayoutMk cId="195310681" sldId="2147483653"/>
          </pc:sldLayoutMkLst>
        </pc:sldLayoutChg>
        <pc:sldLayoutChg chg="modTransition">
          <pc:chgData name="Richard November" userId="1fea1cf6bfcdba54" providerId="LiveId" clId="{8A2BB1F9-41D1-4B93-AC74-7F422342BEC9}" dt="2026-07-17T12:02:10.479" v="356"/>
          <pc:sldLayoutMkLst>
            <pc:docMk/>
            <pc:sldMasterMk cId="443347432" sldId="2147483648"/>
            <pc:sldLayoutMk cId="2405637266" sldId="2147483654"/>
          </pc:sldLayoutMkLst>
        </pc:sldLayoutChg>
        <pc:sldLayoutChg chg="modTransition">
          <pc:chgData name="Richard November" userId="1fea1cf6bfcdba54" providerId="LiveId" clId="{8A2BB1F9-41D1-4B93-AC74-7F422342BEC9}" dt="2026-07-17T12:02:10.479" v="356"/>
          <pc:sldLayoutMkLst>
            <pc:docMk/>
            <pc:sldMasterMk cId="443347432" sldId="2147483648"/>
            <pc:sldLayoutMk cId="425430750" sldId="2147483655"/>
          </pc:sldLayoutMkLst>
        </pc:sldLayoutChg>
        <pc:sldLayoutChg chg="modTransition">
          <pc:chgData name="Richard November" userId="1fea1cf6bfcdba54" providerId="LiveId" clId="{8A2BB1F9-41D1-4B93-AC74-7F422342BEC9}" dt="2026-07-17T12:02:10.479" v="356"/>
          <pc:sldLayoutMkLst>
            <pc:docMk/>
            <pc:sldMasterMk cId="443347432" sldId="2147483648"/>
            <pc:sldLayoutMk cId="1501376286" sldId="2147483656"/>
          </pc:sldLayoutMkLst>
        </pc:sldLayoutChg>
        <pc:sldLayoutChg chg="modTransition">
          <pc:chgData name="Richard November" userId="1fea1cf6bfcdba54" providerId="LiveId" clId="{8A2BB1F9-41D1-4B93-AC74-7F422342BEC9}" dt="2026-07-17T12:02:10.479" v="356"/>
          <pc:sldLayoutMkLst>
            <pc:docMk/>
            <pc:sldMasterMk cId="443347432" sldId="2147483648"/>
            <pc:sldLayoutMk cId="2735227493" sldId="2147483657"/>
          </pc:sldLayoutMkLst>
        </pc:sldLayoutChg>
        <pc:sldLayoutChg chg="modTransition">
          <pc:chgData name="Richard November" userId="1fea1cf6bfcdba54" providerId="LiveId" clId="{8A2BB1F9-41D1-4B93-AC74-7F422342BEC9}" dt="2026-07-17T12:02:10.479" v="356"/>
          <pc:sldLayoutMkLst>
            <pc:docMk/>
            <pc:sldMasterMk cId="443347432" sldId="2147483648"/>
            <pc:sldLayoutMk cId="3198953561" sldId="2147483658"/>
          </pc:sldLayoutMkLst>
        </pc:sldLayoutChg>
        <pc:sldLayoutChg chg="modTransition">
          <pc:chgData name="Richard November" userId="1fea1cf6bfcdba54" providerId="LiveId" clId="{8A2BB1F9-41D1-4B93-AC74-7F422342BEC9}" dt="2026-07-17T12:02:10.479" v="356"/>
          <pc:sldLayoutMkLst>
            <pc:docMk/>
            <pc:sldMasterMk cId="443347432" sldId="2147483648"/>
            <pc:sldLayoutMk cId="2408387350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02903-0475-66FE-AA40-40F6663CB6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A48F9-DA96-69F8-A135-221EAFD950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1A679-8D3B-ECD0-A53E-F69C49DA3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C6EA-6343-4C6E-B989-0F25371684DC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C704E-FBA2-E9B3-2BDF-63461D1BE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32347-D806-0C79-7AF9-1596B1309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6BF2-3276-45BD-B268-1888043CA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955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75F05-05C8-8100-C0B9-F2AC8E5E7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7A943-4E28-B9E9-8B59-E5369D6F0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4790D-914D-0EE0-B349-0615867D9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C6EA-6343-4C6E-B989-0F25371684DC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C938C-434A-D9B0-EF53-827D7C83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73C70-C368-7A62-7CFC-4ED21D6AA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6BF2-3276-45BD-B268-1888043CA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917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D7845-AD95-8CEB-6CC7-05CBF1B1A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EEDBB-974F-E7C9-4D67-2D28222EE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46F27-45A6-519D-1677-BE4780330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C6EA-6343-4C6E-B989-0F25371684DC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C436E-5CD9-D049-7C2D-433CF30D3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B05D8-C0BF-9F19-4AF3-12C5FB1A0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6BF2-3276-45BD-B268-1888043CA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9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6D024-E534-9A83-9FA2-E442BA139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12083-B158-A153-7E6E-7E16ADC04F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434CA9-2642-CA69-C7C7-2C038CA2E9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B233B7-746C-761A-D2C5-C355D5DD5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C6EA-6343-4C6E-B989-0F25371684DC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03B1D-B4B2-7480-BE67-8530DB80E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268AA-47A1-A1FE-8F66-6AE80C19C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6BF2-3276-45BD-B268-1888043CA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988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FC12F-DEB8-E7FB-88EF-E9987D602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7FA71-9874-7F24-9849-9A609615E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1DD212-6F11-3D97-003D-DAB39D53F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92F954-7914-7013-0417-7BDE2D6A93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50AE3F-790F-C3FD-26CE-2F3629C8CF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5F97B1-3206-2B34-114F-FD89FA941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C6EA-6343-4C6E-B989-0F25371684DC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AAC3CC-0E74-11FB-E989-42DCB8331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D19F31-CADC-A302-8CE7-580F090F5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6BF2-3276-45BD-B268-1888043CA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10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C36F0-A623-25C4-0654-2265DAF20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D8BF85-63FB-E505-B537-23267FB13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C6EA-6343-4C6E-B989-0F25371684DC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9B34E3-5AA1-18F5-9350-3E434A0E2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905F3-CD9E-4F4F-DF94-2159EEFA6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6BF2-3276-45BD-B268-1888043CA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637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9C3436-D75F-5BB5-78A0-931C4D8EA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C6EA-6343-4C6E-B989-0F25371684DC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08948F-9990-8C67-A0F3-80748BEE2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C87B15-067A-F146-E8FA-B8F6F4FD0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6BF2-3276-45BD-B268-1888043CA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30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95DF8-7891-10BD-8DF6-C75DAD44E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66D02-BF3B-FA82-EF13-5191A3216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02A72-D106-7137-EBC3-55F51D0EA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195DAC-A8DE-3563-94EC-9EDA6A89D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C6EA-6343-4C6E-B989-0F25371684DC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CCB2BC-63C7-7427-C257-E6DC8CA78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05B02C-5C6E-87A6-EFDE-5D48BF9C1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6BF2-3276-45BD-B268-1888043CA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376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1A86C-1D80-9284-8157-4D85F3009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CB217A-3037-6A8D-73D8-7CC0DCA31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94CD3-F6C6-9751-AAF6-D96981629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663220-1FEF-5910-EE4B-E02650776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C6EA-6343-4C6E-B989-0F25371684DC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57A12-CC32-9349-8DEA-B3625D456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24AEB-B83D-A732-8E37-25B6198E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6BF2-3276-45BD-B268-1888043CA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227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1F58C-6512-317E-2072-669748F80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0144EE-36FC-BF01-1D85-60EE3BDB2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AB3F4-7270-3802-4BD3-4A7CC297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C6EA-6343-4C6E-B989-0F25371684DC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09351-2DA9-BF27-493E-15379C1C2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37D3B-2C68-2FA5-F790-A444935A2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6BF2-3276-45BD-B268-1888043CA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953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430D99-8AC8-0480-797F-61AC4A5728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5DA36-F077-251F-B3C0-9D8230468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688B0-6CD6-F9B8-B307-E6FAE556C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C6EA-6343-4C6E-B989-0F25371684DC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05DC3-8AD4-E997-81A1-0B36F62A7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A94D9-B1CD-8FF4-2ACC-D44A4380C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6BF2-3276-45BD-B268-1888043CA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387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6DDE49-7EF4-64FD-D3C9-78754376A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53D52-ABD5-DFF5-AEAE-D9D5C57C9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F56A2-214A-1006-5505-60CA708AB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3AC6EA-6343-4C6E-B989-0F25371684DC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AFD87-4B9A-4CB0-491B-D9D42ED28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A9717-E793-80D6-7BFC-38C1EDA14F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DD6BF2-3276-45BD-B268-1888043CA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34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matthew%2022&amp;version=NIV#fen-NIV-23912d" TargetMode="External"/><Relationship Id="rId2" Type="http://schemas.openxmlformats.org/officeDocument/2006/relationships/hyperlink" Target="https://www.biblegateway.com/passage/?search=matthew%2022&amp;version=NIV#fen-NIV-23910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Matthew%2019&amp;version=NIV#fen-NIV-23768b" TargetMode="External"/><Relationship Id="rId2" Type="http://schemas.openxmlformats.org/officeDocument/2006/relationships/hyperlink" Target="https://www.biblegateway.com/passage/?search=Matthew%2019&amp;version=NIV#fen-NIV-23767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982-C5A3-D187-E58F-F3CDA5D35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en-GB" b="1" dirty="0"/>
              <a:t>Attitudes and actions in marriage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458BB9-29F7-C010-78A0-75924F3A0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864" y="2738628"/>
            <a:ext cx="4462272" cy="372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20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02121-9C77-F20E-0218-56F272623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281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Matthew 22:34</a:t>
            </a:r>
          </a:p>
          <a:p>
            <a:pPr>
              <a:buNone/>
            </a:pPr>
            <a:endParaRPr lang="en-GB" sz="2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GB" sz="2800" b="1" i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34 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Hearing that Jesus had silenced the Sadducees, the Pharisees got together. </a:t>
            </a:r>
            <a:r>
              <a:rPr lang="en-GB" sz="28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35 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One of them, an expert in the law, tested him with this question: </a:t>
            </a:r>
            <a:r>
              <a:rPr lang="en-GB" sz="28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36 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“Teacher, which is the greatest commandment in the Law?”</a:t>
            </a:r>
          </a:p>
          <a:p>
            <a:pPr>
              <a:buNone/>
            </a:pPr>
            <a:r>
              <a:rPr lang="en-GB" sz="28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37 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Jesus replied: “‘Love the Lord your God with all your heart and with all your soul and with all your mind.’</a:t>
            </a:r>
            <a:r>
              <a:rPr lang="en-GB" sz="28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[</a:t>
            </a:r>
            <a:r>
              <a:rPr lang="en-GB" sz="2800" u="sng" kern="100" baseline="300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 tooltip="See footnote c"/>
              </a:rPr>
              <a:t>c</a:t>
            </a:r>
            <a:r>
              <a:rPr lang="en-GB" sz="28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GB" sz="28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38 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is the first and greatest commandment. </a:t>
            </a:r>
            <a:r>
              <a:rPr lang="en-GB" sz="28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39 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the second is like it: ‘Love your neighbour as yourself.’</a:t>
            </a:r>
            <a:r>
              <a:rPr lang="en-GB" sz="28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[</a:t>
            </a:r>
            <a:r>
              <a:rPr lang="en-GB" sz="2800" u="sng" kern="100" baseline="300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 tooltip="See footnote d"/>
              </a:rPr>
              <a:t>d</a:t>
            </a:r>
            <a:r>
              <a:rPr lang="en-GB" sz="28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GB" sz="28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40 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 the Law and the Prophets hang on these two commandments.”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4935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E6ED8-0C10-8799-4DF0-1550DA369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416"/>
            <a:ext cx="10515600" cy="556272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sz="30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1 Corinthians 7:32</a:t>
            </a:r>
          </a:p>
          <a:p>
            <a:pPr>
              <a:buNone/>
            </a:pPr>
            <a:endParaRPr lang="en-GB" sz="3000" b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GB" sz="3000" b="1" i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32</a:t>
            </a:r>
            <a:r>
              <a:rPr lang="en-GB" sz="30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GB" sz="3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would like you to be free from concern. An unmarried man is concerned about the Lord’s affairs—how he can please the Lord. </a:t>
            </a:r>
          </a:p>
          <a:p>
            <a:pPr>
              <a:buNone/>
            </a:pPr>
            <a:r>
              <a:rPr lang="en-GB" sz="30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33 </a:t>
            </a:r>
            <a:r>
              <a:rPr lang="en-GB" sz="3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But a married man is concerned about the affairs of this world—how he can please his wife— </a:t>
            </a:r>
            <a:r>
              <a:rPr lang="en-GB" sz="30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34 </a:t>
            </a:r>
            <a:r>
              <a:rPr lang="en-GB" sz="3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his interests are divided. An unmarried woman or virgin is concerned about the Lord’s affairs: Her aim is to be devoted to the Lord in both body and spirit. But a married woman is concerned about the affairs of this world—how she can please her husband. </a:t>
            </a:r>
          </a:p>
          <a:p>
            <a:pPr>
              <a:buNone/>
            </a:pPr>
            <a:r>
              <a:rPr lang="en-GB" sz="30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35 </a:t>
            </a:r>
            <a:r>
              <a:rPr lang="en-GB" sz="3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am saying this for your own good, not to restrict you, but that you may live in a right way in undivided devotion to the Lord.</a:t>
            </a:r>
          </a:p>
          <a:p>
            <a:pPr>
              <a:buNone/>
            </a:pPr>
            <a:r>
              <a:rPr lang="en-GB" sz="2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4370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1B9F5-5A6E-DAF9-9980-CCC551809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4296"/>
            <a:ext cx="10515600" cy="534327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Matthew 19</a:t>
            </a:r>
          </a:p>
          <a:p>
            <a:pPr>
              <a:buNone/>
            </a:pPr>
            <a:endParaRPr lang="en-GB" sz="2800" b="1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GB" sz="2800" b="1" i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Jesus had finished saying these things, he left Galilee and went into the region of Judea to the other side of the Jordan. </a:t>
            </a:r>
            <a:r>
              <a:rPr lang="en-GB" sz="28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2 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Large crowds followed him, and he healed them there.</a:t>
            </a:r>
          </a:p>
          <a:p>
            <a:pPr>
              <a:buNone/>
            </a:pPr>
            <a:r>
              <a:rPr lang="en-GB" sz="28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3 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Some Pharisees came to him to test him. They asked, “Is it lawful for a man to divorce his wife for any and every reason?”</a:t>
            </a:r>
          </a:p>
          <a:p>
            <a:pPr>
              <a:buNone/>
            </a:pPr>
            <a:r>
              <a:rPr lang="en-GB" sz="28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4 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“Haven’t you read,” he replied, “that at the beginning the Creator ‘made them male and female,’</a:t>
            </a:r>
            <a:r>
              <a:rPr lang="en-GB" sz="28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[</a:t>
            </a:r>
            <a:r>
              <a:rPr lang="en-GB" sz="2800" u="sng" kern="100" baseline="300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 tooltip="See footnote a"/>
              </a:rPr>
              <a:t>a</a:t>
            </a:r>
            <a:r>
              <a:rPr lang="en-GB" sz="28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GB" sz="28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5 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said, ‘For this reason a man will leave his father and mother and be united to his wife, and the two will become one flesh’</a:t>
            </a:r>
            <a:r>
              <a:rPr lang="en-GB" sz="28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[</a:t>
            </a:r>
            <a:r>
              <a:rPr lang="en-GB" sz="2800" u="sng" kern="100" baseline="300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 tooltip="See footnote b"/>
              </a:rPr>
              <a:t>b</a:t>
            </a:r>
            <a:r>
              <a:rPr lang="en-GB" sz="28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? </a:t>
            </a:r>
            <a:r>
              <a:rPr lang="en-GB" sz="28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6 </a:t>
            </a:r>
            <a: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 they are no longer two, but one flesh. Therefore, what God has joined together, let no one separate.”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772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56248-4019-FC57-5AEA-CD45528DE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AD8C8EF-7076-22F5-73C8-103507A11E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34" t="8033" r="-134" b="9505"/>
          <a:stretch>
            <a:fillRect/>
          </a:stretch>
        </p:blipFill>
        <p:spPr>
          <a:xfrm>
            <a:off x="2690804" y="0"/>
            <a:ext cx="6810391" cy="561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94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4FCE3-04BE-5012-06C0-B0C017C77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208" y="291973"/>
            <a:ext cx="10515600" cy="1325563"/>
          </a:xfrm>
        </p:spPr>
        <p:txBody>
          <a:bodyPr/>
          <a:lstStyle/>
          <a:p>
            <a:r>
              <a:rPr lang="en-GB" b="1" dirty="0"/>
              <a:t>Wives’ attitudes and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89C9B-4C32-F65B-73AA-D001F55F7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Wives submit to your own husbands as you do to the Lord. (Ephesians 5: 22)</a:t>
            </a:r>
          </a:p>
          <a:p>
            <a:r>
              <a:rPr lang="en-GB" dirty="0"/>
              <a:t>Now as the church submits to Christ, so also wives should submit to her husbands in everything. (verse 24)</a:t>
            </a:r>
          </a:p>
          <a:p>
            <a:r>
              <a:rPr lang="en-GB" dirty="0"/>
              <a:t>The wife must respect her husband. (verse 33)</a:t>
            </a:r>
          </a:p>
          <a:p>
            <a:r>
              <a:rPr lang="en-GB" dirty="0"/>
              <a:t>Wife of noble character from Proverbs 31:10-31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2363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96248-80AC-3BDD-2F19-8FCBCF3B7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2585"/>
            <a:ext cx="10515600" cy="4351338"/>
          </a:xfrm>
        </p:spPr>
        <p:txBody>
          <a:bodyPr>
            <a:normAutofit fontScale="92500" lnSpcReduction="20000"/>
          </a:bodyPr>
          <a:lstStyle/>
          <a:p>
            <a:endParaRPr lang="en-GB" i="1" dirty="0"/>
          </a:p>
          <a:p>
            <a:pPr marL="0" indent="0">
              <a:buNone/>
            </a:pPr>
            <a:r>
              <a:rPr lang="en-GB" b="1" dirty="0"/>
              <a:t>1 Corinthians 16:16</a:t>
            </a:r>
          </a:p>
          <a:p>
            <a:endParaRPr lang="en-GB" i="1" dirty="0"/>
          </a:p>
          <a:p>
            <a:r>
              <a:rPr lang="en-GB" dirty="0"/>
              <a:t>“You know that the household of Stephanas were the first converts in Achaia, and they have devoted themselves to the service of the Lord’s people. I urge you, brothers and sisters, to ‘</a:t>
            </a:r>
            <a:r>
              <a:rPr lang="en-GB" b="1" dirty="0" err="1"/>
              <a:t>hypotasso</a:t>
            </a:r>
            <a:r>
              <a:rPr lang="en-GB" b="1" dirty="0"/>
              <a:t>’</a:t>
            </a:r>
            <a:r>
              <a:rPr lang="en-GB" dirty="0"/>
              <a:t> such people and to everyone who joins in the work and labours at it.”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Genesis 2:18</a:t>
            </a:r>
          </a:p>
          <a:p>
            <a:endParaRPr lang="en-GB" dirty="0"/>
          </a:p>
          <a:p>
            <a:r>
              <a:rPr lang="en-GB" b="1" i="1" baseline="30000" dirty="0"/>
              <a:t>18 </a:t>
            </a:r>
            <a:r>
              <a:rPr lang="en-GB" i="1" dirty="0"/>
              <a:t>The </a:t>
            </a:r>
            <a:r>
              <a:rPr lang="en-GB" i="1" cap="small" dirty="0"/>
              <a:t>Lord</a:t>
            </a:r>
            <a:r>
              <a:rPr lang="en-GB" i="1" dirty="0"/>
              <a:t> God said, “It is not good for the man to be alone. I will make a helper suitable for him.”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682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86C63-8C8E-021B-CE61-360AD94D8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DFCB8B-1412-F37A-C6FB-156F3B618C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0404" y="1386713"/>
            <a:ext cx="4414983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86AE06-9813-D33B-16A6-502B3C311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541" y="0"/>
            <a:ext cx="45350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48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46FA2-7BF6-5BE0-9A71-6C3321AE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AF3C5-4BDC-E849-86AB-8BB98B043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en-GB" b="1" dirty="0"/>
              <a:t>Attitudes and actions in marriage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02A325-61B0-D9EB-12F8-0C2A95B1D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325" y="2387600"/>
            <a:ext cx="470535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73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566</Words>
  <Application>Microsoft Office PowerPoint</Application>
  <PresentationFormat>Widescreen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Attitudes and actions in marriage</vt:lpstr>
      <vt:lpstr>PowerPoint Presentation</vt:lpstr>
      <vt:lpstr>PowerPoint Presentation</vt:lpstr>
      <vt:lpstr>PowerPoint Presentation</vt:lpstr>
      <vt:lpstr>PowerPoint Presentation</vt:lpstr>
      <vt:lpstr>Wives’ attitudes and actions</vt:lpstr>
      <vt:lpstr>PowerPoint Presentation</vt:lpstr>
      <vt:lpstr>PowerPoint Presentation</vt:lpstr>
      <vt:lpstr>Attitudes and actions in marriage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November</dc:creator>
  <cp:lastModifiedBy>Richard November</cp:lastModifiedBy>
  <cp:revision>1</cp:revision>
  <dcterms:created xsi:type="dcterms:W3CDTF">2026-07-17T10:33:24Z</dcterms:created>
  <dcterms:modified xsi:type="dcterms:W3CDTF">2026-07-17T12:09:52Z</dcterms:modified>
</cp:coreProperties>
</file>