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4" r:id="rId4"/>
    <p:sldId id="258" r:id="rId5"/>
    <p:sldId id="269" r:id="rId6"/>
    <p:sldId id="266" r:id="rId7"/>
    <p:sldId id="259" r:id="rId8"/>
    <p:sldId id="267" r:id="rId9"/>
    <p:sldId id="268" r:id="rId10"/>
    <p:sldId id="271" r:id="rId11"/>
    <p:sldId id="272" r:id="rId12"/>
    <p:sldId id="27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49" autoAdjust="0"/>
    <p:restoredTop sz="94660"/>
  </p:normalViewPr>
  <p:slideViewPr>
    <p:cSldViewPr snapToGrid="0">
      <p:cViewPr varScale="1">
        <p:scale>
          <a:sx n="90" d="100"/>
          <a:sy n="90" d="100"/>
        </p:scale>
        <p:origin x="18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35550-0CB2-DD99-662D-AAC783876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16B2A1-11F0-BF98-9CD2-4DB17AA058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CEE30-8CC2-2531-F723-2DF24436E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453C2-6809-42AD-85B6-08112244BE9F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DEF23-032E-EEDF-93EF-D9A5BFDB5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1DCF5-1A1D-09AC-A52B-427AEDFB0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00EBA-B313-45DA-83C8-E627628421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4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4ABF4-90D3-9940-FF75-566B223A2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1EC3A-25F7-B907-DBF2-0F78C62BE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5162C-512B-35F7-EB0B-425CAE75F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453C2-6809-42AD-85B6-08112244BE9F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A6313-2A79-D693-515A-1AE80A684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54CE3-67D5-1E08-985B-F56084E2C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00EBA-B313-45DA-83C8-E627628421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966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C88A3-8A46-D3C7-C4CD-2C3FE68FC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86D7DA-EE21-55BC-A9EE-2F9258171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01614-66D9-D188-EB63-018871D58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453C2-6809-42AD-85B6-08112244BE9F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C9F94-3908-BDAE-FC29-EFDB38F59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87095-8808-1BAA-209F-0D4E3EBA2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00EBA-B313-45DA-83C8-E627628421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925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C0F85-9A54-95EE-BB6A-9FD685598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F18CB-B556-5929-3153-FD00E62987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5ACBC5-E5CA-9AB3-EDBF-17C5955E43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3FB86-E0E5-3C8C-E1D9-66D378C55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453C2-6809-42AD-85B6-08112244BE9F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15E23C-D9F0-08FF-DCC5-2C5670C7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94B61E-B351-1A24-4989-23C039C9E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00EBA-B313-45DA-83C8-E627628421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064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9A066-73E6-5AA6-1B9C-FF3382427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821894-F172-0CB1-2EE5-543A8ADB5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B27F3A-43BE-D4C7-9C3B-A1A5236DAF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14A2C7-915C-8BC1-BF0A-F1FF9AFC1E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EF5E5-8F3C-ECDF-C6BF-34BAAC7B63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09DFCE-781A-77EB-BBF6-DE389D489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453C2-6809-42AD-85B6-08112244BE9F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DF88EF-FDE1-4212-C11A-E10FAE248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BAAA57-31B4-BDCF-F23E-7128BEC83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00EBA-B313-45DA-83C8-E627628421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60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E759C-321A-0F51-FE03-2879A439D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8B1D35-F055-CCDA-4F77-792F8882A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453C2-6809-42AD-85B6-08112244BE9F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A1E70-6AF7-0CC9-3453-7F719DA15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D390BA-6DC3-FFD7-1C84-FE484384B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00EBA-B313-45DA-83C8-E627628421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7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E4A1BB-0855-39AB-1285-BC6AA1529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453C2-6809-42AD-85B6-08112244BE9F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5E0C7D-915C-2821-977A-0D448FA97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90FB37-AA65-0E94-F7A4-65D54164C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00EBA-B313-45DA-83C8-E627628421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747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9230C-DCA3-1FC1-8BB3-874B7F531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0660E-75C1-FE1C-2B88-ADFE024D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C66A1-995F-E788-4546-73DB03F25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3764E2-5AA0-36C4-27E5-C01243742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453C2-6809-42AD-85B6-08112244BE9F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DA16D-6D54-C968-521B-E0D57AF75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C10A5-1429-D5A4-4EB3-6AD11A798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00EBA-B313-45DA-83C8-E627628421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601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55E85-6F5C-9712-0AAC-00E60F481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A3065D-A532-0730-3897-B79D8196A3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D132F-55D5-38F8-F307-FF5365AE4A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6FB5B7-A359-BA57-803B-69EA3864E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453C2-6809-42AD-85B6-08112244BE9F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F063D1-F655-655A-1E87-BAA5922A1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C7769-6D9B-2EC1-124D-1490AD563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00EBA-B313-45DA-83C8-E627628421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705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7B058-C63F-1F60-F2B3-CB136031A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033BA9-E9B7-2868-AFB8-95041A64A0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1230A-65CF-3A4C-5358-D0B41E41B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453C2-6809-42AD-85B6-08112244BE9F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B23C6-186E-EB8A-19E5-4D1A14C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1F545-98D5-5FA8-CC82-AD0472EC8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00EBA-B313-45DA-83C8-E627628421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869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7A1328-1E6D-92D2-2DAF-97D5EEEDE7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83D2A6-86AA-A065-3979-65ECF732D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74618-E499-9F73-C1BB-0A969C631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453C2-6809-42AD-85B6-08112244BE9F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7CDA2-DA9F-1130-643F-19948FB3C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66CC4-73A8-AAE1-FB02-E3B0CD67D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00EBA-B313-45DA-83C8-E627628421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550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45E810-EABF-5624-9B66-2E4D16245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13A6D-67F0-4A27-E609-5D960450F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D141B-59E7-902C-8EA9-553F44B7CA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6453C2-6809-42AD-85B6-08112244BE9F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3608F-B75A-F67E-4F3F-23B89B9E4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82C4B-3C60-A2A3-4440-1EC9AAD8E2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400EBA-B313-45DA-83C8-E627628421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350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2%20timothy%203&amp;version=NIV#fen-NIV-29871a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Hebrews%202&amp;version=NIV#fen-NIV-29989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C98DC-39B6-6111-6FE8-1BE65A03AD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Means of Grace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1C6331-5E0D-C66C-FA4F-9FBD2C3D29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0020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C06006-8A5A-CB79-C96F-FF7F681C9249}"/>
              </a:ext>
            </a:extLst>
          </p:cNvPr>
          <p:cNvSpPr txBox="1"/>
          <p:nvPr/>
        </p:nvSpPr>
        <p:spPr>
          <a:xfrm>
            <a:off x="640080" y="325369"/>
            <a:ext cx="4368602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What is Grace?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95D959-A2A7-F647-FE17-9839730AC809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 err="1"/>
              <a:t>Roms</a:t>
            </a:r>
            <a:r>
              <a:rPr lang="en-US" sz="2400" dirty="0"/>
              <a:t> 3:24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Undeserved gift/</a:t>
            </a:r>
            <a:r>
              <a:rPr lang="en-US" sz="2400" dirty="0" err="1"/>
              <a:t>favour</a:t>
            </a:r>
            <a:r>
              <a:rPr lang="en-US" sz="2400" dirty="0"/>
              <a:t> 	</a:t>
            </a:r>
          </a:p>
          <a:p>
            <a:pPr marL="2286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2 Corinthians 9:8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Strength/empowering that enables us to live as His way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</p:txBody>
      </p:sp>
      <p:pic>
        <p:nvPicPr>
          <p:cNvPr id="5" name="Picture 4" descr="Tying a bow in an arrangment of presents">
            <a:extLst>
              <a:ext uri="{FF2B5EF4-FFF2-40B4-BE49-F238E27FC236}">
                <a16:creationId xmlns:a16="http://schemas.microsoft.com/office/drawing/2014/main" id="{34A7BE6C-4EC4-B356-C140-DE1281B262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979" r="16068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14975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E5EE7D8-8A18-5A69-075D-4C48CA31BA01}"/>
              </a:ext>
            </a:extLst>
          </p:cNvPr>
          <p:cNvSpPr txBox="1"/>
          <p:nvPr/>
        </p:nvSpPr>
        <p:spPr>
          <a:xfrm>
            <a:off x="3502731" y="1542401"/>
            <a:ext cx="5186842" cy="383393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Means of </a:t>
            </a:r>
            <a:r>
              <a:rPr lang="en-US" sz="5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Grace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</a:t>
            </a:r>
            <a:endParaRPr lang="en-US" sz="52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</a:t>
            </a:r>
            <a:r>
              <a:rPr lang="en-US" sz="52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eans to an </a:t>
            </a:r>
            <a:r>
              <a:rPr lang="en-US" sz="5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end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13976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A silhouette of a person jumping off a cliff&#10;&#10;AI-generated content may be incorrect.">
            <a:extLst>
              <a:ext uri="{FF2B5EF4-FFF2-40B4-BE49-F238E27FC236}">
                <a16:creationId xmlns:a16="http://schemas.microsoft.com/office/drawing/2014/main" id="{19BF6B4F-4258-50B3-5794-9EC6A9F04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934" y="1697054"/>
            <a:ext cx="4616434" cy="328477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2E9B2EE-76CA-47F3-9977-3F2FCB7FD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739239"/>
            <a:ext cx="0" cy="32004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erson with his hands together in front of him&#10;&#10;AI-generated content may be incorrect.">
            <a:extLst>
              <a:ext uri="{FF2B5EF4-FFF2-40B4-BE49-F238E27FC236}">
                <a16:creationId xmlns:a16="http://schemas.microsoft.com/office/drawing/2014/main" id="{17B300DE-CAE6-6419-468F-E15DEECC5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33" y="1883104"/>
            <a:ext cx="4644528" cy="291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84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appy In The Rain Images – Browse 411,950 Stock Photos ...">
            <a:extLst>
              <a:ext uri="{FF2B5EF4-FFF2-40B4-BE49-F238E27FC236}">
                <a16:creationId xmlns:a16="http://schemas.microsoft.com/office/drawing/2014/main" id="{DE874EA2-B4EF-3CA0-FDCE-CBB85C8EB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31" y="603139"/>
            <a:ext cx="10094601" cy="565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165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876B16-8172-8E05-A2D5-59BAD0BCB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0F5B58F0-60C4-CE3E-AA76-59AFD17FE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0388D7F-D68E-B8AF-AFE1-2A3D6BF7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ABF9844-E9C5-A635-9D41-9C5C3B67B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2FE713F-8986-307C-C9A6-539E015CA0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40D1491-AE55-B98E-7A87-D885749F7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BA87E5C-18E1-5CB8-7D55-D08AFC8A76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026829C-049F-F534-D25D-6F971ED18E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519C264-72DE-1D92-C09E-9A50D8E787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24F69D7-B538-B668-8F77-E783666951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F9C5F73-7F82-A4A1-559F-B35EB4086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95306C9-DC01-071E-2900-4110F5DE208F}"/>
              </a:ext>
            </a:extLst>
          </p:cNvPr>
          <p:cNvSpPr txBox="1"/>
          <p:nvPr/>
        </p:nvSpPr>
        <p:spPr>
          <a:xfrm>
            <a:off x="3499133" y="241536"/>
            <a:ext cx="5754696" cy="18373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His Word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80CF62-64B9-91CB-2E40-5A0C0CEC2271}"/>
              </a:ext>
            </a:extLst>
          </p:cNvPr>
          <p:cNvSpPr txBox="1"/>
          <p:nvPr/>
        </p:nvSpPr>
        <p:spPr>
          <a:xfrm>
            <a:off x="1597404" y="1971526"/>
            <a:ext cx="9313016" cy="333679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r>
              <a:rPr lang="en-GB" sz="9600" dirty="0">
                <a:solidFill>
                  <a:srgbClr val="002060"/>
                </a:solidFill>
              </a:rPr>
              <a:t>Psalm 119:105  Your word is a </a:t>
            </a:r>
            <a:r>
              <a:rPr lang="en-GB" sz="9600" b="1" dirty="0">
                <a:solidFill>
                  <a:srgbClr val="002060"/>
                </a:solidFill>
              </a:rPr>
              <a:t>lamp for my feet</a:t>
            </a:r>
            <a:r>
              <a:rPr lang="en-GB" sz="9600" dirty="0">
                <a:solidFill>
                  <a:srgbClr val="002060"/>
                </a:solidFill>
              </a:rPr>
              <a:t>, a </a:t>
            </a:r>
            <a:r>
              <a:rPr lang="en-GB" sz="9600" b="1" dirty="0">
                <a:solidFill>
                  <a:srgbClr val="002060"/>
                </a:solidFill>
              </a:rPr>
              <a:t>light on my path.</a:t>
            </a:r>
          </a:p>
          <a:p>
            <a:endParaRPr lang="en-GB" sz="9600" dirty="0">
              <a:solidFill>
                <a:srgbClr val="002060"/>
              </a:solidFill>
            </a:endParaRPr>
          </a:p>
          <a:p>
            <a:r>
              <a:rPr lang="en-GB" sz="9600" dirty="0">
                <a:solidFill>
                  <a:srgbClr val="002060"/>
                </a:solidFill>
              </a:rPr>
              <a:t>2 Timothy 3:14-17  But as for you, </a:t>
            </a:r>
            <a:r>
              <a:rPr lang="en-GB" sz="9600" b="1" dirty="0">
                <a:solidFill>
                  <a:srgbClr val="002060"/>
                </a:solidFill>
              </a:rPr>
              <a:t>continue in what you have learned and have become convinced of</a:t>
            </a:r>
            <a:r>
              <a:rPr lang="en-GB" sz="9600" dirty="0">
                <a:solidFill>
                  <a:srgbClr val="002060"/>
                </a:solidFill>
              </a:rPr>
              <a:t>, because you know those from whom you learned it, and how from infancy you have known the </a:t>
            </a:r>
            <a:r>
              <a:rPr lang="en-GB" sz="9600" b="1" dirty="0">
                <a:solidFill>
                  <a:srgbClr val="002060"/>
                </a:solidFill>
              </a:rPr>
              <a:t>Holy Scriptures</a:t>
            </a:r>
            <a:r>
              <a:rPr lang="en-GB" sz="9600" dirty="0">
                <a:solidFill>
                  <a:srgbClr val="002060"/>
                </a:solidFill>
              </a:rPr>
              <a:t>, which are </a:t>
            </a:r>
            <a:r>
              <a:rPr lang="en-GB" sz="9600" b="1" dirty="0">
                <a:solidFill>
                  <a:srgbClr val="002060"/>
                </a:solidFill>
              </a:rPr>
              <a:t>able to make you wise for salvation </a:t>
            </a:r>
            <a:r>
              <a:rPr lang="en-GB" sz="9600" dirty="0">
                <a:solidFill>
                  <a:srgbClr val="002060"/>
                </a:solidFill>
              </a:rPr>
              <a:t>through faith in Christ Jesus. All Scripture is God-breathed and is useful for teaching, rebuking, correcting and training in righteousness, so that the servant of God</a:t>
            </a:r>
            <a:r>
              <a:rPr lang="en-GB" sz="9600" baseline="30000" dirty="0">
                <a:solidFill>
                  <a:srgbClr val="002060"/>
                </a:solidFill>
              </a:rPr>
              <a:t>[</a:t>
            </a:r>
            <a:r>
              <a:rPr lang="en-GB" sz="9600" baseline="30000" dirty="0">
                <a:solidFill>
                  <a:srgbClr val="002060"/>
                </a:solidFill>
                <a:hlinkClick r:id="rId2" tooltip="See footnot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r>
              <a:rPr lang="en-GB" sz="9600" baseline="30000" dirty="0">
                <a:solidFill>
                  <a:srgbClr val="002060"/>
                </a:solidFill>
              </a:rPr>
              <a:t>]</a:t>
            </a:r>
            <a:r>
              <a:rPr lang="en-GB" sz="9600" dirty="0">
                <a:solidFill>
                  <a:srgbClr val="002060"/>
                </a:solidFill>
              </a:rPr>
              <a:t> may be </a:t>
            </a:r>
            <a:r>
              <a:rPr lang="en-GB" sz="9600" b="1" dirty="0">
                <a:solidFill>
                  <a:srgbClr val="002060"/>
                </a:solidFill>
              </a:rPr>
              <a:t>thoroughly equipped for every good work</a:t>
            </a:r>
            <a:r>
              <a:rPr lang="en-GB" sz="9600" dirty="0">
                <a:solidFill>
                  <a:srgbClr val="002060"/>
                </a:solidFill>
              </a:rPr>
              <a:t>.</a:t>
            </a:r>
          </a:p>
          <a:p>
            <a:endParaRPr lang="en-GB" sz="9600" dirty="0">
              <a:solidFill>
                <a:srgbClr val="002060"/>
              </a:solidFill>
            </a:endParaRPr>
          </a:p>
          <a:p>
            <a:r>
              <a:rPr lang="en-GB" sz="9600" dirty="0">
                <a:solidFill>
                  <a:srgbClr val="002060"/>
                </a:solidFill>
              </a:rPr>
              <a:t>Hebrews 4:12 For the word of God is </a:t>
            </a:r>
            <a:r>
              <a:rPr lang="en-GB" sz="9600" b="1" dirty="0">
                <a:solidFill>
                  <a:srgbClr val="002060"/>
                </a:solidFill>
              </a:rPr>
              <a:t>alive and active</a:t>
            </a:r>
            <a:r>
              <a:rPr lang="en-GB" sz="9600" dirty="0">
                <a:solidFill>
                  <a:srgbClr val="002060"/>
                </a:solidFill>
              </a:rPr>
              <a:t>. Sharper than any double-edged sword, it penetrates even to dividing soul and spirit, joints and marrow; </a:t>
            </a:r>
            <a:r>
              <a:rPr lang="en-GB" sz="9600" b="1" dirty="0">
                <a:solidFill>
                  <a:srgbClr val="002060"/>
                </a:solidFill>
              </a:rPr>
              <a:t>it judges the thoughts and attitudes of the heart</a:t>
            </a:r>
            <a:endParaRPr lang="en-US" sz="9600" b="1" dirty="0">
              <a:solidFill>
                <a:srgbClr val="002060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b="1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73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4B4789D-F10A-99B6-742D-FF34B388783E}"/>
              </a:ext>
            </a:extLst>
          </p:cNvPr>
          <p:cNvSpPr txBox="1"/>
          <p:nvPr/>
        </p:nvSpPr>
        <p:spPr>
          <a:xfrm>
            <a:off x="3033466" y="991261"/>
            <a:ext cx="5754696" cy="18373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Prayer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ED1EC2-32D1-7E3F-2D21-0A111A65EAC4}"/>
              </a:ext>
            </a:extLst>
          </p:cNvPr>
          <p:cNvSpPr txBox="1"/>
          <p:nvPr/>
        </p:nvSpPr>
        <p:spPr>
          <a:xfrm>
            <a:off x="1820333" y="2979336"/>
            <a:ext cx="8625713" cy="243086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chemeClr val="tx2"/>
                </a:solidFill>
                <a:effectLst/>
              </a:rPr>
              <a:t>Hebrews 4:16  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Let us therefore </a:t>
            </a:r>
            <a:r>
              <a:rPr lang="en-US" sz="2400" b="1" i="0" dirty="0">
                <a:solidFill>
                  <a:schemeClr val="tx2"/>
                </a:solidFill>
                <a:effectLst/>
              </a:rPr>
              <a:t>come boldly 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to the throne of grace, that we may </a:t>
            </a:r>
            <a:r>
              <a:rPr lang="en-US" sz="2400" b="1" i="0" dirty="0">
                <a:solidFill>
                  <a:schemeClr val="tx2"/>
                </a:solidFill>
                <a:effectLst/>
              </a:rPr>
              <a:t>obtain mercy and find grace 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to help in time of need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chemeClr val="tx2"/>
              </a:solidFill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chemeClr val="tx2"/>
                </a:solidFill>
                <a:effectLst/>
              </a:rPr>
              <a:t>Jeremiah 29:12-13 (NKJV):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 "Then you will call upon Me and go and pray to Me, </a:t>
            </a:r>
            <a:r>
              <a:rPr lang="en-US" sz="2400" b="1" i="0" dirty="0">
                <a:solidFill>
                  <a:schemeClr val="tx2"/>
                </a:solidFill>
                <a:effectLst/>
              </a:rPr>
              <a:t>and I will listen to you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. And you will seek Me </a:t>
            </a:r>
            <a:r>
              <a:rPr lang="en-US" sz="2400" b="1" i="0" dirty="0">
                <a:solidFill>
                  <a:schemeClr val="tx2"/>
                </a:solidFill>
                <a:effectLst/>
              </a:rPr>
              <a:t>and find Me</a:t>
            </a:r>
            <a:r>
              <a:rPr lang="en-US" sz="2400" b="0" i="0" dirty="0">
                <a:solidFill>
                  <a:schemeClr val="tx2"/>
                </a:solidFill>
                <a:effectLst/>
              </a:rPr>
              <a:t>, when you search for Me with all your heart".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b="1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16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48FD61-84C7-9BAB-3097-80B9EF5FD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540D3052-711B-28AD-6FD9-E82DEBB24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D6896E2-E46E-06C7-7282-3D7A83963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F416D7F-9DB7-B97A-227C-3129CAE10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C85BF57-3A3B-3EC5-FFB0-620ACDB961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607A8C3-9B78-DD7D-DD37-B91D471F88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28C587E-4A45-0D44-BACE-CEBFE85C2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FA51BA1-AE6D-FA25-FBBC-A8192CBA9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D5A2AE1-FA6A-72E4-39F2-A36E611AC1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2B0952-54BE-5EE9-EBCA-E5391BC2D1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C6A460-2686-6C10-0516-27D98147F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E94A512-793F-E436-4277-6F636C950998}"/>
              </a:ext>
            </a:extLst>
          </p:cNvPr>
          <p:cNvSpPr txBox="1"/>
          <p:nvPr/>
        </p:nvSpPr>
        <p:spPr>
          <a:xfrm>
            <a:off x="3026347" y="169994"/>
            <a:ext cx="5754696" cy="18373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Belonging to His body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935989-299D-0A91-0EED-682DD9F4CBCB}"/>
              </a:ext>
            </a:extLst>
          </p:cNvPr>
          <p:cNvSpPr txBox="1"/>
          <p:nvPr/>
        </p:nvSpPr>
        <p:spPr>
          <a:xfrm>
            <a:off x="1592814" y="1701800"/>
            <a:ext cx="8636000" cy="447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800" b="1" i="0" dirty="0">
                <a:solidFill>
                  <a:srgbClr val="002060"/>
                </a:solidFill>
                <a:effectLst/>
              </a:rPr>
              <a:t>Ephesians 2:22 </a:t>
            </a:r>
            <a:r>
              <a:rPr lang="en-GB" sz="2800" dirty="0">
                <a:solidFill>
                  <a:srgbClr val="002060"/>
                </a:solidFill>
              </a:rPr>
              <a:t>And </a:t>
            </a:r>
            <a:r>
              <a:rPr lang="en-GB" sz="2800" b="1" dirty="0">
                <a:solidFill>
                  <a:srgbClr val="002060"/>
                </a:solidFill>
              </a:rPr>
              <a:t>in him you too are being built together </a:t>
            </a:r>
            <a:r>
              <a:rPr lang="en-GB" sz="2800" dirty="0">
                <a:solidFill>
                  <a:srgbClr val="002060"/>
                </a:solidFill>
              </a:rPr>
              <a:t>to become a </a:t>
            </a:r>
            <a:r>
              <a:rPr lang="en-GB" sz="2800" b="1" dirty="0">
                <a:solidFill>
                  <a:srgbClr val="002060"/>
                </a:solidFill>
              </a:rPr>
              <a:t>dwelling in which God lives by his Spirit</a:t>
            </a:r>
            <a:r>
              <a:rPr lang="en-GB" sz="2800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GB" sz="2800" b="1" i="0" dirty="0">
              <a:solidFill>
                <a:srgbClr val="002060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800" b="1" i="0" dirty="0">
                <a:solidFill>
                  <a:srgbClr val="002060"/>
                </a:solidFill>
                <a:effectLst/>
              </a:rPr>
              <a:t>Colossians 3:16 </a:t>
            </a:r>
            <a:r>
              <a:rPr lang="en-GB" sz="2800" dirty="0">
                <a:solidFill>
                  <a:srgbClr val="002060"/>
                </a:solidFill>
              </a:rPr>
              <a:t>Let the message of </a:t>
            </a:r>
            <a:r>
              <a:rPr lang="en-GB" sz="2800" b="1" dirty="0">
                <a:solidFill>
                  <a:srgbClr val="002060"/>
                </a:solidFill>
              </a:rPr>
              <a:t>Christ dwell among you richly</a:t>
            </a:r>
            <a:r>
              <a:rPr lang="en-GB" sz="2800" dirty="0">
                <a:solidFill>
                  <a:srgbClr val="002060"/>
                </a:solidFill>
              </a:rPr>
              <a:t> as you teach and admonish </a:t>
            </a:r>
            <a:r>
              <a:rPr lang="en-GB" sz="2800" b="1" dirty="0">
                <a:solidFill>
                  <a:srgbClr val="002060"/>
                </a:solidFill>
              </a:rPr>
              <a:t>one another </a:t>
            </a:r>
            <a:r>
              <a:rPr lang="en-GB" sz="2800" dirty="0">
                <a:solidFill>
                  <a:srgbClr val="002060"/>
                </a:solidFill>
              </a:rPr>
              <a:t>with all wisdom through psalms, hymns, and songs from the Spirit, singing to God with gratitude in your hearts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800" b="0" i="0" dirty="0">
              <a:solidFill>
                <a:srgbClr val="002060"/>
              </a:solidFill>
              <a:effectLst/>
            </a:endParaRPr>
          </a:p>
          <a:p>
            <a:r>
              <a:rPr lang="en-GB" sz="2800" b="1" dirty="0">
                <a:solidFill>
                  <a:srgbClr val="002060"/>
                </a:solidFill>
              </a:rPr>
              <a:t>Hebrews 2:11-12 Both the one who makes people holy and those who are made holy are of the same family</a:t>
            </a:r>
            <a:r>
              <a:rPr lang="en-GB" sz="2800" dirty="0">
                <a:solidFill>
                  <a:srgbClr val="002060"/>
                </a:solidFill>
              </a:rPr>
              <a:t>. So Jesus is not ashamed to call them brothers and sisters.</a:t>
            </a:r>
            <a:r>
              <a:rPr lang="en-GB" sz="2800" baseline="30000" dirty="0">
                <a:solidFill>
                  <a:srgbClr val="002060"/>
                </a:solidFill>
              </a:rPr>
              <a:t>[</a:t>
            </a:r>
            <a:r>
              <a:rPr lang="en-GB" sz="2800" baseline="30000" dirty="0">
                <a:solidFill>
                  <a:srgbClr val="002060"/>
                </a:solidFill>
                <a:hlinkClick r:id="rId2" tooltip="See footnote 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</a:t>
            </a:r>
            <a:r>
              <a:rPr lang="en-GB" sz="2800" baseline="30000" dirty="0">
                <a:solidFill>
                  <a:srgbClr val="002060"/>
                </a:solidFill>
              </a:rPr>
              <a:t>]</a:t>
            </a:r>
            <a:r>
              <a:rPr lang="en-GB" sz="2800" dirty="0">
                <a:solidFill>
                  <a:srgbClr val="002060"/>
                </a:solidFill>
              </a:rPr>
              <a:t> He says,</a:t>
            </a:r>
          </a:p>
          <a:p>
            <a:r>
              <a:rPr lang="en-GB" sz="2800" dirty="0">
                <a:solidFill>
                  <a:srgbClr val="002060"/>
                </a:solidFill>
              </a:rPr>
              <a:t>“I will declare your name to my brothers and sisters; </a:t>
            </a:r>
            <a:r>
              <a:rPr lang="en-GB" sz="2800" b="1" dirty="0">
                <a:solidFill>
                  <a:srgbClr val="002060"/>
                </a:solidFill>
              </a:rPr>
              <a:t>in the assembly</a:t>
            </a:r>
            <a:r>
              <a:rPr lang="en-GB" sz="2800" dirty="0">
                <a:solidFill>
                  <a:srgbClr val="002060"/>
                </a:solidFill>
              </a:rPr>
              <a:t> I will sing your praises.”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rgbClr val="002060"/>
              </a:solidFill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b="0" i="0" dirty="0">
              <a:solidFill>
                <a:schemeClr val="tx2"/>
              </a:solidFill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b="1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83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B9884D-2A37-76BE-91ED-14FA3580E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F68A394C-85C2-74C0-D14D-4BDDAC71D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E3B965A-4F38-FBAA-FD25-F1AC8AB29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4595733-42BA-1880-D6D2-91EB066B4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5B4952E-2447-E0EF-D1C4-FB2C02703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FD3089B-2111-039B-212F-1B14A7F0D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3467444-9FDC-0C10-88FA-F5FDBA888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DA6E26F-8047-7BB4-86AB-4270C34FD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7EC15C5-FA6F-3038-5BD0-0388BAD85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165209C-4D97-61A4-398B-7B4267D7D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96C0166-0966-355F-36A6-202570D7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D63E449-0CA5-0E5A-2FE0-82487EA48A62}"/>
              </a:ext>
            </a:extLst>
          </p:cNvPr>
          <p:cNvSpPr txBox="1"/>
          <p:nvPr/>
        </p:nvSpPr>
        <p:spPr>
          <a:xfrm>
            <a:off x="3026347" y="169994"/>
            <a:ext cx="5754696" cy="18373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Breaking bread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85F681-42B0-5E6A-00AD-8C7B23B91D8F}"/>
              </a:ext>
            </a:extLst>
          </p:cNvPr>
          <p:cNvSpPr txBox="1"/>
          <p:nvPr/>
        </p:nvSpPr>
        <p:spPr>
          <a:xfrm>
            <a:off x="1592814" y="1701800"/>
            <a:ext cx="8636000" cy="447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400" b="1" dirty="0">
                <a:solidFill>
                  <a:srgbClr val="002060"/>
                </a:solidFill>
              </a:rPr>
              <a:t>Luke 24:30-31  </a:t>
            </a:r>
            <a:r>
              <a:rPr lang="en-GB" sz="2400" dirty="0">
                <a:solidFill>
                  <a:srgbClr val="002060"/>
                </a:solidFill>
              </a:rPr>
              <a:t>When he was at the table with them, he took bread, gave thanks, broke it and began to give it to them. </a:t>
            </a:r>
            <a:r>
              <a:rPr lang="en-GB" sz="2400" b="1" baseline="30000" dirty="0">
                <a:solidFill>
                  <a:srgbClr val="002060"/>
                </a:solidFill>
              </a:rPr>
              <a:t>31 </a:t>
            </a:r>
            <a:r>
              <a:rPr lang="en-GB" sz="2400" dirty="0">
                <a:solidFill>
                  <a:srgbClr val="002060"/>
                </a:solidFill>
              </a:rPr>
              <a:t>Then </a:t>
            </a:r>
            <a:r>
              <a:rPr lang="en-GB" sz="2400" b="1" dirty="0">
                <a:solidFill>
                  <a:srgbClr val="002060"/>
                </a:solidFill>
              </a:rPr>
              <a:t>their eyes were opened and they recognized him</a:t>
            </a:r>
            <a:r>
              <a:rPr lang="en-GB" sz="2400" dirty="0">
                <a:solidFill>
                  <a:srgbClr val="002060"/>
                </a:solidFill>
              </a:rPr>
              <a:t>, and he disappeared from their sight</a:t>
            </a:r>
            <a:endParaRPr lang="en-US" sz="2400" b="0" i="0" dirty="0">
              <a:solidFill>
                <a:srgbClr val="002060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GB" sz="2800" b="1" i="0" dirty="0">
              <a:solidFill>
                <a:srgbClr val="002060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800" b="1" i="0" dirty="0">
                <a:solidFill>
                  <a:srgbClr val="002060"/>
                </a:solidFill>
                <a:effectLst/>
              </a:rPr>
              <a:t>Acts 2:42 </a:t>
            </a:r>
            <a:r>
              <a:rPr lang="en-GB" sz="2400" dirty="0">
                <a:solidFill>
                  <a:srgbClr val="002060"/>
                </a:solidFill>
              </a:rPr>
              <a:t>They </a:t>
            </a:r>
            <a:r>
              <a:rPr lang="en-GB" sz="2400" b="1" dirty="0">
                <a:solidFill>
                  <a:srgbClr val="002060"/>
                </a:solidFill>
              </a:rPr>
              <a:t>devoted themselves </a:t>
            </a:r>
            <a:r>
              <a:rPr lang="en-GB" sz="2400" dirty="0">
                <a:solidFill>
                  <a:srgbClr val="002060"/>
                </a:solidFill>
              </a:rPr>
              <a:t>to the apostles’ teaching and to fellowship, to the breaking of bread and to prayer. </a:t>
            </a:r>
            <a:r>
              <a:rPr lang="en-GB" sz="2400" b="1" dirty="0">
                <a:solidFill>
                  <a:srgbClr val="002060"/>
                </a:solidFill>
              </a:rPr>
              <a:t>Everyone was filled with awe </a:t>
            </a:r>
            <a:r>
              <a:rPr lang="en-GB" sz="2400" dirty="0">
                <a:solidFill>
                  <a:srgbClr val="002060"/>
                </a:solidFill>
              </a:rPr>
              <a:t>at the many wonders and signs performed by the apostles. All the </a:t>
            </a:r>
            <a:r>
              <a:rPr lang="en-GB" sz="2400" b="1" dirty="0">
                <a:solidFill>
                  <a:srgbClr val="002060"/>
                </a:solidFill>
              </a:rPr>
              <a:t>believers were together </a:t>
            </a:r>
            <a:r>
              <a:rPr lang="en-GB" sz="2400" dirty="0">
                <a:solidFill>
                  <a:srgbClr val="002060"/>
                </a:solidFill>
              </a:rPr>
              <a:t>and had </a:t>
            </a:r>
            <a:r>
              <a:rPr lang="en-GB" sz="2400" b="1" dirty="0">
                <a:solidFill>
                  <a:srgbClr val="002060"/>
                </a:solidFill>
              </a:rPr>
              <a:t>everything in common</a:t>
            </a:r>
            <a:r>
              <a:rPr lang="en-GB" sz="2400" dirty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GB" sz="2800" b="1" i="0" dirty="0">
              <a:solidFill>
                <a:srgbClr val="002060"/>
              </a:solidFill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b="0" i="0" dirty="0">
              <a:solidFill>
                <a:schemeClr val="tx2"/>
              </a:solidFill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b="1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97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ED4ECF-274F-3867-1D26-C24B6C6E0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BF178B78-F5F2-45C7-48AB-73F11B760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AB3F4BB-8960-6913-CFAC-209898D14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022D026-2F39-7409-A299-134518E75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0F09BA1-E245-BEBF-B09F-F23085A7F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6273C53-2421-72E8-5A7C-80F1A16B54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B7009D9-C851-53B2-CC3A-779725418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90B7DD9-5519-E10B-418D-921BF30718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363104F-6729-1358-C842-7682A94DD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870F9FE-9781-5DC0-3091-843CC06668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805E27A-1B3C-2E50-D27B-7B08A11792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85E842D-38E7-64A0-CBBE-66171FB3BC6D}"/>
              </a:ext>
            </a:extLst>
          </p:cNvPr>
          <p:cNvSpPr txBox="1"/>
          <p:nvPr/>
        </p:nvSpPr>
        <p:spPr>
          <a:xfrm>
            <a:off x="2057400" y="991261"/>
            <a:ext cx="8605706" cy="4520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Means of grace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Bring us into the presence of God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6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Enable us to receive His undeserved </a:t>
            </a:r>
            <a:r>
              <a:rPr lang="en-US" sz="2600" b="1" kern="12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favour</a:t>
            </a:r>
            <a:endParaRPr lang="en-US" sz="2600" b="1" kern="12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6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Equip us for a godly life</a:t>
            </a:r>
          </a:p>
        </p:txBody>
      </p:sp>
    </p:spTree>
    <p:extLst>
      <p:ext uri="{BB962C8B-B14F-4D97-AF65-F5344CB8AC3E}">
        <p14:creationId xmlns:p14="http://schemas.microsoft.com/office/powerpoint/2010/main" val="870214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D498B3-AA80-8A75-407E-21F284BF2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6">
            <a:extLst>
              <a:ext uri="{FF2B5EF4-FFF2-40B4-BE49-F238E27FC236}">
                <a16:creationId xmlns:a16="http://schemas.microsoft.com/office/drawing/2014/main" id="{406FCE30-2D63-AC86-4B13-4AC29A04B4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59B29071-AFE5-A8AB-3053-9071E867E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613BDB-538C-158E-CE51-EEDE91646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A silhouette of a person jumping off a cliff&#10;&#10;AI-generated content may be incorrect.">
            <a:extLst>
              <a:ext uri="{FF2B5EF4-FFF2-40B4-BE49-F238E27FC236}">
                <a16:creationId xmlns:a16="http://schemas.microsoft.com/office/drawing/2014/main" id="{52F783C2-402B-A12F-D79B-9333E2D32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934" y="1697054"/>
            <a:ext cx="4616434" cy="328477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8DA990-F64B-D9A5-F0C8-E2F6136C6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739239"/>
            <a:ext cx="0" cy="32004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erson with his hands together in front of him&#10;&#10;AI-generated content may be incorrect.">
            <a:extLst>
              <a:ext uri="{FF2B5EF4-FFF2-40B4-BE49-F238E27FC236}">
                <a16:creationId xmlns:a16="http://schemas.microsoft.com/office/drawing/2014/main" id="{E9BA14DD-2758-1622-6370-BED5986F9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33" y="1883104"/>
            <a:ext cx="4644528" cy="291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8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7CF4A-A8D7-8962-9DC1-EB35A0EB9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appy In The Rain Images – Browse 411,950 Stock Photos ...">
            <a:extLst>
              <a:ext uri="{FF2B5EF4-FFF2-40B4-BE49-F238E27FC236}">
                <a16:creationId xmlns:a16="http://schemas.microsoft.com/office/drawing/2014/main" id="{7CDF5929-5E49-DA8F-32BA-077D5BF99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31" y="603139"/>
            <a:ext cx="10094601" cy="565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385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203EA86DABA14DBFB2713D9CCA0223" ma:contentTypeVersion="16" ma:contentTypeDescription="Create a new document." ma:contentTypeScope="" ma:versionID="95cd741233d9e18d5b901c6c4c6998db">
  <xsd:schema xmlns:xsd="http://www.w3.org/2001/XMLSchema" xmlns:xs="http://www.w3.org/2001/XMLSchema" xmlns:p="http://schemas.microsoft.com/office/2006/metadata/properties" xmlns:ns2="7537d87b-94c9-4f3f-b073-088567346224" xmlns:ns3="fabc11a6-6472-42eb-aa8f-2216b739ed05" targetNamespace="http://schemas.microsoft.com/office/2006/metadata/properties" ma:root="true" ma:fieldsID="58207d5aa133351444f776eef38a7368" ns2:_="" ns3:_="">
    <xsd:import namespace="7537d87b-94c9-4f3f-b073-088567346224"/>
    <xsd:import namespace="fabc11a6-6472-42eb-aa8f-2216b739ed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37d87b-94c9-4f3f-b073-0885673462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a56ceb8-68a9-4261-9cb8-73a6529ea3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bc11a6-6472-42eb-aa8f-2216b739ed0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507bbf0-446a-4480-a405-2662c9c4a2c4}" ma:internalName="TaxCatchAll" ma:showField="CatchAllData" ma:web="fabc11a6-6472-42eb-aa8f-2216b739ed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37d87b-94c9-4f3f-b073-088567346224">
      <Terms xmlns="http://schemas.microsoft.com/office/infopath/2007/PartnerControls"/>
    </lcf76f155ced4ddcb4097134ff3c332f>
    <TaxCatchAll xmlns="fabc11a6-6472-42eb-aa8f-2216b739ed05" xsi:nil="true"/>
  </documentManagement>
</p:properties>
</file>

<file path=customXml/itemProps1.xml><?xml version="1.0" encoding="utf-8"?>
<ds:datastoreItem xmlns:ds="http://schemas.openxmlformats.org/officeDocument/2006/customXml" ds:itemID="{C73353AC-4325-4771-A8CF-466553DE1798}"/>
</file>

<file path=customXml/itemProps2.xml><?xml version="1.0" encoding="utf-8"?>
<ds:datastoreItem xmlns:ds="http://schemas.openxmlformats.org/officeDocument/2006/customXml" ds:itemID="{9900D8EA-7626-4412-AEDD-90BA226D5275}"/>
</file>

<file path=customXml/itemProps3.xml><?xml version="1.0" encoding="utf-8"?>
<ds:datastoreItem xmlns:ds="http://schemas.openxmlformats.org/officeDocument/2006/customXml" ds:itemID="{F7C0572F-4471-4E1C-BC28-51A1DF72F281}"/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506</Words>
  <Application>Microsoft Office PowerPoint</Application>
  <PresentationFormat>Widescreen</PresentationFormat>
  <Paragraphs>47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Means of Grace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Avril McIntyre</dc:creator>
  <cp:lastModifiedBy>Avril McIntyre</cp:lastModifiedBy>
  <cp:revision>1</cp:revision>
  <dcterms:created xsi:type="dcterms:W3CDTF">2026-02-05T20:37:33Z</dcterms:created>
  <dcterms:modified xsi:type="dcterms:W3CDTF">2026-02-05T23:47:16Z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0x0101006B203EA86DABA14DBFB2713D9CCA0223</vt:lpwstr>
  </property>
</Properties>
</file>