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97"/>
    <p:restoredTop sz="94643"/>
  </p:normalViewPr>
  <p:slideViewPr>
    <p:cSldViewPr snapToGrid="0">
      <p:cViewPr varScale="1">
        <p:scale>
          <a:sx n="50" d="100"/>
          <a:sy n="50" d="100"/>
        </p:scale>
        <p:origin x="184" y="1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8DD3-B848-FC78-EBB3-B3E09ABFAD1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1AE7A6-7CA1-4A04-28C8-0967660C82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77F31FA-4B1C-855F-BF5C-AE853B653C83}"/>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BFDE19E1-99F5-80BE-A6E5-BB3C24DF06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5A2155-F70F-0316-78D2-79AA93752C70}"/>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336648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9D3C-FE47-1DF3-7340-581B06A9EB8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5D1B68C-B743-C612-15AF-17E730CA8EA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168AF9-1AEB-161A-C79C-113E45FBD191}"/>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1284EC39-CADC-C780-0B0E-75F6CD52D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CD7EB-FF21-8818-EB71-A5F207960E6C}"/>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1490006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0DDB-47BC-19F2-E3D1-F1BA7E01F3B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2481D5F-ABCF-85CC-C3C3-7747DEB959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DC0EA10-E596-57D4-D5F2-ABAD8ED1501E}"/>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F48B259E-FEC0-A7AE-5B1D-8DAFF7867F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A4E95-0DFA-CCFC-FF3C-C5D680691603}"/>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1606602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E796-AEB3-E98F-16D0-E2CA54594BA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8CF4862-146D-0327-01AF-276D4747F93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4A4C077-5B8A-7833-ADDF-66B34BE26A2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3B4921D-FB9A-CAEE-D2BC-29AA4DA5A3EA}"/>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6" name="Footer Placeholder 5">
            <a:extLst>
              <a:ext uri="{FF2B5EF4-FFF2-40B4-BE49-F238E27FC236}">
                <a16:creationId xmlns:a16="http://schemas.microsoft.com/office/drawing/2014/main" id="{91017CB2-AF25-7858-79AC-9FA6B336C3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45465-540A-AF9A-4EE8-1084572A8733}"/>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1932847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9E66D-4B9B-8584-29A8-5B02D6B0333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6CCC20-2FEB-277D-27D5-AECDEE3DF4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64ED0B-4314-3BE7-D9E0-0E272481705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ECD2C7-17FE-FE72-D0B9-B60210122E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88362A-01C6-EF09-ADDF-8EF66D995FD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C54D6A-A00C-8A5E-2F7E-7FF1D9F1CD12}"/>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8" name="Footer Placeholder 7">
            <a:extLst>
              <a:ext uri="{FF2B5EF4-FFF2-40B4-BE49-F238E27FC236}">
                <a16:creationId xmlns:a16="http://schemas.microsoft.com/office/drawing/2014/main" id="{BD6F5ED1-DA19-9E4E-46D0-5A692ABDB9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1D3B72-56DE-C4D4-C078-31A0AF55C56A}"/>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3292314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DE14F-F5BE-E581-D3A5-39F3E2B5FAE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FE95246-0ACD-A2E7-51CB-A387C208B893}"/>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4" name="Footer Placeholder 3">
            <a:extLst>
              <a:ext uri="{FF2B5EF4-FFF2-40B4-BE49-F238E27FC236}">
                <a16:creationId xmlns:a16="http://schemas.microsoft.com/office/drawing/2014/main" id="{BD9355B1-37CB-5A02-55FE-328000D4A1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4B5485-058E-846E-D470-78F2255DA116}"/>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300801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EB8C3C-4C06-3EAA-1124-9C6C726B9AD0}"/>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3" name="Footer Placeholder 2">
            <a:extLst>
              <a:ext uri="{FF2B5EF4-FFF2-40B4-BE49-F238E27FC236}">
                <a16:creationId xmlns:a16="http://schemas.microsoft.com/office/drawing/2014/main" id="{2582B438-27F0-4907-4B23-7D1A40CF69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F51E44-5575-51F9-A4BD-E3F27207AEA6}"/>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4179911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F2FC9-F867-C5BF-E1E2-FA8DF31C72B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1FA8FEA-81CB-2A5F-EFD2-85266BFCD9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BCEBD5-E350-4184-C0EE-73D03DD2E1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992C64-F863-6C94-6CE5-D559D74E2197}"/>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6" name="Footer Placeholder 5">
            <a:extLst>
              <a:ext uri="{FF2B5EF4-FFF2-40B4-BE49-F238E27FC236}">
                <a16:creationId xmlns:a16="http://schemas.microsoft.com/office/drawing/2014/main" id="{822A93D9-ED12-19BE-F51C-114B50283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4C4949-AB5C-7BF4-6048-BB22A57D7F07}"/>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207173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31CE0-FD3D-D46C-D1EA-ED5335EC4A0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37A0CEF-704A-5D4A-8FE3-91E5E23E61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FA55EA-1676-4047-278F-F0D6D9E9C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65B61D-1CE7-9BB4-18A4-79244F9BA7D7}"/>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6" name="Footer Placeholder 5">
            <a:extLst>
              <a:ext uri="{FF2B5EF4-FFF2-40B4-BE49-F238E27FC236}">
                <a16:creationId xmlns:a16="http://schemas.microsoft.com/office/drawing/2014/main" id="{EE6FC46E-4E13-AD93-AC70-A538CDEFA1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29DEEA-736B-82A4-748F-B04BFB0BFEF6}"/>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3850552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F14E-E45B-1D83-933B-3C78C603DFF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0BCEA46-504F-6E83-357F-D6A11FC1B5A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43E69A3-5536-8153-D10B-0FF5078B1FB3}"/>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6D4E0EFA-2B93-A240-ADDC-91E9692A4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58783-5EB8-43BE-AA89-B084B3B152DD}"/>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3618905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5EACB2-EBCD-6927-77B7-5357C232AB9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061E12-E3C0-F77D-85B3-7C02531D5C0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2BA175-DF63-91E1-525A-EEF1D95C8EEF}"/>
              </a:ext>
            </a:extLst>
          </p:cNvPr>
          <p:cNvSpPr>
            <a:spLocks noGrp="1"/>
          </p:cNvSpPr>
          <p:nvPr>
            <p:ph type="dt" sz="half" idx="10"/>
          </p:nvPr>
        </p:nvSpPr>
        <p:spPr/>
        <p:txBody>
          <a:body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A107468E-25AC-5C61-6AE1-D206357CE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46DFB-8598-A8C9-7EE5-EF056D674804}"/>
              </a:ext>
            </a:extLst>
          </p:cNvPr>
          <p:cNvSpPr>
            <a:spLocks noGrp="1"/>
          </p:cNvSpPr>
          <p:nvPr>
            <p:ph type="sldNum" sz="quarter" idx="12"/>
          </p:nvPr>
        </p:nvSpPr>
        <p:spPr/>
        <p:txBody>
          <a:bodyPr/>
          <a:lstStyle/>
          <a:p>
            <a:fld id="{593AC4B0-EF93-994C-9C38-0495FA18D294}" type="slidenum">
              <a:rPr lang="en-US" smtClean="0"/>
              <a:t>‹#›</a:t>
            </a:fld>
            <a:endParaRPr lang="en-US"/>
          </a:p>
        </p:txBody>
      </p:sp>
    </p:spTree>
    <p:extLst>
      <p:ext uri="{BB962C8B-B14F-4D97-AF65-F5344CB8AC3E}">
        <p14:creationId xmlns:p14="http://schemas.microsoft.com/office/powerpoint/2010/main" val="409841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66D82-7440-8AFC-1234-AA6AB24DDB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1BCCC8-90AF-52FD-3112-CD74419B3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A790560-D50D-C2DF-BD70-1CEA8E9422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B193D9-B7E0-924A-897D-FC2E875E145D}" type="datetimeFigureOut">
              <a:rPr lang="en-US" smtClean="0"/>
              <a:t>8/22/25</a:t>
            </a:fld>
            <a:endParaRPr lang="en-US"/>
          </a:p>
        </p:txBody>
      </p:sp>
      <p:sp>
        <p:nvSpPr>
          <p:cNvPr id="5" name="Footer Placeholder 4">
            <a:extLst>
              <a:ext uri="{FF2B5EF4-FFF2-40B4-BE49-F238E27FC236}">
                <a16:creationId xmlns:a16="http://schemas.microsoft.com/office/drawing/2014/main" id="{1E971763-75BA-0864-532F-FFAF8561F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F9DBBBE-4625-00D7-1F8F-713C0134C3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3AC4B0-EF93-994C-9C38-0495FA18D294}" type="slidenum">
              <a:rPr lang="en-US" smtClean="0"/>
              <a:t>‹#›</a:t>
            </a:fld>
            <a:endParaRPr lang="en-US"/>
          </a:p>
        </p:txBody>
      </p:sp>
    </p:spTree>
    <p:extLst>
      <p:ext uri="{BB962C8B-B14F-4D97-AF65-F5344CB8AC3E}">
        <p14:creationId xmlns:p14="http://schemas.microsoft.com/office/powerpoint/2010/main" val="3270857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B517-4DC8-3395-6A2A-70ADB41DF480}"/>
              </a:ext>
            </a:extLst>
          </p:cNvPr>
          <p:cNvSpPr>
            <a:spLocks noGrp="1"/>
          </p:cNvSpPr>
          <p:nvPr>
            <p:ph type="ctrTitle"/>
          </p:nvPr>
        </p:nvSpPr>
        <p:spPr/>
        <p:txBody>
          <a:bodyPr/>
          <a:lstStyle/>
          <a:p>
            <a:r>
              <a:rPr lang="en-US" dirty="0"/>
              <a:t>Prayer </a:t>
            </a:r>
          </a:p>
        </p:txBody>
      </p:sp>
      <p:sp>
        <p:nvSpPr>
          <p:cNvPr id="3" name="Subtitle 2">
            <a:extLst>
              <a:ext uri="{FF2B5EF4-FFF2-40B4-BE49-F238E27FC236}">
                <a16:creationId xmlns:a16="http://schemas.microsoft.com/office/drawing/2014/main" id="{A3CBB137-0A37-75A9-F519-A871B4251376}"/>
              </a:ext>
            </a:extLst>
          </p:cNvPr>
          <p:cNvSpPr>
            <a:spLocks noGrp="1"/>
          </p:cNvSpPr>
          <p:nvPr>
            <p:ph type="subTitle" idx="1"/>
          </p:nvPr>
        </p:nvSpPr>
        <p:spPr/>
        <p:txBody>
          <a:bodyPr/>
          <a:lstStyle/>
          <a:p>
            <a:r>
              <a:rPr lang="en-US" dirty="0"/>
              <a:t>Your Father knows what you need </a:t>
            </a:r>
          </a:p>
        </p:txBody>
      </p:sp>
    </p:spTree>
    <p:extLst>
      <p:ext uri="{BB962C8B-B14F-4D97-AF65-F5344CB8AC3E}">
        <p14:creationId xmlns:p14="http://schemas.microsoft.com/office/powerpoint/2010/main" val="124146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1D623-9880-0438-B864-0684D2AFFDEB}"/>
              </a:ext>
            </a:extLst>
          </p:cNvPr>
          <p:cNvSpPr>
            <a:spLocks noGrp="1"/>
          </p:cNvSpPr>
          <p:nvPr>
            <p:ph type="title"/>
          </p:nvPr>
        </p:nvSpPr>
        <p:spPr/>
        <p:txBody>
          <a:bodyPr/>
          <a:lstStyle/>
          <a:p>
            <a:r>
              <a:rPr lang="en-GB" b="1" dirty="0"/>
              <a:t>Matthew 6:6-13</a:t>
            </a:r>
            <a:endParaRPr lang="en-US" b="1" dirty="0"/>
          </a:p>
        </p:txBody>
      </p:sp>
      <p:sp>
        <p:nvSpPr>
          <p:cNvPr id="3" name="Content Placeholder 2">
            <a:extLst>
              <a:ext uri="{FF2B5EF4-FFF2-40B4-BE49-F238E27FC236}">
                <a16:creationId xmlns:a16="http://schemas.microsoft.com/office/drawing/2014/main" id="{E19162DD-C489-826A-99FE-167A37693902}"/>
              </a:ext>
            </a:extLst>
          </p:cNvPr>
          <p:cNvSpPr>
            <a:spLocks noGrp="1"/>
          </p:cNvSpPr>
          <p:nvPr>
            <p:ph idx="1"/>
          </p:nvPr>
        </p:nvSpPr>
        <p:spPr>
          <a:xfrm>
            <a:off x="838200" y="1538868"/>
            <a:ext cx="10515600" cy="4638095"/>
          </a:xfrm>
        </p:spPr>
        <p:txBody>
          <a:bodyPr>
            <a:normAutofit fontScale="77500" lnSpcReduction="20000"/>
          </a:bodyPr>
          <a:lstStyle/>
          <a:p>
            <a:pPr marL="0" indent="0">
              <a:lnSpc>
                <a:spcPct val="110000"/>
              </a:lnSpc>
              <a:buNone/>
            </a:pPr>
            <a:r>
              <a:rPr lang="en-GB" sz="2600" dirty="0"/>
              <a:t>But when you pray, go into your room, close the door and pray to your Father, who is unseen. Then your Father, who sees what is done in secret, will reward you. And when you pray, do not keep on babbling like pagans, for they think they will be heard because of their many words. Do not be like them, for your Father knows what you need before you ask him.</a:t>
            </a:r>
          </a:p>
          <a:p>
            <a:pPr marL="0" indent="0">
              <a:lnSpc>
                <a:spcPct val="110000"/>
              </a:lnSpc>
              <a:buNone/>
            </a:pPr>
            <a:r>
              <a:rPr lang="en-GB" sz="2600" b="1" baseline="30000" dirty="0"/>
              <a:t>9</a:t>
            </a:r>
            <a:r>
              <a:rPr lang="en-GB" sz="2600" dirty="0"/>
              <a:t>“This, then, is how you should pray:</a:t>
            </a:r>
          </a:p>
          <a:p>
            <a:pPr marL="0" indent="0">
              <a:lnSpc>
                <a:spcPct val="110000"/>
              </a:lnSpc>
              <a:buNone/>
            </a:pPr>
            <a:r>
              <a:rPr lang="en-GB" sz="2600" dirty="0"/>
              <a:t>“‘Our Father in heaven,</a:t>
            </a:r>
            <a:br>
              <a:rPr lang="en-GB" sz="2600" dirty="0"/>
            </a:br>
            <a:r>
              <a:rPr lang="en-GB" sz="2600" dirty="0"/>
              <a:t>hallowed be your name,</a:t>
            </a:r>
            <a:br>
              <a:rPr lang="en-GB" sz="2600" dirty="0"/>
            </a:br>
            <a:r>
              <a:rPr lang="en-GB" sz="2600" baseline="30000" dirty="0"/>
              <a:t> </a:t>
            </a:r>
            <a:r>
              <a:rPr lang="en-GB" sz="2600" dirty="0"/>
              <a:t>your kingdom come,</a:t>
            </a:r>
            <a:br>
              <a:rPr lang="en-GB" sz="2600" dirty="0"/>
            </a:br>
            <a:r>
              <a:rPr lang="en-GB" sz="2600" dirty="0"/>
              <a:t>your will be done,</a:t>
            </a:r>
            <a:br>
              <a:rPr lang="en-GB" sz="2600" dirty="0"/>
            </a:br>
            <a:r>
              <a:rPr lang="en-GB" sz="2600" dirty="0"/>
              <a:t>on earth as it is in heaven.</a:t>
            </a:r>
          </a:p>
          <a:p>
            <a:pPr marL="0" indent="0">
              <a:lnSpc>
                <a:spcPct val="110000"/>
              </a:lnSpc>
              <a:buNone/>
            </a:pPr>
            <a:r>
              <a:rPr lang="en-GB" sz="2600" dirty="0"/>
              <a:t>Give us today our daily bread.</a:t>
            </a:r>
            <a:br>
              <a:rPr lang="en-GB" sz="2600" dirty="0"/>
            </a:br>
            <a:r>
              <a:rPr lang="en-GB" sz="2600" dirty="0"/>
              <a:t>And forgive us our debts,</a:t>
            </a:r>
            <a:br>
              <a:rPr lang="en-GB" sz="2600" dirty="0"/>
            </a:br>
            <a:r>
              <a:rPr lang="en-GB" sz="2600" dirty="0"/>
              <a:t>as we also have forgiven our debtors.</a:t>
            </a:r>
            <a:br>
              <a:rPr lang="en-GB" sz="2600" dirty="0"/>
            </a:br>
            <a:r>
              <a:rPr lang="en-GB" sz="2600" dirty="0"/>
              <a:t>And lead us not into temptation, </a:t>
            </a:r>
            <a:br>
              <a:rPr lang="en-GB" sz="2600" dirty="0"/>
            </a:br>
            <a:r>
              <a:rPr lang="en-GB" sz="2600" dirty="0"/>
              <a:t>but deliver us from the evil one.””</a:t>
            </a:r>
          </a:p>
          <a:p>
            <a:endParaRPr lang="en-US" dirty="0"/>
          </a:p>
        </p:txBody>
      </p:sp>
    </p:spTree>
    <p:extLst>
      <p:ext uri="{BB962C8B-B14F-4D97-AF65-F5344CB8AC3E}">
        <p14:creationId xmlns:p14="http://schemas.microsoft.com/office/powerpoint/2010/main" val="309137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3A7BD-C49E-05D9-0145-08781F1E0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C6FBC-C254-CD9E-DE24-4ECA3C2A0A5E}"/>
              </a:ext>
            </a:extLst>
          </p:cNvPr>
          <p:cNvSpPr>
            <a:spLocks noGrp="1"/>
          </p:cNvSpPr>
          <p:nvPr>
            <p:ph type="ctrTitle"/>
          </p:nvPr>
        </p:nvSpPr>
        <p:spPr>
          <a:xfrm>
            <a:off x="1524000" y="1570038"/>
            <a:ext cx="9144000" cy="2387600"/>
          </a:xfrm>
        </p:spPr>
        <p:txBody>
          <a:bodyPr/>
          <a:lstStyle/>
          <a:p>
            <a:r>
              <a:rPr lang="en-GB" dirty="0"/>
              <a:t>‘God is more of a friend than a formula’</a:t>
            </a:r>
            <a:r>
              <a:rPr lang="en-GB" dirty="0">
                <a:effectLst/>
              </a:rPr>
              <a:t> </a:t>
            </a:r>
            <a:endParaRPr lang="en-US" dirty="0"/>
          </a:p>
        </p:txBody>
      </p:sp>
      <p:sp>
        <p:nvSpPr>
          <p:cNvPr id="3" name="Subtitle 2">
            <a:extLst>
              <a:ext uri="{FF2B5EF4-FFF2-40B4-BE49-F238E27FC236}">
                <a16:creationId xmlns:a16="http://schemas.microsoft.com/office/drawing/2014/main" id="{CFE26B9B-7E59-8BCB-22BE-C6654D8932FA}"/>
              </a:ext>
            </a:extLst>
          </p:cNvPr>
          <p:cNvSpPr>
            <a:spLocks noGrp="1"/>
          </p:cNvSpPr>
          <p:nvPr>
            <p:ph type="subTitle" idx="1"/>
          </p:nvPr>
        </p:nvSpPr>
        <p:spPr>
          <a:xfrm>
            <a:off x="1524000" y="3957638"/>
            <a:ext cx="9144000" cy="1655762"/>
          </a:xfrm>
        </p:spPr>
        <p:txBody>
          <a:bodyPr/>
          <a:lstStyle/>
          <a:p>
            <a:r>
              <a:rPr lang="en-US" dirty="0"/>
              <a:t>Jon Marc Comer</a:t>
            </a:r>
          </a:p>
        </p:txBody>
      </p:sp>
    </p:spTree>
    <p:extLst>
      <p:ext uri="{BB962C8B-B14F-4D97-AF65-F5344CB8AC3E}">
        <p14:creationId xmlns:p14="http://schemas.microsoft.com/office/powerpoint/2010/main" val="270085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DB190-58F4-C0E0-8623-EB0AFF488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F66BF-5AA9-96B7-7D02-F45196B59CDB}"/>
              </a:ext>
            </a:extLst>
          </p:cNvPr>
          <p:cNvSpPr>
            <a:spLocks noGrp="1"/>
          </p:cNvSpPr>
          <p:nvPr>
            <p:ph type="ctrTitle"/>
          </p:nvPr>
        </p:nvSpPr>
        <p:spPr>
          <a:xfrm>
            <a:off x="1524000" y="2981014"/>
            <a:ext cx="9144000" cy="895971"/>
          </a:xfrm>
        </p:spPr>
        <p:txBody>
          <a:bodyPr>
            <a:normAutofit fontScale="90000"/>
          </a:bodyPr>
          <a:lstStyle/>
          <a:p>
            <a:r>
              <a:rPr lang="en-GB" dirty="0"/>
              <a:t>Formation</a:t>
            </a:r>
            <a:endParaRPr lang="en-US" dirty="0"/>
          </a:p>
        </p:txBody>
      </p:sp>
    </p:spTree>
    <p:extLst>
      <p:ext uri="{BB962C8B-B14F-4D97-AF65-F5344CB8AC3E}">
        <p14:creationId xmlns:p14="http://schemas.microsoft.com/office/powerpoint/2010/main" val="35865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D309D-EB89-C581-57D8-4D74A8240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C6C83-FF0B-85BB-0D00-F5C6593003EA}"/>
              </a:ext>
            </a:extLst>
          </p:cNvPr>
          <p:cNvSpPr>
            <a:spLocks noGrp="1"/>
          </p:cNvSpPr>
          <p:nvPr>
            <p:ph type="title"/>
          </p:nvPr>
        </p:nvSpPr>
        <p:spPr/>
        <p:txBody>
          <a:bodyPr/>
          <a:lstStyle/>
          <a:p>
            <a:pPr lvl="0"/>
            <a:r>
              <a:rPr lang="en-GB" b="1" dirty="0"/>
              <a:t>Mark 1:35-38</a:t>
            </a:r>
          </a:p>
        </p:txBody>
      </p:sp>
      <p:sp>
        <p:nvSpPr>
          <p:cNvPr id="3" name="Content Placeholder 2">
            <a:extLst>
              <a:ext uri="{FF2B5EF4-FFF2-40B4-BE49-F238E27FC236}">
                <a16:creationId xmlns:a16="http://schemas.microsoft.com/office/drawing/2014/main" id="{19513DBF-795B-C55D-A271-77C24BD1B9E1}"/>
              </a:ext>
            </a:extLst>
          </p:cNvPr>
          <p:cNvSpPr>
            <a:spLocks noGrp="1"/>
          </p:cNvSpPr>
          <p:nvPr>
            <p:ph idx="1"/>
          </p:nvPr>
        </p:nvSpPr>
        <p:spPr>
          <a:xfrm>
            <a:off x="838200" y="1987825"/>
            <a:ext cx="10515600" cy="4189137"/>
          </a:xfrm>
        </p:spPr>
        <p:txBody>
          <a:bodyPr>
            <a:normAutofit/>
          </a:bodyPr>
          <a:lstStyle/>
          <a:p>
            <a:pPr marL="0" indent="0">
              <a:buNone/>
            </a:pPr>
            <a:r>
              <a:rPr lang="en-GB" sz="3000" dirty="0"/>
              <a:t>Very early in the morning, while it was still dark, Jesus got up, left the house and went off to a solitary place, where he prayed. Simon and his companions went to look for him, and when they found him, they exclaimed: “Everyone is looking for you!” Jesus replied, “Let us go somewhere else—to the nearby villages—so I can preach there also. That is why I have come.” So he travelled throughout Galilee, preaching in their synagogues and driving out demons.</a:t>
            </a:r>
          </a:p>
          <a:p>
            <a:endParaRPr lang="en-US" dirty="0"/>
          </a:p>
        </p:txBody>
      </p:sp>
    </p:spTree>
    <p:extLst>
      <p:ext uri="{BB962C8B-B14F-4D97-AF65-F5344CB8AC3E}">
        <p14:creationId xmlns:p14="http://schemas.microsoft.com/office/powerpoint/2010/main" val="2517175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6823-F88B-9ADC-B9CC-C34ACB9A0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C0AA7E-EE15-9AF3-A9D8-D0CCBE6D6CD2}"/>
              </a:ext>
            </a:extLst>
          </p:cNvPr>
          <p:cNvSpPr>
            <a:spLocks noGrp="1"/>
          </p:cNvSpPr>
          <p:nvPr>
            <p:ph type="title"/>
          </p:nvPr>
        </p:nvSpPr>
        <p:spPr/>
        <p:txBody>
          <a:bodyPr/>
          <a:lstStyle/>
          <a:p>
            <a:pPr lvl="0"/>
            <a:r>
              <a:rPr lang="en-GB" b="1" dirty="0"/>
              <a:t>Luke 6:12-13</a:t>
            </a:r>
          </a:p>
        </p:txBody>
      </p:sp>
      <p:sp>
        <p:nvSpPr>
          <p:cNvPr id="3" name="Content Placeholder 2">
            <a:extLst>
              <a:ext uri="{FF2B5EF4-FFF2-40B4-BE49-F238E27FC236}">
                <a16:creationId xmlns:a16="http://schemas.microsoft.com/office/drawing/2014/main" id="{3FB21E36-6FF2-462F-2A53-3A55D8A7CD46}"/>
              </a:ext>
            </a:extLst>
          </p:cNvPr>
          <p:cNvSpPr>
            <a:spLocks noGrp="1"/>
          </p:cNvSpPr>
          <p:nvPr>
            <p:ph idx="1"/>
          </p:nvPr>
        </p:nvSpPr>
        <p:spPr>
          <a:xfrm>
            <a:off x="838200" y="2405270"/>
            <a:ext cx="10515600" cy="3771692"/>
          </a:xfrm>
        </p:spPr>
        <p:txBody>
          <a:bodyPr>
            <a:normAutofit/>
          </a:bodyPr>
          <a:lstStyle/>
          <a:p>
            <a:pPr marL="0" indent="0">
              <a:buNone/>
            </a:pPr>
            <a:r>
              <a:rPr lang="en-GB" sz="3000" dirty="0"/>
              <a:t>One of those days Jesus went out to a mountainside to pray, and spent the night praying to God. When morning came, he called his disciples to him and chose twelve of them, whom he also designated apostles.</a:t>
            </a:r>
          </a:p>
          <a:p>
            <a:pPr marL="0" indent="0">
              <a:buNone/>
            </a:pPr>
            <a:endParaRPr lang="en-US" dirty="0"/>
          </a:p>
        </p:txBody>
      </p:sp>
    </p:spTree>
    <p:extLst>
      <p:ext uri="{BB962C8B-B14F-4D97-AF65-F5344CB8AC3E}">
        <p14:creationId xmlns:p14="http://schemas.microsoft.com/office/powerpoint/2010/main" val="320492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8C23D-6AC0-2377-12FC-095F7D08D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846C7-CD22-5ABE-5E6B-0682819F005B}"/>
              </a:ext>
            </a:extLst>
          </p:cNvPr>
          <p:cNvSpPr>
            <a:spLocks noGrp="1"/>
          </p:cNvSpPr>
          <p:nvPr>
            <p:ph type="ctrTitle"/>
          </p:nvPr>
        </p:nvSpPr>
        <p:spPr>
          <a:xfrm>
            <a:off x="1524000" y="2941257"/>
            <a:ext cx="9144000" cy="975485"/>
          </a:xfrm>
        </p:spPr>
        <p:txBody>
          <a:bodyPr/>
          <a:lstStyle/>
          <a:p>
            <a:r>
              <a:rPr lang="en-GB" dirty="0"/>
              <a:t>Relationship</a:t>
            </a:r>
            <a:endParaRPr lang="en-US" dirty="0"/>
          </a:p>
        </p:txBody>
      </p:sp>
    </p:spTree>
    <p:extLst>
      <p:ext uri="{BB962C8B-B14F-4D97-AF65-F5344CB8AC3E}">
        <p14:creationId xmlns:p14="http://schemas.microsoft.com/office/powerpoint/2010/main" val="3013506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F5E514-BEC0-FBD2-9E8C-6F0D98D043AF}"/>
              </a:ext>
            </a:extLst>
          </p:cNvPr>
          <p:cNvPicPr>
            <a:picLocks noChangeAspect="1"/>
          </p:cNvPicPr>
          <p:nvPr/>
        </p:nvPicPr>
        <p:blipFill>
          <a:blip r:embed="rId2"/>
          <a:stretch>
            <a:fillRect/>
          </a:stretch>
        </p:blipFill>
        <p:spPr>
          <a:xfrm>
            <a:off x="2723398" y="0"/>
            <a:ext cx="6745204" cy="6858000"/>
          </a:xfrm>
          <a:prstGeom prst="rect">
            <a:avLst/>
          </a:prstGeom>
        </p:spPr>
      </p:pic>
    </p:spTree>
    <p:extLst>
      <p:ext uri="{BB962C8B-B14F-4D97-AF65-F5344CB8AC3E}">
        <p14:creationId xmlns:p14="http://schemas.microsoft.com/office/powerpoint/2010/main" val="108499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F1949A1-CF9B-C5FA-3955-147285933D8B}"/>
              </a:ext>
            </a:extLst>
          </p:cNvPr>
          <p:cNvPicPr>
            <a:picLocks noGrp="1" noChangeAspect="1"/>
          </p:cNvPicPr>
          <p:nvPr>
            <p:ph idx="1"/>
          </p:nvPr>
        </p:nvPicPr>
        <p:blipFill>
          <a:blip r:embed="rId2"/>
          <a:stretch>
            <a:fillRect/>
          </a:stretch>
        </p:blipFill>
        <p:spPr>
          <a:xfrm>
            <a:off x="2443531" y="388133"/>
            <a:ext cx="7304938" cy="6081733"/>
          </a:xfrm>
        </p:spPr>
      </p:pic>
    </p:spTree>
    <p:extLst>
      <p:ext uri="{BB962C8B-B14F-4D97-AF65-F5344CB8AC3E}">
        <p14:creationId xmlns:p14="http://schemas.microsoft.com/office/powerpoint/2010/main" val="517792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7C52-68E9-C3CD-4560-1D096E9D8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9BC140-64D7-0F4D-B646-170EDDFC6D2E}"/>
              </a:ext>
            </a:extLst>
          </p:cNvPr>
          <p:cNvSpPr>
            <a:spLocks noGrp="1"/>
          </p:cNvSpPr>
          <p:nvPr>
            <p:ph type="title"/>
          </p:nvPr>
        </p:nvSpPr>
        <p:spPr/>
        <p:txBody>
          <a:bodyPr/>
          <a:lstStyle/>
          <a:p>
            <a:pPr lvl="0"/>
            <a:r>
              <a:rPr lang="en-GB" b="1" dirty="0"/>
              <a:t>Mark 14:32-36</a:t>
            </a:r>
          </a:p>
        </p:txBody>
      </p:sp>
      <p:sp>
        <p:nvSpPr>
          <p:cNvPr id="3" name="Content Placeholder 2">
            <a:extLst>
              <a:ext uri="{FF2B5EF4-FFF2-40B4-BE49-F238E27FC236}">
                <a16:creationId xmlns:a16="http://schemas.microsoft.com/office/drawing/2014/main" id="{11A5565F-DF5F-E648-8DA5-1C9885779539}"/>
              </a:ext>
            </a:extLst>
          </p:cNvPr>
          <p:cNvSpPr>
            <a:spLocks noGrp="1"/>
          </p:cNvSpPr>
          <p:nvPr>
            <p:ph idx="1"/>
          </p:nvPr>
        </p:nvSpPr>
        <p:spPr>
          <a:xfrm>
            <a:off x="838200" y="1965432"/>
            <a:ext cx="10515600" cy="3771692"/>
          </a:xfrm>
        </p:spPr>
        <p:txBody>
          <a:bodyPr>
            <a:normAutofit/>
          </a:bodyPr>
          <a:lstStyle/>
          <a:p>
            <a:pPr marL="0" indent="0">
              <a:buNone/>
            </a:pPr>
            <a:r>
              <a:rPr lang="en-GB" dirty="0"/>
              <a:t>They went to a place called Gethsemane, and Jesus said to his disciples, “Sit here while I pray.” He took Peter, James and John along with him, and he began to be deeply distressed and troubled. “My soul is overwhelmed with sorrow to the point of death,” he said to them. “Stay here and keep watch.”</a:t>
            </a:r>
          </a:p>
          <a:p>
            <a:pPr marL="0" indent="0">
              <a:buNone/>
            </a:pPr>
            <a:r>
              <a:rPr lang="en-GB" dirty="0"/>
              <a:t>Going a little farther, he fell to the ground and prayed that if possible the hour might pass from him. </a:t>
            </a:r>
            <a:r>
              <a:rPr lang="en-GB" i="1" dirty="0"/>
              <a:t>“Abba</a:t>
            </a:r>
            <a:r>
              <a:rPr lang="en-GB" dirty="0"/>
              <a:t>,</a:t>
            </a:r>
            <a:r>
              <a:rPr lang="en-GB" baseline="30000" dirty="0"/>
              <a:t> </a:t>
            </a:r>
            <a:r>
              <a:rPr lang="en-GB" dirty="0"/>
              <a:t>Father,” he said, “everything is possible for you. Take this cup from me. Yet not what I will, but what you will.” </a:t>
            </a:r>
          </a:p>
        </p:txBody>
      </p:sp>
    </p:spTree>
    <p:extLst>
      <p:ext uri="{BB962C8B-B14F-4D97-AF65-F5344CB8AC3E}">
        <p14:creationId xmlns:p14="http://schemas.microsoft.com/office/powerpoint/2010/main" val="4035721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293EB-C335-4E77-DD40-E325FE2CA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CB956-0B26-790C-987D-681F6D61426B}"/>
              </a:ext>
            </a:extLst>
          </p:cNvPr>
          <p:cNvSpPr>
            <a:spLocks noGrp="1"/>
          </p:cNvSpPr>
          <p:nvPr>
            <p:ph type="title"/>
          </p:nvPr>
        </p:nvSpPr>
        <p:spPr/>
        <p:txBody>
          <a:bodyPr/>
          <a:lstStyle/>
          <a:p>
            <a:pPr lvl="0"/>
            <a:r>
              <a:rPr lang="en-GB" b="1" dirty="0"/>
              <a:t>Mark 2:1-5</a:t>
            </a:r>
          </a:p>
        </p:txBody>
      </p:sp>
      <p:sp>
        <p:nvSpPr>
          <p:cNvPr id="3" name="Content Placeholder 2">
            <a:extLst>
              <a:ext uri="{FF2B5EF4-FFF2-40B4-BE49-F238E27FC236}">
                <a16:creationId xmlns:a16="http://schemas.microsoft.com/office/drawing/2014/main" id="{5E29AC73-6033-965D-9026-2338E88E388C}"/>
              </a:ext>
            </a:extLst>
          </p:cNvPr>
          <p:cNvSpPr>
            <a:spLocks noGrp="1"/>
          </p:cNvSpPr>
          <p:nvPr>
            <p:ph idx="1"/>
          </p:nvPr>
        </p:nvSpPr>
        <p:spPr>
          <a:xfrm>
            <a:off x="838200" y="1965432"/>
            <a:ext cx="10515600" cy="3771692"/>
          </a:xfrm>
        </p:spPr>
        <p:txBody>
          <a:bodyPr>
            <a:normAutofit/>
          </a:bodyPr>
          <a:lstStyle/>
          <a:p>
            <a:pPr marL="0" indent="0">
              <a:buNone/>
            </a:pPr>
            <a:r>
              <a:rPr lang="en-GB" dirty="0"/>
              <a:t>A few days later, when Jesus again entered Capernaum, the people heard that he had come home. They gathered in such large numbers that there was no room left, not even outside the door, and he preached the word to them. Some men came, bringing to him a paralyzed man, carried by four of them. Since they could not get him to Jesus because of the crowd, they made an opening in the roof above Jesus by digging through it and then lowered the mat the man was lying on. When Jesus saw their faith, he said to the paralyzed man, “Son, your sins are forgiven.”</a:t>
            </a:r>
          </a:p>
        </p:txBody>
      </p:sp>
    </p:spTree>
    <p:extLst>
      <p:ext uri="{BB962C8B-B14F-4D97-AF65-F5344CB8AC3E}">
        <p14:creationId xmlns:p14="http://schemas.microsoft.com/office/powerpoint/2010/main" val="825016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6a499215d13090fc82ff95cd941f50f3">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27117ad4fc0e9dc78d9cc0ddccb1a7e2"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6815F444-6C7A-4E60-9414-14BDF96346AD}"/>
</file>

<file path=customXml/itemProps2.xml><?xml version="1.0" encoding="utf-8"?>
<ds:datastoreItem xmlns:ds="http://schemas.openxmlformats.org/officeDocument/2006/customXml" ds:itemID="{81FEA90A-2A29-41FB-A47C-49604C946304}"/>
</file>

<file path=customXml/itemProps3.xml><?xml version="1.0" encoding="utf-8"?>
<ds:datastoreItem xmlns:ds="http://schemas.openxmlformats.org/officeDocument/2006/customXml" ds:itemID="{FA5EC128-FD5A-4B9C-8ED9-B2CEB17D537E}"/>
</file>

<file path=docProps/app.xml><?xml version="1.0" encoding="utf-8"?>
<Properties xmlns="http://schemas.openxmlformats.org/officeDocument/2006/extended-properties" xmlns:vt="http://schemas.openxmlformats.org/officeDocument/2006/docPropsVTypes">
  <TotalTime>480</TotalTime>
  <Words>589</Words>
  <Application>Microsoft Macintosh PowerPoint</Application>
  <PresentationFormat>Widescreen</PresentationFormat>
  <Paragraphs>20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Prayer </vt:lpstr>
      <vt:lpstr>Matthew 6:6-13</vt:lpstr>
      <vt:lpstr>‘God is more of a friend than a formula’ </vt:lpstr>
      <vt:lpstr>Formation</vt:lpstr>
      <vt:lpstr>Mark 1:35-38</vt:lpstr>
      <vt:lpstr>Luke 6:12-13</vt:lpstr>
      <vt:lpstr>Relationship</vt:lpstr>
      <vt:lpstr>PowerPoint Presentation</vt:lpstr>
      <vt:lpstr>PowerPoint Presentation</vt:lpstr>
      <vt:lpstr>Mark 14:32-36</vt:lpstr>
      <vt:lpstr>Mark 2:1-5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Nick Brewer</dc:creator>
  <cp:lastModifiedBy>Nick Brewer</cp:lastModifiedBy>
  <cp:revision>2</cp:revision>
  <dcterms:created xsi:type="dcterms:W3CDTF">2025-08-21T13:42:49Z</dcterms:created>
  <dcterms:modified xsi:type="dcterms:W3CDTF">2025-08-22T10:45:59Z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