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6"/>
  </p:notesMasterIdLst>
  <p:sldIdLst>
    <p:sldId id="36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306" r:id="rId23"/>
    <p:sldId id="353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31" r:id="rId34"/>
    <p:sldId id="354" r:id="rId35"/>
    <p:sldId id="356" r:id="rId36"/>
    <p:sldId id="320" r:id="rId37"/>
    <p:sldId id="321" r:id="rId38"/>
    <p:sldId id="328" r:id="rId39"/>
    <p:sldId id="324" r:id="rId40"/>
    <p:sldId id="322" r:id="rId41"/>
    <p:sldId id="357" r:id="rId42"/>
    <p:sldId id="326" r:id="rId43"/>
    <p:sldId id="359" r:id="rId44"/>
    <p:sldId id="361" r:id="rId45"/>
  </p:sldIdLst>
  <p:sldSz cx="24384000" cy="13716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5629"/>
    <p:restoredTop sz="84517"/>
  </p:normalViewPr>
  <p:slideViewPr>
    <p:cSldViewPr snapToGrid="0">
      <p:cViewPr varScale="1">
        <p:scale>
          <a:sx n="15" d="100"/>
          <a:sy n="15" d="100"/>
        </p:scale>
        <p:origin x="296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makes us a friend of Jesus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4262C0-14A2-456A-BA14-14C8B9E565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292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them he gave the nickname - “sons of thunder”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Andrew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Philip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Bartholomew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Matthew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Thomas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James son of Alphaeus …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… and Thaddaeus were also apostles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 the Zealot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and Judas Iscariot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… who later betrayed Jesus.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this is what it takes to be a friend of a normal person – what if Jesus is even more demanding of those who want to be His friend!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4262C0-14A2-456A-BA14-14C8B9E565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17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do I need Him</a:t>
            </a:r>
          </a:p>
          <a:p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When I’m sad, unwell, hopeless</a:t>
            </a:r>
          </a:p>
          <a:p>
            <a:pPr marL="171450" indent="-171450">
              <a:buFontTx/>
              <a:buChar char="-"/>
            </a:pPr>
            <a:r>
              <a:rPr lang="en-GB" dirty="0"/>
              <a:t>When life is going well, healthy and happy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r>
              <a:rPr lang="en-GB" dirty="0"/>
              <a:t>I need Him to make me right with God </a:t>
            </a:r>
          </a:p>
          <a:p>
            <a:pPr marL="0" indent="0">
              <a:buFontTx/>
              <a:buNone/>
            </a:pPr>
            <a:r>
              <a:rPr lang="en-GB" dirty="0"/>
              <a:t>I need Him because my sin has separated me from God – Only Jesus can reconnect – I need Him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4262C0-14A2-456A-BA14-14C8B9E565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1660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6C76D-52B1-0A54-900A-FBB75EE87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619F0-2395-0F20-7C13-CDF4680DC1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3F3FEE-086E-EF2E-4D7E-9CD75984C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D9068-7285-74F7-E2E4-86BCDF63E9A5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9667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3FB35-30E5-06CB-3CF1-5CE985608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7F8D92-939D-DFCC-595B-E12CBE101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4545B7-CFC0-5D88-3B51-48A3A2266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33BD8-0542-6965-9E0D-83A9020DE225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13211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B9ECD-201B-C8BC-24DB-5C0B3A9AB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>
            <a:extLst>
              <a:ext uri="{FF2B5EF4-FFF2-40B4-BE49-F238E27FC236}">
                <a16:creationId xmlns:a16="http://schemas.microsoft.com/office/drawing/2014/main" id="{DC2944F7-3229-319A-681D-9567E5C15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>
            <a:extLst>
              <a:ext uri="{FF2B5EF4-FFF2-40B4-BE49-F238E27FC236}">
                <a16:creationId xmlns:a16="http://schemas.microsoft.com/office/drawing/2014/main" id="{B785C1CE-8411-09BB-3638-43C04B1392E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Simon was one of the twelve, and Jesus named him Peter.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>
            <a:extLst>
              <a:ext uri="{FF2B5EF4-FFF2-40B4-BE49-F238E27FC236}">
                <a16:creationId xmlns:a16="http://schemas.microsoft.com/office/drawing/2014/main" id="{1B0B4DE2-2885-4431-C7FF-432E5F19C434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43069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53691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DCB6E-BEBF-F008-750D-0D2D4D536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40A7DC-08F2-7BAF-4B85-42C23D605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DEB8D5-AA3C-ADE9-7285-BEAE112D4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984F9-E8F0-B177-4567-FEE8AF50CB6E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18275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0A50-43E1-981E-3476-6E6F40673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3F294-4A08-E046-E6D8-65D3EB6262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989630-542C-9DBD-E5B1-9A902EEAA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665F1-44E7-10CC-EFD2-76BB13B29469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4902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D0CE6-5A57-6E9E-21FD-A549AF18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3C1E13-F55F-2C8B-A241-449E6E45A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CB4119-D854-065A-9DC3-03BA7D30D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F63A8-03AE-50E5-EE05-F22D91654D70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39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215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Jesus went up on a mountainside and called to him those he wanted, and they came to him. 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8AA53-B7B6-D970-88A9-B6CC5827B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3B033-772D-539C-1198-580997459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4A731E-03C4-347E-7345-37A88EC0F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788CF-3E50-9672-BC03-A10C8F46AB58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40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9306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4173-A1DF-EC2B-6046-29F2113A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A2602-0B4C-0690-D518-0B3CEFEDF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851F28-6FA9-7AE7-DE64-5399F3561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86378-5D6A-618E-D1AB-E54AA1A37DF2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41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0151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33E28-F552-0BE2-0A23-1E0E000DA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>
            <a:extLst>
              <a:ext uri="{FF2B5EF4-FFF2-40B4-BE49-F238E27FC236}">
                <a16:creationId xmlns:a16="http://schemas.microsoft.com/office/drawing/2014/main" id="{2C40398D-6A13-B9BE-9450-0D283D7F23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>
            <a:extLst>
              <a:ext uri="{FF2B5EF4-FFF2-40B4-BE49-F238E27FC236}">
                <a16:creationId xmlns:a16="http://schemas.microsoft.com/office/drawing/2014/main" id="{CD8A0ED3-5AC0-A5D6-17AA-C4C74372203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Simon was one of the twelve, and Jesus named him Peter.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>
            <a:extLst>
              <a:ext uri="{FF2B5EF4-FFF2-40B4-BE49-F238E27FC236}">
                <a16:creationId xmlns:a16="http://schemas.microsoft.com/office/drawing/2014/main" id="{A81184A5-1AC5-C4C4-E327-806AD592FAEC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42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14990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2956-CFA7-694B-048A-EF50B534E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5131A5-D412-D71A-08CC-E7C9E3528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61F15-D1B7-59BE-4ED3-1597EECC7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17A54-31AB-6D18-7DAF-8E90D275D851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indent="0" algn="r">
              <a:buNone/>
            </a:pPr>
            <a:fld id="{2C9402AC-41F3-4094-9F49-0BE3ECAC73E3}" type="slidenum">
              <a:rPr lang="en-GB" sz="1400" b="0" strike="noStrike" spc="-1" smtClean="0">
                <a:solidFill>
                  <a:srgbClr val="000000"/>
                </a:solidFill>
                <a:latin typeface="Times New Roman"/>
              </a:rPr>
              <a:t>43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383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He chose twelve of them to be His apostles …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… so they could be with Him.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he might send them out to preach</a:t>
            </a:r>
            <a:r>
              <a:rPr lang="en-GB" sz="1200" b="1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to have authority to drive out demons.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Simon was one of the twelve, and Jesus named him Peter.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There were also James and John …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… the two sons of Zebedee.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2E24D7A-EF1E-4731-A6AA-E45A2906DFD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79DB2F-4B0C-47FC-AF48-536B8BE6B6C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3EBCE9B-F324-4B10-AF3B-AA23A81828A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8DB4784-BED5-497C-A486-3CB9D9B9FC8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0559-0E9B-C334-FD8A-0454FA486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395A87-4C7E-8FB2-789E-948DA45FB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418DF-D649-E93A-18A5-B189423C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8F6BA-B699-3B97-0EE4-97610D94A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F85C1-EA28-D744-6BFE-F657CF628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965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A12D-D0C5-AFEC-546D-C59DC921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DC417-6DD7-5BB1-8894-ACA9F4D1E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4CFBB-75A7-4261-7CB6-9066CD67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49310-2497-ECFC-4440-26CC577F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B0B2B-0B6E-8793-594C-E37CF6A7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66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24739-1758-CA30-9B93-80E50A0A0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19DBD-9B8E-F240-0E5D-8AE9BFC2E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36CB3-0C5F-3F86-9427-2A3C2F5DF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D2100-5FAA-AF8A-B0F6-EC966C32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8F542-6866-1400-BF78-77FEBA2B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553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EB68B-DE0D-D5BF-52C7-BF3695C4D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DB3B1-2735-9D18-2D2B-E2F5DA7FB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31876-D5AB-10AA-47BF-ADFB74492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7CD6EF-BBBA-9A84-5472-01413462E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1B14E-9D7E-0744-2783-6A4F7DFB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B1FD-5F8F-A1EA-EAAC-6BF7ACEA5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919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91230-7215-3ABE-F045-593EA5AC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AC3E-D28E-1F0D-A9F2-13ADA1A62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F8291F-88A9-DCB4-CE99-5A16843E2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E2C5B8-ADE8-E38B-A136-C215D9266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4C2704-E9AE-EFC7-14B0-3A04BCF46C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0D65E0-7555-794E-949D-A2082B3A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97A38D-05B1-668D-CD55-E32DB6EC6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9E1FA3-0778-3543-8AD2-20BB88FA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419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59196-9EC8-82BE-3AA4-4A1540195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8BE09-4EFF-7A7E-273E-7E939A80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FCB8B-3536-A081-B6A2-B4E465BDF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8F4E7B-E986-FE16-1063-29B2B0CB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72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67DBC5-5E77-E9BA-0947-C34A8363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DD45D8-2EDA-CD39-CCFB-CAD9378F5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80339-6E8F-29D5-0494-D1136425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520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899580-4FAD-4F90-BDD7-920820ACB09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87A3-488B-4520-66DF-EB6E83B68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2B468-B93B-7561-7EA3-64711FB4C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66229-8BB2-3F04-B60C-92E590BCA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B67F6-2B43-AD26-4A98-C3B77193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9B685-3962-D709-7FFD-7F08A7B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6E905-AD7F-0793-EB62-8101802EB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358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5821-E025-D2C7-362B-556DF000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49C8E4-1834-7F94-9600-8CD8750D2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00CEE-B68F-6861-7262-6C8CF41CF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86400-A828-7D25-C938-9494861D7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96DB2-53B8-870F-4465-D6A2FF8D3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D87FD-6592-AAF1-1F59-564A4E58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354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ABA2-7BED-80F6-9B84-20624694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DDDF9-1A41-BA07-D468-078FEE267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3C827-4534-E0C5-F694-168E4E9E5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51BC6-D123-BA90-1127-41C30648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C49EB-9EFD-71AB-83B9-644E110F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4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F2F4C-6472-1314-B6F5-18987E99C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BB2C5-2048-90F1-1A93-4029D1FBA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FB51F-A697-132F-F2D2-C2F69BF3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C3AA8-9160-D761-A275-5804B1528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A96A9-FC26-6AE5-36CC-94BAC958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85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B05AF30-212D-401E-98C6-F6712ED69CA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E52A1F0-3B60-4141-B373-1C57A9EA1A6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2027D0-9937-48F9-B73A-78F5A05EAFA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714896-0CDD-4EEB-9583-7D9C1505B60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F599C31-D35C-4293-A09C-82637BD38E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BBD504-4015-43C3-8E7B-4F0D3C1D6E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B05203-F67B-462A-8C38-1126A2151C1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2347A1C-57FE-4054-B443-164B26C1B28D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B306BE-B4A7-510B-5693-10155FD0C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91BE9-1599-7D09-F978-823BB7AC4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870C1-D528-7BF2-8F7A-C4FFC7268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747A32-2A16-4D02-811C-EEACAC1FF868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7ABA5-789E-1A6D-1660-A82135FDE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E724C-1817-CBCA-ECD1-1F348ACE64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1AC0C-3904-41F8-AE6C-77BBCC61F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6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7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8.jpeg"/><Relationship Id="rId9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7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8.jpeg"/><Relationship Id="rId9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90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/>
            <a:endParaRPr lang="en-US" sz="36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25691-510A-06B6-2199-0E8B252E4B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6936" y="1286935"/>
            <a:ext cx="9241168" cy="9134274"/>
          </a:xfrm>
        </p:spPr>
        <p:txBody>
          <a:bodyPr>
            <a:normAutofit/>
          </a:bodyPr>
          <a:lstStyle/>
          <a:p>
            <a:pPr algn="l"/>
            <a:r>
              <a:rPr lang="en-GB" sz="8800">
                <a:solidFill>
                  <a:schemeClr val="bg1"/>
                </a:solidFill>
              </a:rPr>
              <a:t>The Gospel of Mark</a:t>
            </a:r>
            <a:endParaRPr lang="en-GB" sz="8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2E5CA-8826-B11A-E06F-0064068D1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6934" y="10555368"/>
            <a:ext cx="9241168" cy="1550988"/>
          </a:xfrm>
        </p:spPr>
        <p:txBody>
          <a:bodyPr>
            <a:noAutofit/>
          </a:bodyPr>
          <a:lstStyle/>
          <a:p>
            <a:pPr algn="l"/>
            <a:r>
              <a:rPr lang="en-GB">
                <a:solidFill>
                  <a:schemeClr val="bg1"/>
                </a:solidFill>
              </a:rPr>
              <a:t>Episode 5</a:t>
            </a:r>
          </a:p>
          <a:p>
            <a:pPr algn="l"/>
            <a:r>
              <a:rPr lang="en-GB">
                <a:solidFill>
                  <a:schemeClr val="bg1"/>
                </a:solidFill>
              </a:rPr>
              <a:t>09/08/26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376237-9D5B-B277-AE6A-4424A2AC0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2654300"/>
            <a:ext cx="11272492" cy="840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9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8475"/>
          <a:stretch>
            <a:fillRect/>
          </a:stretch>
        </p:blipFill>
        <p:spPr>
          <a:xfrm>
            <a:off x="2252546" y="0"/>
            <a:ext cx="19878907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F1B2EC-CC24-6700-3A98-FC7C009E7EE1}"/>
              </a:ext>
            </a:extLst>
          </p:cNvPr>
          <p:cNvSpPr txBox="1"/>
          <p:nvPr/>
        </p:nvSpPr>
        <p:spPr>
          <a:xfrm>
            <a:off x="5759450" y="1168401"/>
            <a:ext cx="128651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912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042D5-7A2F-4FB1-2E2B-DF4460A10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A4BCDB-A412-23F1-E702-072705A1D336}"/>
              </a:ext>
            </a:extLst>
          </p:cNvPr>
          <p:cNvSpPr txBox="1"/>
          <p:nvPr/>
        </p:nvSpPr>
        <p:spPr>
          <a:xfrm>
            <a:off x="5759450" y="1168400"/>
            <a:ext cx="128651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76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D2105-F90D-CE9F-9F2E-E67C889A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1E3E92-7E3E-87D6-D4C9-1A75E5043210}"/>
              </a:ext>
            </a:extLst>
          </p:cNvPr>
          <p:cNvSpPr txBox="1"/>
          <p:nvPr/>
        </p:nvSpPr>
        <p:spPr>
          <a:xfrm>
            <a:off x="5759450" y="1168400"/>
            <a:ext cx="128651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45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75A0C-AAF7-87F5-3729-7C29D24DE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C0C9DB-8AFC-8779-E65A-C6807CD8EF8C}"/>
              </a:ext>
            </a:extLst>
          </p:cNvPr>
          <p:cNvSpPr txBox="1"/>
          <p:nvPr/>
        </p:nvSpPr>
        <p:spPr>
          <a:xfrm>
            <a:off x="5759450" y="1168400"/>
            <a:ext cx="128651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270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EF240-4239-4FF4-C24C-F9E71A779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53E460-38E1-9616-4C2F-728AF2454E5D}"/>
              </a:ext>
            </a:extLst>
          </p:cNvPr>
          <p:cNvSpPr txBox="1"/>
          <p:nvPr/>
        </p:nvSpPr>
        <p:spPr>
          <a:xfrm>
            <a:off x="5759450" y="1168400"/>
            <a:ext cx="128651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155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667B9-0603-F63B-84FA-98357CD3D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D01AFD-B38A-C8CB-54B8-1730932EE4A8}"/>
              </a:ext>
            </a:extLst>
          </p:cNvPr>
          <p:cNvSpPr txBox="1"/>
          <p:nvPr/>
        </p:nvSpPr>
        <p:spPr>
          <a:xfrm>
            <a:off x="5759450" y="1168400"/>
            <a:ext cx="12865100" cy="797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919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5737B-8041-C3DE-B925-DDD9011D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7A3D31-9D2E-6DE8-5C92-B96C9FB1F218}"/>
              </a:ext>
            </a:extLst>
          </p:cNvPr>
          <p:cNvSpPr txBox="1"/>
          <p:nvPr/>
        </p:nvSpPr>
        <p:spPr>
          <a:xfrm>
            <a:off x="5759450" y="1168400"/>
            <a:ext cx="12865100" cy="797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853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0CE66-CBD7-168D-8328-CEC4855AD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568C89-723B-F16E-B6F5-45A2C31BF962}"/>
              </a:ext>
            </a:extLst>
          </p:cNvPr>
          <p:cNvSpPr txBox="1"/>
          <p:nvPr/>
        </p:nvSpPr>
        <p:spPr>
          <a:xfrm>
            <a:off x="5759450" y="1168400"/>
            <a:ext cx="1286510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Attractive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08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BED2D-46EF-B744-4343-A33E1F185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8EBC7B-0C26-3C8D-4B15-C50AAAD65E48}"/>
              </a:ext>
            </a:extLst>
          </p:cNvPr>
          <p:cNvSpPr txBox="1"/>
          <p:nvPr/>
        </p:nvSpPr>
        <p:spPr>
          <a:xfrm>
            <a:off x="5759450" y="1168400"/>
            <a:ext cx="1286510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Attractive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4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615C-4ED0-57B0-1A9A-1EEF09167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F5CCE3-A51C-BDFC-BD5F-2EF9C0F058B2}"/>
              </a:ext>
            </a:extLst>
          </p:cNvPr>
          <p:cNvSpPr txBox="1"/>
          <p:nvPr/>
        </p:nvSpPr>
        <p:spPr>
          <a:xfrm>
            <a:off x="5759450" y="1168401"/>
            <a:ext cx="12865100" cy="1092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Attractive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need Him </a:t>
            </a:r>
          </a:p>
        </p:txBody>
      </p:sp>
    </p:spTree>
    <p:extLst>
      <p:ext uri="{BB962C8B-B14F-4D97-AF65-F5344CB8AC3E}">
        <p14:creationId xmlns:p14="http://schemas.microsoft.com/office/powerpoint/2010/main" val="4030260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B0F8-A759-4099-86AB-A10A163AE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24F559-3E47-4A02-6A5A-2D8D823C4C01}"/>
              </a:ext>
            </a:extLst>
          </p:cNvPr>
          <p:cNvSpPr txBox="1"/>
          <p:nvPr/>
        </p:nvSpPr>
        <p:spPr>
          <a:xfrm>
            <a:off x="5759450" y="1168401"/>
            <a:ext cx="12865100" cy="1092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be a friend of Jesus I need…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be Clever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be Good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be Funny</a:t>
            </a:r>
          </a:p>
          <a:p>
            <a:pPr algn="ctr" defTabSz="1828800"/>
            <a:endParaRPr lang="en-GB" sz="6400" strike="sngStrike" kern="100" dirty="0">
              <a:solidFill>
                <a:prstClr val="white"/>
              </a:solidFill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strike="sngStrike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be Attractive</a:t>
            </a:r>
          </a:p>
          <a:p>
            <a:pPr algn="ctr" defTabSz="1828800"/>
            <a:endParaRPr lang="en-GB" sz="6400" kern="100" dirty="0">
              <a:solidFill>
                <a:prstClr val="white"/>
              </a:solidFill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828800"/>
            <a:r>
              <a:rPr lang="en-GB" sz="6400" kern="100" dirty="0">
                <a:solidFill>
                  <a:prstClr val="white"/>
                </a:solidFill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To need Him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787C40-5EC9-0171-22D8-C61D552435F8}"/>
              </a:ext>
            </a:extLst>
          </p:cNvPr>
          <p:cNvSpPr/>
          <p:nvPr/>
        </p:nvSpPr>
        <p:spPr>
          <a:xfrm>
            <a:off x="8585200" y="10325100"/>
            <a:ext cx="7505700" cy="2527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/>
            <a:endParaRPr lang="en-GB" sz="36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74138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998C8F-2682-C05F-0BED-96DB4DFB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3C7058-D3F4-FD4F-1A72-3BFAC3D5E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6" b="33889"/>
          <a:stretch>
            <a:fillRect/>
          </a:stretch>
        </p:blipFill>
        <p:spPr>
          <a:xfrm>
            <a:off x="7048500" y="1092200"/>
            <a:ext cx="102870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53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36918-DE92-2073-D1CA-AFE76AE91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E01F85-86BB-C3D8-ADBA-90B016956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6" b="33889"/>
          <a:stretch>
            <a:fillRect/>
          </a:stretch>
        </p:blipFill>
        <p:spPr>
          <a:xfrm>
            <a:off x="7048500" y="2184400"/>
            <a:ext cx="10287000" cy="6883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72D566-E76E-9730-5A37-0E9846836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6"/>
          <a:stretch>
            <a:fillRect/>
          </a:stretch>
        </p:blipFill>
        <p:spPr>
          <a:xfrm>
            <a:off x="7048500" y="1092200"/>
            <a:ext cx="10287000" cy="115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32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E4A4C-EFCA-AEE2-BFB6-5BC556AFE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A95849A-2A66-0897-213D-74082AE7F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945" y="46049"/>
            <a:ext cx="5760000" cy="324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F7BC5D-ECEF-42E3-D1CE-C4CD6B1C4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300" y="6609708"/>
            <a:ext cx="5760000" cy="3240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169338D-1E12-CECA-393F-2D93528632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9352"/>
          <a:stretch>
            <a:fillRect/>
          </a:stretch>
        </p:blipFill>
        <p:spPr>
          <a:xfrm>
            <a:off x="16947199" y="9895307"/>
            <a:ext cx="4645286" cy="3240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15EB6A3-4045-747A-092E-196BBE1A20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3213"/>
          <a:stretch>
            <a:fillRect/>
          </a:stretch>
        </p:blipFill>
        <p:spPr>
          <a:xfrm>
            <a:off x="2142027" y="9895307"/>
            <a:ext cx="4998918" cy="3240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4E95889-FC1D-AB1D-1B3F-1A514D8103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47202" y="450"/>
            <a:ext cx="5760000" cy="32400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DCDB208-30CC-C808-3263-D0DB4625DA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2000" y="757349"/>
            <a:ext cx="5760000" cy="3240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05C82CD-BBFE-604E-888A-0F7165A546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2000" y="9248886"/>
            <a:ext cx="5760001" cy="3240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947AE32-2EA5-A1A0-6B7D-D75658E9E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582"/>
          <a:stretch>
            <a:fillRect/>
          </a:stretch>
        </p:blipFill>
        <p:spPr>
          <a:xfrm>
            <a:off x="1380945" y="3369708"/>
            <a:ext cx="5760000" cy="315634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B611621-23CE-6908-08A2-A395CFED06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947199" y="3286049"/>
            <a:ext cx="5760000" cy="32400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E256A17-BA4F-6606-9634-F7D814E7EE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12000" y="4989708"/>
            <a:ext cx="5760000" cy="3240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927C15D-6788-3C22-52A2-84B0AFA104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47199" y="6609708"/>
            <a:ext cx="5760000" cy="3240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261D478-ACD0-D8CF-99F0-6264F209072C}"/>
              </a:ext>
            </a:extLst>
          </p:cNvPr>
          <p:cNvSpPr/>
          <p:nvPr/>
        </p:nvSpPr>
        <p:spPr>
          <a:xfrm>
            <a:off x="1208971" y="129708"/>
            <a:ext cx="5931974" cy="324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1B0BC4-B926-8FF7-5CC6-DBB0912FCDCD}"/>
              </a:ext>
            </a:extLst>
          </p:cNvPr>
          <p:cNvSpPr txBox="1"/>
          <p:nvPr/>
        </p:nvSpPr>
        <p:spPr>
          <a:xfrm>
            <a:off x="9719539" y="2192683"/>
            <a:ext cx="1397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MATTHEW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7C89407-1A7F-FE43-1856-809F7290C03B}"/>
              </a:ext>
            </a:extLst>
          </p:cNvPr>
          <p:cNvSpPr/>
          <p:nvPr/>
        </p:nvSpPr>
        <p:spPr>
          <a:xfrm>
            <a:off x="1208971" y="6693367"/>
            <a:ext cx="5931974" cy="324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219D81-B714-284E-7BCF-5D3F663CB2D3}"/>
              </a:ext>
            </a:extLst>
          </p:cNvPr>
          <p:cNvSpPr txBox="1"/>
          <p:nvPr/>
        </p:nvSpPr>
        <p:spPr>
          <a:xfrm>
            <a:off x="2973082" y="8313367"/>
            <a:ext cx="21764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JAMES AND JOHN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798169D-CD69-505C-1A71-837DDAA2955E}"/>
              </a:ext>
            </a:extLst>
          </p:cNvPr>
          <p:cNvSpPr/>
          <p:nvPr/>
        </p:nvSpPr>
        <p:spPr>
          <a:xfrm>
            <a:off x="8566484" y="385011"/>
            <a:ext cx="7772400" cy="42591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013D4B7-620C-3320-2AA3-41F99D2AFCF7}"/>
              </a:ext>
            </a:extLst>
          </p:cNvPr>
          <p:cNvSpPr/>
          <p:nvPr/>
        </p:nvSpPr>
        <p:spPr>
          <a:xfrm>
            <a:off x="8566484" y="4644189"/>
            <a:ext cx="7772400" cy="42591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13B2BF-BD7A-9242-E338-2067C0AEC798}"/>
              </a:ext>
            </a:extLst>
          </p:cNvPr>
          <p:cNvSpPr txBox="1"/>
          <p:nvPr/>
        </p:nvSpPr>
        <p:spPr>
          <a:xfrm>
            <a:off x="2556740" y="1561594"/>
            <a:ext cx="11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AAD27B-3B6F-9099-34C7-AB110D9DFBA0}"/>
              </a:ext>
            </a:extLst>
          </p:cNvPr>
          <p:cNvSpPr txBox="1"/>
          <p:nvPr/>
        </p:nvSpPr>
        <p:spPr>
          <a:xfrm>
            <a:off x="9719539" y="6231702"/>
            <a:ext cx="113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SIMON THE ZEALOT</a:t>
            </a:r>
          </a:p>
        </p:txBody>
      </p:sp>
    </p:spTree>
    <p:extLst>
      <p:ext uri="{BB962C8B-B14F-4D97-AF65-F5344CB8AC3E}">
        <p14:creationId xmlns:p14="http://schemas.microsoft.com/office/powerpoint/2010/main" val="357952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9" grpId="0" animBg="1"/>
      <p:bldP spid="22" grpId="0" animBg="1"/>
      <p:bldP spid="23" grpId="0" animBg="1"/>
      <p:bldP spid="24" grpId="0" animBg="1"/>
      <p:bldP spid="25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B23AF5-6F9F-8339-9DCE-69714DF32069}"/>
              </a:ext>
            </a:extLst>
          </p:cNvPr>
          <p:cNvSpPr txBox="1"/>
          <p:nvPr/>
        </p:nvSpPr>
        <p:spPr>
          <a:xfrm>
            <a:off x="3837709" y="5272950"/>
            <a:ext cx="167085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/>
              <a:t>This or That</a:t>
            </a:r>
          </a:p>
        </p:txBody>
      </p:sp>
    </p:spTree>
    <p:extLst>
      <p:ext uri="{BB962C8B-B14F-4D97-AF65-F5344CB8AC3E}">
        <p14:creationId xmlns:p14="http://schemas.microsoft.com/office/powerpoint/2010/main" val="16388728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E349A4-9795-C98A-9801-F13AA72E8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0"/>
            <a:ext cx="17145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936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CBCAC-9E49-AF56-0247-2CA107BC5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E76A8E-AAB3-EA47-8D13-D7FF6815B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00" y="1286932"/>
            <a:ext cx="8356600" cy="1114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007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795F3E-913D-85FF-49E0-F3D98B690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5B0A52-0D08-DB62-6A8D-F39D2F2B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07" y="347012"/>
            <a:ext cx="8651586" cy="1302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68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938B5-D0D1-E740-576B-D1EEF94F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FF7AC4-06E5-762D-0C82-A19CD32C8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709" y="0"/>
            <a:ext cx="9850581" cy="1374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1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8ED65-F2CC-6F0F-B0D8-C453BC0F3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C90B41-10D4-3A96-EED2-5ABFA588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11" y="1286932"/>
            <a:ext cx="14856178" cy="1114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16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1ED26-8FAF-E970-5366-3537BE26C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871E6A-EFC4-0CC6-285B-179EFB4C9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11" y="1286932"/>
            <a:ext cx="14856178" cy="1114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04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18F0B-A1A0-9F2B-5023-2553588DE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2CD4A7-0B7C-C254-900F-7AF673259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945" y="46049"/>
            <a:ext cx="5760000" cy="324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453DCC-DAE8-7A05-1D09-7AB64C09D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300" y="6609708"/>
            <a:ext cx="5760000" cy="3240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C80E69D-A6B8-8AC4-98C1-BE70F9D327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9352"/>
          <a:stretch>
            <a:fillRect/>
          </a:stretch>
        </p:blipFill>
        <p:spPr>
          <a:xfrm>
            <a:off x="16947199" y="9895307"/>
            <a:ext cx="4645286" cy="3240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25A6C03-B775-0C11-98F9-670BF50D43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3213"/>
          <a:stretch>
            <a:fillRect/>
          </a:stretch>
        </p:blipFill>
        <p:spPr>
          <a:xfrm>
            <a:off x="2142027" y="9895307"/>
            <a:ext cx="4998918" cy="3240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CC9220B-0909-79C3-66A6-173E35022D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47202" y="450"/>
            <a:ext cx="5760000" cy="32400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193D8EA-5E80-A926-A390-200EFF70D6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2000" y="757349"/>
            <a:ext cx="5760000" cy="3240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DF7F2D1-15C4-3484-F49F-7040207022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2000" y="9248886"/>
            <a:ext cx="5760001" cy="3240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D07D88B-98F4-ECD5-D697-EC3A1BB7F56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582"/>
          <a:stretch>
            <a:fillRect/>
          </a:stretch>
        </p:blipFill>
        <p:spPr>
          <a:xfrm>
            <a:off x="1380945" y="3369708"/>
            <a:ext cx="5760000" cy="315634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AC22BE1-C5B8-64FA-EDB7-27D713D609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947199" y="3286049"/>
            <a:ext cx="5760000" cy="32400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0B2F1B0-8CEE-2E94-4D9A-8E9AB474B9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12000" y="4989708"/>
            <a:ext cx="5760000" cy="3240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68FE978-A272-1C4D-F8CB-AC6D87F90F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47199" y="6609708"/>
            <a:ext cx="5760000" cy="3240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351CA96-07AF-94FB-780A-AE9FBB78D570}"/>
              </a:ext>
            </a:extLst>
          </p:cNvPr>
          <p:cNvSpPr/>
          <p:nvPr/>
        </p:nvSpPr>
        <p:spPr>
          <a:xfrm>
            <a:off x="1208971" y="129708"/>
            <a:ext cx="5931974" cy="324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2412F4-DC25-3F41-FED7-48F318A58829}"/>
              </a:ext>
            </a:extLst>
          </p:cNvPr>
          <p:cNvSpPr txBox="1"/>
          <p:nvPr/>
        </p:nvSpPr>
        <p:spPr>
          <a:xfrm>
            <a:off x="9719539" y="2192683"/>
            <a:ext cx="1397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MATTHEW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25BAC88-EBD2-EE46-D9DD-A050AFF5972E}"/>
              </a:ext>
            </a:extLst>
          </p:cNvPr>
          <p:cNvSpPr/>
          <p:nvPr/>
        </p:nvSpPr>
        <p:spPr>
          <a:xfrm>
            <a:off x="1208971" y="6693367"/>
            <a:ext cx="5931974" cy="324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6B4D7B-C201-A8EA-FFC5-29B4155DCC69}"/>
              </a:ext>
            </a:extLst>
          </p:cNvPr>
          <p:cNvSpPr txBox="1"/>
          <p:nvPr/>
        </p:nvSpPr>
        <p:spPr>
          <a:xfrm>
            <a:off x="2973082" y="8313367"/>
            <a:ext cx="21764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JAMES AND JOHN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EE2A020-3435-9521-3ED1-F5DBD093EAC7}"/>
              </a:ext>
            </a:extLst>
          </p:cNvPr>
          <p:cNvSpPr/>
          <p:nvPr/>
        </p:nvSpPr>
        <p:spPr>
          <a:xfrm>
            <a:off x="8566484" y="385011"/>
            <a:ext cx="7772400" cy="42591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8B509B7-A654-1766-E440-0245A953AEF5}"/>
              </a:ext>
            </a:extLst>
          </p:cNvPr>
          <p:cNvSpPr/>
          <p:nvPr/>
        </p:nvSpPr>
        <p:spPr>
          <a:xfrm>
            <a:off x="8566484" y="4644189"/>
            <a:ext cx="7772400" cy="42591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0D4766-5AD3-93AC-8B1A-941B92ABDA2A}"/>
              </a:ext>
            </a:extLst>
          </p:cNvPr>
          <p:cNvSpPr txBox="1"/>
          <p:nvPr/>
        </p:nvSpPr>
        <p:spPr>
          <a:xfrm>
            <a:off x="2556740" y="1561594"/>
            <a:ext cx="11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4F25A2-87CC-2B64-8777-5B2F81C486EA}"/>
              </a:ext>
            </a:extLst>
          </p:cNvPr>
          <p:cNvSpPr txBox="1"/>
          <p:nvPr/>
        </p:nvSpPr>
        <p:spPr>
          <a:xfrm>
            <a:off x="9719539" y="6231702"/>
            <a:ext cx="113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SIMON THE ZEALOT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22BE8E-C8F2-0764-22D6-FD36C324E7C3}"/>
              </a:ext>
            </a:extLst>
          </p:cNvPr>
          <p:cNvSpPr/>
          <p:nvPr/>
        </p:nvSpPr>
        <p:spPr>
          <a:xfrm>
            <a:off x="15817516" y="6693366"/>
            <a:ext cx="7772400" cy="3156341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0AE037-0525-4B2C-48AB-31AB0C87F5ED}"/>
              </a:ext>
            </a:extLst>
          </p:cNvPr>
          <p:cNvSpPr txBox="1"/>
          <p:nvPr/>
        </p:nvSpPr>
        <p:spPr>
          <a:xfrm>
            <a:off x="17468567" y="8086870"/>
            <a:ext cx="113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JUDAS</a:t>
            </a:r>
          </a:p>
        </p:txBody>
      </p:sp>
    </p:spTree>
    <p:extLst>
      <p:ext uri="{BB962C8B-B14F-4D97-AF65-F5344CB8AC3E}">
        <p14:creationId xmlns:p14="http://schemas.microsoft.com/office/powerpoint/2010/main" val="53096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9B5DBA-5273-EEC0-FBEF-9F603C769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FBFFBE-9243-2468-A4F4-277AEE67909B}"/>
              </a:ext>
            </a:extLst>
          </p:cNvPr>
          <p:cNvSpPr txBox="1"/>
          <p:nvPr/>
        </p:nvSpPr>
        <p:spPr>
          <a:xfrm>
            <a:off x="2984500" y="4503509"/>
            <a:ext cx="18415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/>
              <a:t>Jesus is inviting you to come close to Him</a:t>
            </a:r>
          </a:p>
        </p:txBody>
      </p:sp>
    </p:spTree>
    <p:extLst>
      <p:ext uri="{BB962C8B-B14F-4D97-AF65-F5344CB8AC3E}">
        <p14:creationId xmlns:p14="http://schemas.microsoft.com/office/powerpoint/2010/main" val="4181305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3294</TotalTime>
  <Words>606</Words>
  <Application>Microsoft Macintosh PowerPoint</Application>
  <PresentationFormat>Custom</PresentationFormat>
  <Paragraphs>168</Paragraphs>
  <Slides>43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Aptos</vt:lpstr>
      <vt:lpstr>Aptos Display</vt:lpstr>
      <vt:lpstr>Arial</vt:lpstr>
      <vt:lpstr>Symbol</vt:lpstr>
      <vt:lpstr>Times New Roman</vt:lpstr>
      <vt:lpstr>Wingdings</vt:lpstr>
      <vt:lpstr>Office Theme</vt:lpstr>
      <vt:lpstr>1_Office Theme</vt:lpstr>
      <vt:lpstr>The Gospel of Mark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Nick Brewer</cp:lastModifiedBy>
  <cp:revision>4</cp:revision>
  <dcterms:modified xsi:type="dcterms:W3CDTF">2026-08-08T19:22:41Z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2024-04-15T13:31:49Z</dcterms:created>
  <dc:language>en-GB</dc:language>
  <dcterms:modified xsi:type="dcterms:W3CDTF">2024-04-15T13:33:00Z</dcterms:modified>
  <cp:revision>2</cp:revision>
</cp:coreProperties>
</file>