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9" r:id="rId3"/>
    <p:sldId id="258" r:id="rId4"/>
    <p:sldId id="262" r:id="rId5"/>
    <p:sldId id="260" r:id="rId6"/>
    <p:sldId id="267" r:id="rId7"/>
    <p:sldId id="268" r:id="rId8"/>
    <p:sldId id="269" r:id="rId9"/>
    <p:sldId id="270" r:id="rId10"/>
    <p:sldId id="271" r:id="rId11"/>
    <p:sldId id="272" r:id="rId12"/>
    <p:sldId id="273" r:id="rId13"/>
    <p:sldId id="274" r:id="rId14"/>
    <p:sldId id="275" r:id="rId15"/>
    <p:sldId id="276" r:id="rId16"/>
    <p:sldId id="278" r:id="rId17"/>
    <p:sldId id="277" r:id="rId18"/>
    <p:sldId id="264" r:id="rId19"/>
    <p:sldId id="265" r:id="rId20"/>
    <p:sldId id="279" r:id="rId21"/>
    <p:sldId id="280" r:id="rId22"/>
    <p:sldId id="266" r:id="rId23"/>
    <p:sldId id="263" r:id="rId24"/>
    <p:sldId id="261" r:id="rId25"/>
    <p:sldId id="281" r:id="rId26"/>
    <p:sldId id="282" r:id="rId27"/>
    <p:sldId id="283"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D7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0DBBDC-AF48-4429-8F56-892E69B5C8E8}" v="38" dt="2026-10-21T20:11:34.5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79152" autoAdjust="0"/>
  </p:normalViewPr>
  <p:slideViewPr>
    <p:cSldViewPr snapToGrid="0">
      <p:cViewPr varScale="1">
        <p:scale>
          <a:sx n="59" d="100"/>
          <a:sy n="59" d="100"/>
        </p:scale>
        <p:origin x="228"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4E67F9-DDE0-4B51-BE97-8EAD46FFEDF0}" type="datetimeFigureOut">
              <a:rPr lang="en-GB" smtClean="0"/>
              <a:t>02/11/2026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436FF0-2D9E-4340-A04D-F5245724E4E3}" type="slidenum">
              <a:rPr lang="en-GB" smtClean="0"/>
              <a:t>‹#›</a:t>
            </a:fld>
            <a:endParaRPr lang="en-GB"/>
          </a:p>
        </p:txBody>
      </p:sp>
    </p:spTree>
    <p:extLst>
      <p:ext uri="{BB962C8B-B14F-4D97-AF65-F5344CB8AC3E}">
        <p14:creationId xmlns:p14="http://schemas.microsoft.com/office/powerpoint/2010/main" val="462444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Mark%201%3A40&amp;version=NIV#fen-NIV-24256a"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Trying to keep a low profile so leaves Judea</a:t>
            </a:r>
          </a:p>
          <a:p>
            <a:r>
              <a:rPr lang="en-GB" sz="1200" kern="100" dirty="0">
                <a:solidFill>
                  <a:schemeClr val="bg1"/>
                </a:solidFill>
                <a:effectLst/>
                <a:latin typeface="+mn-lt"/>
                <a:ea typeface="Aptos" panose="020B0004020202020204" pitchFamily="34" charset="0"/>
                <a:cs typeface="Times New Roman" panose="02020603050405020304" pitchFamily="18" charset="0"/>
              </a:rPr>
              <a:t>“could not keep his presence secret” – his fame had spread beyond borders to extent he was sought out</a:t>
            </a:r>
            <a:endParaRPr lang="en-GB" dirty="0"/>
          </a:p>
          <a:p>
            <a:endParaRPr lang="en-GB" dirty="0"/>
          </a:p>
          <a:p>
            <a:r>
              <a:rPr lang="en-GB" dirty="0"/>
              <a:t>Peter Kay never planned to leave Bolton – the tour that didn’t tour – now on tour </a:t>
            </a:r>
          </a:p>
        </p:txBody>
      </p:sp>
      <p:sp>
        <p:nvSpPr>
          <p:cNvPr id="4" name="Slide Number Placeholder 3"/>
          <p:cNvSpPr>
            <a:spLocks noGrp="1"/>
          </p:cNvSpPr>
          <p:nvPr>
            <p:ph type="sldNum" sz="quarter" idx="5"/>
          </p:nvPr>
        </p:nvSpPr>
        <p:spPr/>
        <p:txBody>
          <a:bodyPr/>
          <a:lstStyle/>
          <a:p>
            <a:fld id="{DC436FF0-2D9E-4340-A04D-F5245724E4E3}" type="slidenum">
              <a:rPr lang="en-GB" smtClean="0"/>
              <a:t>3</a:t>
            </a:fld>
            <a:endParaRPr lang="en-GB"/>
          </a:p>
        </p:txBody>
      </p:sp>
    </p:spTree>
    <p:extLst>
      <p:ext uri="{BB962C8B-B14F-4D97-AF65-F5344CB8AC3E}">
        <p14:creationId xmlns:p14="http://schemas.microsoft.com/office/powerpoint/2010/main" val="1405154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solidFill>
                  <a:schemeClr val="bg1"/>
                </a:solidFill>
                <a:effectLst/>
                <a:latin typeface="+mn-lt"/>
                <a:ea typeface="Aptos" panose="020B0004020202020204" pitchFamily="34" charset="0"/>
                <a:cs typeface="Times New Roman" panose="02020603050405020304" pitchFamily="18" charset="0"/>
              </a:rPr>
              <a:t>“fell at his feet” – different from </a:t>
            </a:r>
          </a:p>
          <a:p>
            <a:endParaRPr lang="en-GB" sz="1200" kern="100" dirty="0">
              <a:solidFill>
                <a:schemeClr val="bg1"/>
              </a:solidFill>
              <a:effectLst/>
              <a:latin typeface="+mn-lt"/>
              <a:cs typeface="Times New Roman" panose="02020603050405020304" pitchFamily="18" charset="0"/>
            </a:endParaRPr>
          </a:p>
          <a:p>
            <a:r>
              <a:rPr lang="en-GB" sz="1200" b="1" kern="100" dirty="0">
                <a:solidFill>
                  <a:schemeClr val="bg1"/>
                </a:solidFill>
                <a:effectLst/>
                <a:latin typeface="+mn-lt"/>
                <a:cs typeface="Times New Roman" panose="02020603050405020304" pitchFamily="18" charset="0"/>
              </a:rPr>
              <a:t>Those who voluntary come down low…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Mark 1:40 </a:t>
            </a:r>
            <a:r>
              <a:rPr lang="en-GB" sz="1200" b="0" i="0" kern="1200" dirty="0">
                <a:solidFill>
                  <a:schemeClr val="tx1"/>
                </a:solidFill>
                <a:effectLst/>
                <a:latin typeface="+mn-lt"/>
                <a:ea typeface="+mn-ea"/>
                <a:cs typeface="+mn-cs"/>
              </a:rPr>
              <a:t>A man with leprosy</a:t>
            </a:r>
            <a:r>
              <a:rPr lang="en-GB" sz="1200" b="0" i="0" kern="1200" baseline="300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3" tooltip="See footnote a"/>
              </a:rPr>
              <a:t>a</a:t>
            </a:r>
            <a:r>
              <a:rPr lang="en-GB" sz="1200" b="0" i="0" kern="1200" baseline="300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came to him and begged him on his knee</a:t>
            </a:r>
          </a:p>
          <a:p>
            <a:r>
              <a:rPr lang="en-GB" sz="1200" b="0" u="none" strike="noStrike" kern="1200" dirty="0">
                <a:solidFill>
                  <a:schemeClr val="tx1"/>
                </a:solidFill>
                <a:effectLst/>
                <a:latin typeface="+mn-lt"/>
                <a:ea typeface="+mn-ea"/>
                <a:cs typeface="+mn-cs"/>
              </a:rPr>
              <a:t>Mark 3:11 (NIV) states: "</a:t>
            </a:r>
            <a:r>
              <a:rPr lang="en-GB" dirty="0"/>
              <a:t>Whenever the impure spirits saw him, they fell down before him and cried out, 'You are the Son of God.’</a:t>
            </a:r>
          </a:p>
          <a:p>
            <a:r>
              <a:rPr lang="en-GB" dirty="0"/>
              <a:t>Mark 5:6 demon-possessed man </a:t>
            </a:r>
          </a:p>
          <a:p>
            <a:r>
              <a:rPr lang="en-GB" dirty="0"/>
              <a:t>Mark 5:22 Jairus pleading for his dying daughter </a:t>
            </a:r>
          </a:p>
          <a:p>
            <a:r>
              <a:rPr lang="en-GB" sz="1200" b="0" i="0" kern="1200" dirty="0">
                <a:solidFill>
                  <a:schemeClr val="tx1"/>
                </a:solidFill>
                <a:effectLst/>
                <a:latin typeface="+mn-lt"/>
                <a:ea typeface="+mn-ea"/>
                <a:cs typeface="+mn-cs"/>
              </a:rPr>
              <a:t>Mark 5:33 </a:t>
            </a:r>
            <a:r>
              <a:rPr lang="en-GB" dirty="0"/>
              <a:t>Woman with bleeding falls at his feet</a:t>
            </a:r>
          </a:p>
          <a:p>
            <a:endParaRPr lang="en-GB" dirty="0"/>
          </a:p>
          <a:p>
            <a:r>
              <a:rPr lang="en-GB" b="1" dirty="0"/>
              <a:t>Are lifted up…</a:t>
            </a:r>
          </a:p>
          <a:p>
            <a:r>
              <a:rPr lang="en-GB" dirty="0"/>
              <a:t>Mark 5:41 </a:t>
            </a:r>
            <a:r>
              <a:rPr lang="en-GB" sz="1200" b="0" i="0" kern="1200" dirty="0">
                <a:solidFill>
                  <a:schemeClr val="tx1"/>
                </a:solidFill>
                <a:effectLst/>
                <a:latin typeface="+mn-lt"/>
                <a:ea typeface="+mn-ea"/>
                <a:cs typeface="+mn-cs"/>
              </a:rPr>
              <a:t>He took her by the hand and said to her, </a:t>
            </a:r>
            <a:r>
              <a:rPr lang="en-GB" sz="1200" b="0" i="1" kern="1200" dirty="0">
                <a:solidFill>
                  <a:schemeClr val="tx1"/>
                </a:solidFill>
                <a:effectLst/>
                <a:latin typeface="+mn-lt"/>
                <a:ea typeface="+mn-ea"/>
                <a:cs typeface="+mn-cs"/>
              </a:rPr>
              <a:t>“Talitha </a:t>
            </a:r>
            <a:r>
              <a:rPr lang="en-GB" sz="1200" b="0" i="1" kern="1200" dirty="0" err="1">
                <a:solidFill>
                  <a:schemeClr val="tx1"/>
                </a:solidFill>
                <a:effectLst/>
                <a:latin typeface="+mn-lt"/>
                <a:ea typeface="+mn-ea"/>
                <a:cs typeface="+mn-cs"/>
              </a:rPr>
              <a:t>koum</a:t>
            </a:r>
            <a:r>
              <a:rPr lang="en-GB" sz="1200" b="0" i="1" kern="12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 (which means “Little girl, I say to you, get up!”). </a:t>
            </a:r>
            <a:r>
              <a:rPr lang="en-GB" sz="1200" b="1" i="0" kern="1200" baseline="30000" dirty="0">
                <a:solidFill>
                  <a:schemeClr val="tx1"/>
                </a:solidFill>
                <a:effectLst/>
                <a:latin typeface="+mn-lt"/>
                <a:ea typeface="+mn-ea"/>
                <a:cs typeface="+mn-cs"/>
              </a:rPr>
              <a:t>42 </a:t>
            </a:r>
            <a:r>
              <a:rPr lang="en-GB" sz="1200" b="0" i="0" kern="1200" dirty="0">
                <a:solidFill>
                  <a:schemeClr val="tx1"/>
                </a:solidFill>
                <a:effectLst/>
                <a:latin typeface="+mn-lt"/>
                <a:ea typeface="+mn-ea"/>
                <a:cs typeface="+mn-cs"/>
              </a:rPr>
              <a:t>Immediately the girl stood up</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Those who come to Jesus high &amp; mighty (imagine they are on the same level of Jesus) will be brought low</a:t>
            </a:r>
          </a:p>
          <a:p>
            <a:r>
              <a:rPr lang="en-GB" b="0" dirty="0"/>
              <a:t>Mark 7:1 </a:t>
            </a:r>
            <a:r>
              <a:rPr lang="en-GB" sz="1200" kern="1200" dirty="0">
                <a:solidFill>
                  <a:schemeClr val="tx1"/>
                </a:solidFill>
                <a:effectLst/>
                <a:latin typeface="+mn-lt"/>
                <a:ea typeface="+mn-ea"/>
                <a:cs typeface="+mn-cs"/>
              </a:rPr>
              <a:t>The Pharisees and some of the teachers of the law who had come from Jerusalem </a:t>
            </a:r>
            <a:r>
              <a:rPr lang="en-GB" sz="1200" u="sng" kern="1200" dirty="0">
                <a:solidFill>
                  <a:schemeClr val="tx1"/>
                </a:solidFill>
                <a:effectLst/>
                <a:latin typeface="+mn-lt"/>
                <a:ea typeface="+mn-ea"/>
                <a:cs typeface="+mn-cs"/>
              </a:rPr>
              <a:t>gathered around Jesus </a:t>
            </a:r>
            <a:endParaRPr lang="en-GB" b="0" u="sng" dirty="0"/>
          </a:p>
          <a:p>
            <a:r>
              <a:rPr lang="en-GB" sz="1200" kern="1200" dirty="0">
                <a:solidFill>
                  <a:schemeClr val="tx1"/>
                </a:solidFill>
                <a:effectLst/>
                <a:latin typeface="+mn-lt"/>
                <a:ea typeface="+mn-ea"/>
                <a:cs typeface="+mn-cs"/>
              </a:rPr>
              <a:t>aware of His wonder and her inadequacy but desperate </a:t>
            </a:r>
            <a:endParaRPr lang="en-GB" b="0" dirty="0"/>
          </a:p>
          <a:p>
            <a:endParaRPr lang="en-GB" b="0" dirty="0"/>
          </a:p>
          <a:p>
            <a:r>
              <a:rPr lang="en-GB" b="0" dirty="0"/>
              <a:t>Matthew 23:12 “For those who exalt themselves will be humbled, and those who humble themselves will be exalted.”</a:t>
            </a:r>
          </a:p>
          <a:p>
            <a:endParaRPr lang="en-GB" b="0" dirty="0"/>
          </a:p>
          <a:p>
            <a:r>
              <a:rPr lang="en-GB" dirty="0"/>
              <a:t>A </a:t>
            </a:r>
            <a:r>
              <a:rPr lang="en-GB" b="1" dirty="0"/>
              <a:t>young preacher</a:t>
            </a:r>
            <a:r>
              <a:rPr lang="en-GB" dirty="0"/>
              <a:t> was about to preach one of his first sermons. He had studied hard, felt extremely well prepared, and was confident that he was going to preach an impressive sermon.</a:t>
            </a:r>
          </a:p>
          <a:p>
            <a:r>
              <a:rPr lang="en-GB" dirty="0"/>
              <a:t>He </a:t>
            </a:r>
            <a:r>
              <a:rPr lang="en-GB" b="1" dirty="0"/>
              <a:t>walked up the steps to the pulpit with his head held high</a:t>
            </a:r>
            <a:r>
              <a:rPr lang="en-GB" dirty="0"/>
              <a:t>, full of confidence.</a:t>
            </a:r>
          </a:p>
          <a:p>
            <a:r>
              <a:rPr lang="en-GB" dirty="0"/>
              <a:t>But the sermon went terribly. He stumbled over his words, lost his train of thought and eventually brought the sermon to an embarrassed, premature conclusion.</a:t>
            </a:r>
          </a:p>
          <a:p>
            <a:r>
              <a:rPr lang="en-GB" dirty="0"/>
              <a:t>He then </a:t>
            </a:r>
            <a:r>
              <a:rPr lang="en-GB" b="1" dirty="0"/>
              <a:t>walked slowly back down the pulpit steps with his head bowed</a:t>
            </a:r>
            <a:r>
              <a:rPr lang="en-GB" dirty="0"/>
              <a:t>, thoroughly humbled.</a:t>
            </a:r>
          </a:p>
          <a:p>
            <a:r>
              <a:rPr lang="en-GB" dirty="0"/>
              <a:t>An older and wiser Christian watched him and afterwards said:</a:t>
            </a:r>
          </a:p>
          <a:p>
            <a:r>
              <a:rPr lang="en-GB" b="1" dirty="0"/>
              <a:t>“Young man, if you had gone up the way you came down, you might have come down the way you went up.”</a:t>
            </a:r>
            <a:endParaRPr lang="en-GB" dirty="0"/>
          </a:p>
          <a:p>
            <a:endParaRPr lang="en-GB" b="0" dirty="0"/>
          </a:p>
          <a:p>
            <a:r>
              <a:rPr lang="en-GB" b="0" dirty="0">
                <a:highlight>
                  <a:srgbClr val="FFFF00"/>
                </a:highlight>
              </a:rPr>
              <a:t>QUESTION: How do you approach Jesus?</a:t>
            </a:r>
          </a:p>
          <a:p>
            <a:pPr marL="171450" indent="-171450">
              <a:buFontTx/>
              <a:buChar char="-"/>
            </a:pPr>
            <a:r>
              <a:rPr lang="en-GB" b="0" dirty="0"/>
              <a:t>You owe me for all the good stuff I’ve done for you?</a:t>
            </a:r>
          </a:p>
          <a:p>
            <a:pPr marL="171450" indent="-171450">
              <a:buFontTx/>
              <a:buChar char="-"/>
            </a:pPr>
            <a:r>
              <a:rPr lang="en-GB" b="0" dirty="0"/>
              <a:t>Can you add the cherry </a:t>
            </a:r>
            <a:r>
              <a:rPr lang="en-GB" b="0" dirty="0" err="1"/>
              <a:t>cus</a:t>
            </a:r>
            <a:r>
              <a:rPr lang="en-GB" b="0" dirty="0"/>
              <a:t> I’ve managed the rest </a:t>
            </a:r>
          </a:p>
          <a:p>
            <a:pPr marL="171450" indent="-171450">
              <a:buFontTx/>
              <a:buChar char="-"/>
            </a:pPr>
            <a:r>
              <a:rPr lang="en-GB" b="0" dirty="0"/>
              <a:t>You can have 100% of the 10% I have left </a:t>
            </a:r>
          </a:p>
          <a:p>
            <a:pPr marL="171450" indent="-171450">
              <a:buFontTx/>
              <a:buChar char="-"/>
            </a:pPr>
            <a:r>
              <a:rPr lang="en-GB" b="0" dirty="0"/>
              <a:t>Sceptical, look from a distance, I’ll sus out if you have anything that suits me (but anything I don’t like is dismissed)</a:t>
            </a:r>
          </a:p>
          <a:p>
            <a:pPr marL="0" indent="0">
              <a:buFontTx/>
              <a:buNone/>
            </a:pPr>
            <a:r>
              <a:rPr lang="en-GB" b="0" dirty="0"/>
              <a:t>Or</a:t>
            </a:r>
          </a:p>
          <a:p>
            <a:pPr marL="0" indent="0">
              <a:buFontTx/>
              <a:buNone/>
            </a:pPr>
            <a:r>
              <a:rPr lang="en-GB" b="0" dirty="0"/>
              <a:t>- Fall at his feet – recognising he is Lord and anything He requires I willingly give </a:t>
            </a:r>
          </a:p>
          <a:p>
            <a:endParaRPr lang="en-GB" b="0" dirty="0"/>
          </a:p>
        </p:txBody>
      </p:sp>
      <p:sp>
        <p:nvSpPr>
          <p:cNvPr id="4" name="Slide Number Placeholder 3"/>
          <p:cNvSpPr>
            <a:spLocks noGrp="1"/>
          </p:cNvSpPr>
          <p:nvPr>
            <p:ph type="sldNum" sz="quarter" idx="5"/>
          </p:nvPr>
        </p:nvSpPr>
        <p:spPr/>
        <p:txBody>
          <a:bodyPr/>
          <a:lstStyle/>
          <a:p>
            <a:fld id="{DC436FF0-2D9E-4340-A04D-F5245724E4E3}" type="slidenum">
              <a:rPr lang="en-GB" smtClean="0"/>
              <a:t>4</a:t>
            </a:fld>
            <a:endParaRPr lang="en-GB"/>
          </a:p>
        </p:txBody>
      </p:sp>
    </p:spTree>
    <p:extLst>
      <p:ext uri="{BB962C8B-B14F-4D97-AF65-F5344CB8AC3E}">
        <p14:creationId xmlns:p14="http://schemas.microsoft.com/office/powerpoint/2010/main" val="1429068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Gentile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uninvited guest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Woman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Impure (contagious from daughter)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 culturally stacked against – started begging and wouldn’t stop </a:t>
            </a:r>
          </a:p>
          <a:p>
            <a:endParaRPr lang="en-GB" dirty="0"/>
          </a:p>
        </p:txBody>
      </p:sp>
      <p:sp>
        <p:nvSpPr>
          <p:cNvPr id="4" name="Slide Number Placeholder 3"/>
          <p:cNvSpPr>
            <a:spLocks noGrp="1"/>
          </p:cNvSpPr>
          <p:nvPr>
            <p:ph type="sldNum" sz="quarter" idx="5"/>
          </p:nvPr>
        </p:nvSpPr>
        <p:spPr/>
        <p:txBody>
          <a:bodyPr/>
          <a:lstStyle/>
          <a:p>
            <a:fld id="{DC436FF0-2D9E-4340-A04D-F5245724E4E3}" type="slidenum">
              <a:rPr lang="en-GB" smtClean="0"/>
              <a:t>5</a:t>
            </a:fld>
            <a:endParaRPr lang="en-GB"/>
          </a:p>
        </p:txBody>
      </p:sp>
    </p:spTree>
    <p:extLst>
      <p:ext uri="{BB962C8B-B14F-4D97-AF65-F5344CB8AC3E}">
        <p14:creationId xmlns:p14="http://schemas.microsoft.com/office/powerpoint/2010/main" val="1570689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C436FF0-2D9E-4340-A04D-F5245724E4E3}" type="slidenum">
              <a:rPr lang="en-GB" smtClean="0"/>
              <a:t>9</a:t>
            </a:fld>
            <a:endParaRPr lang="en-GB"/>
          </a:p>
        </p:txBody>
      </p:sp>
    </p:spTree>
    <p:extLst>
      <p:ext uri="{BB962C8B-B14F-4D97-AF65-F5344CB8AC3E}">
        <p14:creationId xmlns:p14="http://schemas.microsoft.com/office/powerpoint/2010/main" val="145715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God’s intention has been to reach the nations (all people) and invite into union with Him</a:t>
            </a:r>
          </a:p>
          <a:p>
            <a:r>
              <a:rPr lang="en-GB" dirty="0"/>
              <a:t>God committed to restoring through partnership with willing humans </a:t>
            </a:r>
          </a:p>
          <a:p>
            <a:r>
              <a:rPr lang="en-GB" dirty="0"/>
              <a:t>Nations = fail </a:t>
            </a:r>
          </a:p>
          <a:p>
            <a:r>
              <a:rPr lang="en-GB" dirty="0"/>
              <a:t>God chooses 1 man &amp; his family, nation of Israel to be channel of blessing for nations = fail</a:t>
            </a:r>
          </a:p>
          <a:p>
            <a:r>
              <a:rPr lang="en-GB" dirty="0"/>
              <a:t>God choose 1 line from Israel to lead the nation into identity &amp; purpose = fail</a:t>
            </a:r>
          </a:p>
          <a:p>
            <a:r>
              <a:rPr lang="en-GB" dirty="0"/>
              <a:t>God chooses Jesus to succeed where all others failed</a:t>
            </a:r>
          </a:p>
          <a:p>
            <a:r>
              <a:rPr lang="en-GB" dirty="0"/>
              <a:t>Intention to reach the nations in the end but for now</a:t>
            </a:r>
          </a:p>
          <a:p>
            <a:r>
              <a:rPr lang="en-GB" dirty="0"/>
              <a:t>Focus to call Israel back to identity &amp; purpose – this is mission of Jesus’ 3-year ministry (not to go to beyond yet – Matt 10, 15)</a:t>
            </a:r>
          </a:p>
          <a:p>
            <a:r>
              <a:rPr lang="en-GB" dirty="0"/>
              <a:t>Into this scene appears the Syrophoenician woman</a:t>
            </a:r>
          </a:p>
        </p:txBody>
      </p:sp>
      <p:sp>
        <p:nvSpPr>
          <p:cNvPr id="4" name="Slide Number Placeholder 3"/>
          <p:cNvSpPr>
            <a:spLocks noGrp="1"/>
          </p:cNvSpPr>
          <p:nvPr>
            <p:ph type="sldNum" sz="quarter" idx="5"/>
          </p:nvPr>
        </p:nvSpPr>
        <p:spPr/>
        <p:txBody>
          <a:bodyPr/>
          <a:lstStyle/>
          <a:p>
            <a:fld id="{DC436FF0-2D9E-4340-A04D-F5245724E4E3}" type="slidenum">
              <a:rPr lang="en-GB" smtClean="0"/>
              <a:t>15</a:t>
            </a:fld>
            <a:endParaRPr lang="en-GB"/>
          </a:p>
        </p:txBody>
      </p:sp>
    </p:spTree>
    <p:extLst>
      <p:ext uri="{BB962C8B-B14F-4D97-AF65-F5344CB8AC3E}">
        <p14:creationId xmlns:p14="http://schemas.microsoft.com/office/powerpoint/2010/main" val="4179090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Jesus explains this order through offensive parable </a:t>
            </a:r>
          </a:p>
          <a:p>
            <a:r>
              <a:rPr lang="en-GB" dirty="0"/>
              <a:t>Being referred to as a dog is offensive (so is being called a sheep) </a:t>
            </a:r>
          </a:p>
        </p:txBody>
      </p:sp>
      <p:sp>
        <p:nvSpPr>
          <p:cNvPr id="4" name="Slide Number Placeholder 3"/>
          <p:cNvSpPr>
            <a:spLocks noGrp="1"/>
          </p:cNvSpPr>
          <p:nvPr>
            <p:ph type="sldNum" sz="quarter" idx="5"/>
          </p:nvPr>
        </p:nvSpPr>
        <p:spPr/>
        <p:txBody>
          <a:bodyPr/>
          <a:lstStyle/>
          <a:p>
            <a:fld id="{DC436FF0-2D9E-4340-A04D-F5245724E4E3}" type="slidenum">
              <a:rPr lang="en-GB" smtClean="0"/>
              <a:t>16</a:t>
            </a:fld>
            <a:endParaRPr lang="en-GB"/>
          </a:p>
        </p:txBody>
      </p:sp>
    </p:spTree>
    <p:extLst>
      <p:ext uri="{BB962C8B-B14F-4D97-AF65-F5344CB8AC3E}">
        <p14:creationId xmlns:p14="http://schemas.microsoft.com/office/powerpoint/2010/main" val="1039858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0E5A2-4A13-6C8F-B237-3D0D313FAA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2588B-880A-D1EE-D589-9FCE5B7B9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328D00-CFD4-7C83-F947-88B38B8FEDF0}"/>
              </a:ext>
            </a:extLst>
          </p:cNvPr>
          <p:cNvSpPr>
            <a:spLocks noGrp="1"/>
          </p:cNvSpPr>
          <p:nvPr>
            <p:ph type="body" idx="1"/>
          </p:nvPr>
        </p:nvSpPr>
        <p:spPr/>
        <p:txBody>
          <a:bodyPr/>
          <a:lstStyle/>
          <a:p>
            <a:r>
              <a:rPr lang="en-GB" dirty="0"/>
              <a:t>“First let the children…”</a:t>
            </a:r>
          </a:p>
        </p:txBody>
      </p:sp>
      <p:sp>
        <p:nvSpPr>
          <p:cNvPr id="4" name="Slide Number Placeholder 3">
            <a:extLst>
              <a:ext uri="{FF2B5EF4-FFF2-40B4-BE49-F238E27FC236}">
                <a16:creationId xmlns:a16="http://schemas.microsoft.com/office/drawing/2014/main" id="{C875C59F-5BF2-CE9E-E028-9B8B93888EF4}"/>
              </a:ext>
            </a:extLst>
          </p:cNvPr>
          <p:cNvSpPr>
            <a:spLocks noGrp="1"/>
          </p:cNvSpPr>
          <p:nvPr>
            <p:ph type="sldNum" sz="quarter" idx="5"/>
          </p:nvPr>
        </p:nvSpPr>
        <p:spPr/>
        <p:txBody>
          <a:bodyPr/>
          <a:lstStyle/>
          <a:p>
            <a:fld id="{DC436FF0-2D9E-4340-A04D-F5245724E4E3}" type="slidenum">
              <a:rPr lang="en-GB" smtClean="0"/>
              <a:t>17</a:t>
            </a:fld>
            <a:endParaRPr lang="en-GB"/>
          </a:p>
        </p:txBody>
      </p:sp>
    </p:spTree>
    <p:extLst>
      <p:ext uri="{BB962C8B-B14F-4D97-AF65-F5344CB8AC3E}">
        <p14:creationId xmlns:p14="http://schemas.microsoft.com/office/powerpoint/2010/main" val="875479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“First let the children…”</a:t>
            </a:r>
          </a:p>
          <a:p>
            <a:r>
              <a:rPr lang="en-GB" dirty="0"/>
              <a:t>It’s not time yet</a:t>
            </a:r>
          </a:p>
          <a:p>
            <a:endParaRPr lang="en-GB" dirty="0"/>
          </a:p>
          <a:p>
            <a:r>
              <a:rPr lang="en-GB" dirty="0"/>
              <a:t>But the woman engages with the parable and undermines it</a:t>
            </a:r>
          </a:p>
        </p:txBody>
      </p:sp>
      <p:sp>
        <p:nvSpPr>
          <p:cNvPr id="4" name="Slide Number Placeholder 3"/>
          <p:cNvSpPr>
            <a:spLocks noGrp="1"/>
          </p:cNvSpPr>
          <p:nvPr>
            <p:ph type="sldNum" sz="quarter" idx="5"/>
          </p:nvPr>
        </p:nvSpPr>
        <p:spPr/>
        <p:txBody>
          <a:bodyPr/>
          <a:lstStyle/>
          <a:p>
            <a:fld id="{DC436FF0-2D9E-4340-A04D-F5245724E4E3}" type="slidenum">
              <a:rPr lang="en-GB" smtClean="0"/>
              <a:t>18</a:t>
            </a:fld>
            <a:endParaRPr lang="en-GB"/>
          </a:p>
        </p:txBody>
      </p:sp>
    </p:spTree>
    <p:extLst>
      <p:ext uri="{BB962C8B-B14F-4D97-AF65-F5344CB8AC3E}">
        <p14:creationId xmlns:p14="http://schemas.microsoft.com/office/powerpoint/2010/main" val="568555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same time</a:t>
            </a:r>
          </a:p>
          <a:p>
            <a:r>
              <a:rPr lang="en-GB" dirty="0"/>
              <a:t>What you have for them NOW you also have for me NOW</a:t>
            </a:r>
          </a:p>
        </p:txBody>
      </p:sp>
      <p:sp>
        <p:nvSpPr>
          <p:cNvPr id="4" name="Slide Number Placeholder 3"/>
          <p:cNvSpPr>
            <a:spLocks noGrp="1"/>
          </p:cNvSpPr>
          <p:nvPr>
            <p:ph type="sldNum" sz="quarter" idx="5"/>
          </p:nvPr>
        </p:nvSpPr>
        <p:spPr/>
        <p:txBody>
          <a:bodyPr/>
          <a:lstStyle/>
          <a:p>
            <a:fld id="{DC436FF0-2D9E-4340-A04D-F5245724E4E3}" type="slidenum">
              <a:rPr lang="en-GB" smtClean="0"/>
              <a:t>19</a:t>
            </a:fld>
            <a:endParaRPr lang="en-GB"/>
          </a:p>
        </p:txBody>
      </p:sp>
    </p:spTree>
    <p:extLst>
      <p:ext uri="{BB962C8B-B14F-4D97-AF65-F5344CB8AC3E}">
        <p14:creationId xmlns:p14="http://schemas.microsoft.com/office/powerpoint/2010/main" val="273902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F2378-CBE5-3EF3-4D4A-54E96EA14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4D1FBF-B7EA-2E37-B2DA-75B3135BF1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5F5B7B-8C9C-D6D6-8FC1-7D7CCE6B1BE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10B4FF9-755C-4D64-DD21-98545FD6C710}"/>
              </a:ext>
            </a:extLst>
          </p:cNvPr>
          <p:cNvSpPr>
            <a:spLocks noGrp="1"/>
          </p:cNvSpPr>
          <p:nvPr>
            <p:ph type="sldNum" sz="quarter" idx="5"/>
          </p:nvPr>
        </p:nvSpPr>
        <p:spPr/>
        <p:txBody>
          <a:bodyPr/>
          <a:lstStyle/>
          <a:p>
            <a:fld id="{DC436FF0-2D9E-4340-A04D-F5245724E4E3}" type="slidenum">
              <a:rPr lang="en-GB" smtClean="0"/>
              <a:t>20</a:t>
            </a:fld>
            <a:endParaRPr lang="en-GB"/>
          </a:p>
        </p:txBody>
      </p:sp>
    </p:spTree>
    <p:extLst>
      <p:ext uri="{BB962C8B-B14F-4D97-AF65-F5344CB8AC3E}">
        <p14:creationId xmlns:p14="http://schemas.microsoft.com/office/powerpoint/2010/main" val="2133324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Why this back and forth?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a:solidFill>
                  <a:schemeClr val="tx1"/>
                </a:solidFill>
                <a:effectLst/>
                <a:latin typeface="+mn-lt"/>
                <a:ea typeface="+mn-ea"/>
                <a:cs typeface="+mn-cs"/>
              </a:rPr>
              <a:t>Hebrew rabbi teaching style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a:solidFill>
                  <a:schemeClr val="tx1"/>
                </a:solidFill>
                <a:effectLst/>
                <a:latin typeface="+mn-lt"/>
                <a:ea typeface="+mn-ea"/>
                <a:cs typeface="+mn-cs"/>
              </a:rPr>
              <a:t>Similar to Abraham &amp; God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a:solidFill>
                  <a:schemeClr val="tx1"/>
                </a:solidFill>
                <a:effectLst/>
                <a:latin typeface="+mn-lt"/>
                <a:ea typeface="+mn-ea"/>
                <a:cs typeface="+mn-cs"/>
              </a:rPr>
              <a:t>For her sake – to draw out what was in her that she wasn’t even aware of</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a:solidFill>
                  <a:schemeClr val="tx1"/>
                </a:solidFill>
                <a:effectLst/>
                <a:latin typeface="+mn-lt"/>
                <a:ea typeface="+mn-ea"/>
                <a:cs typeface="+mn-cs"/>
              </a:rPr>
              <a:t>For our sake – to show Him and what He wants from us </a:t>
            </a:r>
          </a:p>
          <a:p>
            <a:endParaRPr lang="en-GB" dirty="0"/>
          </a:p>
        </p:txBody>
      </p:sp>
      <p:sp>
        <p:nvSpPr>
          <p:cNvPr id="4" name="Slide Number Placeholder 3"/>
          <p:cNvSpPr>
            <a:spLocks noGrp="1"/>
          </p:cNvSpPr>
          <p:nvPr>
            <p:ph type="sldNum" sz="quarter" idx="5"/>
          </p:nvPr>
        </p:nvSpPr>
        <p:spPr/>
        <p:txBody>
          <a:bodyPr/>
          <a:lstStyle/>
          <a:p>
            <a:fld id="{DC436FF0-2D9E-4340-A04D-F5245724E4E3}" type="slidenum">
              <a:rPr lang="en-GB" smtClean="0"/>
              <a:t>21</a:t>
            </a:fld>
            <a:endParaRPr lang="en-GB"/>
          </a:p>
        </p:txBody>
      </p:sp>
    </p:spTree>
    <p:extLst>
      <p:ext uri="{BB962C8B-B14F-4D97-AF65-F5344CB8AC3E}">
        <p14:creationId xmlns:p14="http://schemas.microsoft.com/office/powerpoint/2010/main" val="3534358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By the grace of God she perceived who Jesus was and His mission and didn’t argue it away</a:t>
            </a:r>
          </a:p>
          <a:p>
            <a:endParaRPr lang="en-GB" dirty="0"/>
          </a:p>
          <a:p>
            <a:r>
              <a:rPr lang="en-GB" dirty="0"/>
              <a:t>2. She see where His-story is heading and asks for a foretaste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She pulls the future into the present</a:t>
            </a:r>
          </a:p>
          <a:p>
            <a:endParaRPr lang="en-GB" dirty="0"/>
          </a:p>
          <a:p>
            <a:r>
              <a:rPr lang="en-GB" dirty="0"/>
              <a:t>3. She doesn’t take offense - She accept the terms of Jesus’ parable and undermines it</a:t>
            </a:r>
          </a:p>
          <a:p>
            <a:r>
              <a:rPr lang="en-GB" sz="1200" kern="1200" dirty="0">
                <a:solidFill>
                  <a:schemeClr val="tx1"/>
                </a:solidFill>
                <a:effectLst/>
                <a:latin typeface="+mn-lt"/>
                <a:ea typeface="+mn-ea"/>
                <a:cs typeface="+mn-cs"/>
              </a:rPr>
              <a:t>Western culture don’t know how to contend unless it is for your rights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4. She is contending in spite of her unworthiness – I’m boldly approaching not in my name but in Yours</a:t>
            </a:r>
          </a:p>
          <a:p>
            <a:r>
              <a:rPr lang="en-GB" sz="1200" kern="1200" dirty="0">
                <a:solidFill>
                  <a:schemeClr val="tx1"/>
                </a:solidFill>
                <a:effectLst/>
                <a:latin typeface="+mn-lt"/>
                <a:ea typeface="+mn-ea"/>
                <a:cs typeface="+mn-cs"/>
              </a:rPr>
              <a:t>I will not insult J by not receiving Him as His mercy deserves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John Newton</a:t>
            </a:r>
          </a:p>
          <a:p>
            <a:r>
              <a:rPr lang="en-GB" sz="1200" i="1" kern="1200" dirty="0">
                <a:solidFill>
                  <a:schemeClr val="tx1"/>
                </a:solidFill>
                <a:effectLst/>
                <a:latin typeface="+mn-lt"/>
                <a:ea typeface="+mn-ea"/>
                <a:cs typeface="+mn-cs"/>
              </a:rPr>
              <a:t> “You say you feel overwhelmed with guilt and a sense of unworthiness? Well, indeed you cannot be too aware of the evils inside of yourself, but you may be, indeed you are, improperly controlled and affected by them. You say it is hard to understand how a holy God could accept such an awful person as yourself. You then express not only a low opinion of yourself, which is right, </a:t>
            </a:r>
            <a:r>
              <a:rPr lang="en-GB" sz="1200" b="1" i="1" kern="1200" dirty="0">
                <a:solidFill>
                  <a:schemeClr val="tx1"/>
                </a:solidFill>
                <a:effectLst/>
                <a:latin typeface="+mn-lt"/>
                <a:ea typeface="+mn-ea"/>
                <a:cs typeface="+mn-cs"/>
              </a:rPr>
              <a:t>but also too low an opinion of the person, work, and promises of the Redeemer</a:t>
            </a:r>
            <a:r>
              <a:rPr lang="en-GB" sz="1200" i="1" kern="1200" dirty="0">
                <a:solidFill>
                  <a:schemeClr val="tx1"/>
                </a:solidFill>
                <a:effectLst/>
                <a:latin typeface="+mn-lt"/>
                <a:ea typeface="+mn-ea"/>
                <a:cs typeface="+mn-cs"/>
              </a:rPr>
              <a:t>, which is wrong. You complain about sin, but when I look at your complaints, they are so full of self-righteousness, unbelief, pride, and impatience that they are little better than the worst evils you complain of.”</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5. Gave him space &amp; permission to land – to be Himself in her life – Faith series </a:t>
            </a:r>
          </a:p>
          <a:p>
            <a:r>
              <a:rPr lang="en-GB" sz="1200" i="1" kern="1200" dirty="0">
                <a:solidFill>
                  <a:schemeClr val="tx1"/>
                </a:solidFill>
                <a:effectLst/>
                <a:latin typeface="+mn-lt"/>
                <a:ea typeface="+mn-ea"/>
                <a:cs typeface="+mn-cs"/>
              </a:rPr>
              <a:t>Jesus seeks desperately to teach his chosen disciples—yet they are dull and uncomprehending; this pagan woman is the first person in Mark to hear and understand a parable of Jesus</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(James Edwards, The Gospel of Mark, p. 221).</a:t>
            </a:r>
            <a:endParaRPr lang="en-GB" sz="1200" kern="1200" dirty="0">
              <a:solidFill>
                <a:schemeClr val="tx1"/>
              </a:solidFill>
              <a:effectLst/>
              <a:latin typeface="+mn-lt"/>
              <a:ea typeface="+mn-ea"/>
              <a:cs typeface="+mn-cs"/>
            </a:endParaRPr>
          </a:p>
          <a:p>
            <a:r>
              <a:rPr lang="en-GB" dirty="0"/>
              <a:t>You ‘get’ me – You allow Me to be everything I am in your life!</a:t>
            </a:r>
          </a:p>
          <a:p>
            <a:endParaRPr lang="en-GB" dirty="0"/>
          </a:p>
          <a:p>
            <a:r>
              <a:rPr lang="en-GB" dirty="0"/>
              <a:t>QUESTION: Are you receiving Jesus according to who He is? Are you coming to Him in His name and not in yours? </a:t>
            </a:r>
          </a:p>
        </p:txBody>
      </p:sp>
      <p:sp>
        <p:nvSpPr>
          <p:cNvPr id="4" name="Slide Number Placeholder 3"/>
          <p:cNvSpPr>
            <a:spLocks noGrp="1"/>
          </p:cNvSpPr>
          <p:nvPr>
            <p:ph type="sldNum" sz="quarter" idx="5"/>
          </p:nvPr>
        </p:nvSpPr>
        <p:spPr/>
        <p:txBody>
          <a:bodyPr/>
          <a:lstStyle/>
          <a:p>
            <a:fld id="{DC436FF0-2D9E-4340-A04D-F5245724E4E3}" type="slidenum">
              <a:rPr lang="en-GB" smtClean="0"/>
              <a:t>22</a:t>
            </a:fld>
            <a:endParaRPr lang="en-GB"/>
          </a:p>
        </p:txBody>
      </p:sp>
    </p:spTree>
    <p:extLst>
      <p:ext uri="{BB962C8B-B14F-4D97-AF65-F5344CB8AC3E}">
        <p14:creationId xmlns:p14="http://schemas.microsoft.com/office/powerpoint/2010/main" val="1782799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C2E63-593F-AC9C-E0E7-9AF07038D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138300-0FE1-920F-E227-B273D9CA2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2F4E7C-0183-65E2-6C19-681C8FE2AB7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36CCB9B-3630-94E8-0832-A6EA8F419ECE}"/>
              </a:ext>
            </a:extLst>
          </p:cNvPr>
          <p:cNvSpPr>
            <a:spLocks noGrp="1"/>
          </p:cNvSpPr>
          <p:nvPr>
            <p:ph type="sldNum" sz="quarter" idx="5"/>
          </p:nvPr>
        </p:nvSpPr>
        <p:spPr/>
        <p:txBody>
          <a:bodyPr/>
          <a:lstStyle/>
          <a:p>
            <a:fld id="{DC436FF0-2D9E-4340-A04D-F5245724E4E3}" type="slidenum">
              <a:rPr lang="en-GB" smtClean="0"/>
              <a:t>24</a:t>
            </a:fld>
            <a:endParaRPr lang="en-GB"/>
          </a:p>
        </p:txBody>
      </p:sp>
    </p:spTree>
    <p:extLst>
      <p:ext uri="{BB962C8B-B14F-4D97-AF65-F5344CB8AC3E}">
        <p14:creationId xmlns:p14="http://schemas.microsoft.com/office/powerpoint/2010/main" val="1592962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00" dirty="0">
                <a:solidFill>
                  <a:schemeClr val="bg1"/>
                </a:solidFill>
                <a:cs typeface="Times New Roman" panose="02020603050405020304" pitchFamily="18" charset="0"/>
              </a:rPr>
              <a:t>away from the crowd – sensitivity not to allow man to be circus</a:t>
            </a:r>
          </a:p>
          <a:p>
            <a:endParaRPr lang="en-GB" sz="1200" kern="100" dirty="0">
              <a:solidFill>
                <a:schemeClr val="bg1"/>
              </a:solidFill>
              <a:cs typeface="Times New Roman" panose="02020603050405020304" pitchFamily="18" charset="0"/>
            </a:endParaRPr>
          </a:p>
          <a:p>
            <a:r>
              <a:rPr lang="en-GB" sz="1200" kern="100" dirty="0">
                <a:solidFill>
                  <a:schemeClr val="bg1"/>
                </a:solidFill>
                <a:cs typeface="Times New Roman" panose="02020603050405020304" pitchFamily="18" charset="0"/>
              </a:rPr>
              <a:t>fingers into the man’s ears. </a:t>
            </a:r>
          </a:p>
          <a:p>
            <a:r>
              <a:rPr lang="en-GB" sz="1200" kern="100" dirty="0">
                <a:solidFill>
                  <a:schemeClr val="bg1"/>
                </a:solidFill>
                <a:cs typeface="Times New Roman" panose="02020603050405020304" pitchFamily="18" charset="0"/>
              </a:rPr>
              <a:t>touched the man’s tongue. </a:t>
            </a:r>
          </a:p>
          <a:p>
            <a:r>
              <a:rPr lang="en-GB" sz="1200" kern="100" dirty="0">
                <a:solidFill>
                  <a:schemeClr val="bg1"/>
                </a:solidFill>
                <a:cs typeface="Times New Roman" panose="02020603050405020304" pitchFamily="18" charset="0"/>
              </a:rPr>
              <a:t>looked up to heaven </a:t>
            </a:r>
          </a:p>
          <a:p>
            <a:endParaRPr lang="en-GB" sz="1200" kern="100" dirty="0">
              <a:solidFill>
                <a:schemeClr val="bg1"/>
              </a:solidFill>
              <a:cs typeface="Times New Roman" panose="02020603050405020304" pitchFamily="18" charset="0"/>
            </a:endParaRPr>
          </a:p>
          <a:p>
            <a:r>
              <a:rPr lang="en-GB" sz="1200" kern="100" dirty="0">
                <a:solidFill>
                  <a:schemeClr val="bg1"/>
                </a:solidFill>
                <a:cs typeface="Times New Roman" panose="02020603050405020304" pitchFamily="18" charset="0"/>
              </a:rPr>
              <a:t>Sign language</a:t>
            </a:r>
            <a:endParaRPr lang="en-GB" dirty="0"/>
          </a:p>
        </p:txBody>
      </p:sp>
      <p:sp>
        <p:nvSpPr>
          <p:cNvPr id="4" name="Slide Number Placeholder 3"/>
          <p:cNvSpPr>
            <a:spLocks noGrp="1"/>
          </p:cNvSpPr>
          <p:nvPr>
            <p:ph type="sldNum" sz="quarter" idx="5"/>
          </p:nvPr>
        </p:nvSpPr>
        <p:spPr/>
        <p:txBody>
          <a:bodyPr/>
          <a:lstStyle/>
          <a:p>
            <a:fld id="{DC436FF0-2D9E-4340-A04D-F5245724E4E3}" type="slidenum">
              <a:rPr lang="en-GB" smtClean="0"/>
              <a:t>25</a:t>
            </a:fld>
            <a:endParaRPr lang="en-GB"/>
          </a:p>
        </p:txBody>
      </p:sp>
    </p:spTree>
    <p:extLst>
      <p:ext uri="{BB962C8B-B14F-4D97-AF65-F5344CB8AC3E}">
        <p14:creationId xmlns:p14="http://schemas.microsoft.com/office/powerpoint/2010/main" val="728191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Could hardly talk = mute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Mark chooses the word - Deaf/mute = </a:t>
            </a:r>
            <a:r>
              <a:rPr lang="en-GB" sz="1200" b="1" kern="1200" dirty="0" err="1">
                <a:solidFill>
                  <a:schemeClr val="tx1"/>
                </a:solidFill>
                <a:effectLst/>
                <a:latin typeface="+mn-lt"/>
                <a:ea typeface="+mn-ea"/>
                <a:cs typeface="+mn-cs"/>
              </a:rPr>
              <a:t>mogilalos</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(Not used anywhere else)</a:t>
            </a:r>
          </a:p>
          <a:p>
            <a:r>
              <a:rPr lang="en-GB" sz="1200" kern="1200" dirty="0">
                <a:solidFill>
                  <a:schemeClr val="tx1"/>
                </a:solidFill>
                <a:effectLst/>
                <a:latin typeface="+mn-lt"/>
                <a:ea typeface="+mn-ea"/>
                <a:cs typeface="+mn-cs"/>
              </a:rPr>
              <a:t>But Septuagint used it for Isa 35:5</a:t>
            </a:r>
          </a:p>
          <a:p>
            <a:r>
              <a:rPr lang="en-GB" sz="1200" i="1" kern="1200" dirty="0">
                <a:solidFill>
                  <a:schemeClr val="tx1"/>
                </a:solidFill>
                <a:effectLst/>
                <a:latin typeface="+mn-lt"/>
                <a:ea typeface="+mn-ea"/>
                <a:cs typeface="+mn-cs"/>
              </a:rPr>
              <a:t>Then will the eyes of the blind be opened and the ears of the deaf unstopped.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Mark wants to hyperlink – to this prophecy of the messiah </a:t>
            </a:r>
          </a:p>
          <a:p>
            <a:endParaRPr lang="en-GB" dirty="0"/>
          </a:p>
        </p:txBody>
      </p:sp>
      <p:sp>
        <p:nvSpPr>
          <p:cNvPr id="4" name="Slide Number Placeholder 3"/>
          <p:cNvSpPr>
            <a:spLocks noGrp="1"/>
          </p:cNvSpPr>
          <p:nvPr>
            <p:ph type="sldNum" sz="quarter" idx="5"/>
          </p:nvPr>
        </p:nvSpPr>
        <p:spPr/>
        <p:txBody>
          <a:bodyPr/>
          <a:lstStyle/>
          <a:p>
            <a:fld id="{DC436FF0-2D9E-4340-A04D-F5245724E4E3}" type="slidenum">
              <a:rPr lang="en-GB" smtClean="0"/>
              <a:t>26</a:t>
            </a:fld>
            <a:endParaRPr lang="en-GB"/>
          </a:p>
        </p:txBody>
      </p:sp>
    </p:spTree>
    <p:extLst>
      <p:ext uri="{BB962C8B-B14F-4D97-AF65-F5344CB8AC3E}">
        <p14:creationId xmlns:p14="http://schemas.microsoft.com/office/powerpoint/2010/main" val="2584339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E98CF-4DF9-A49B-5DD6-7D8E88CAE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4BDC94-C6C5-D90E-3C41-5FCE37FD61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CA07C0-5E24-D34E-0FB5-E2E9B77F26B2}"/>
              </a:ext>
            </a:extLst>
          </p:cNvPr>
          <p:cNvSpPr>
            <a:spLocks noGrp="1"/>
          </p:cNvSpPr>
          <p:nvPr>
            <p:ph type="body" idx="1"/>
          </p:nvPr>
        </p:nvSpPr>
        <p:spPr/>
        <p:txBody>
          <a:bodyPr/>
          <a:lstStyle/>
          <a:p>
            <a:r>
              <a:rPr lang="en-GB" sz="1200" kern="100" dirty="0">
                <a:solidFill>
                  <a:schemeClr val="bg1"/>
                </a:solidFill>
                <a:cs typeface="Times New Roman" panose="02020603050405020304" pitchFamily="18" charset="0"/>
              </a:rPr>
              <a:t>and with a deep sigh </a:t>
            </a:r>
          </a:p>
          <a:p>
            <a:r>
              <a:rPr lang="en-GB" sz="1200" kern="1200" dirty="0">
                <a:solidFill>
                  <a:schemeClr val="tx1"/>
                </a:solidFill>
                <a:effectLst/>
                <a:latin typeface="+mn-lt"/>
                <a:ea typeface="+mn-ea"/>
                <a:cs typeface="+mn-cs"/>
              </a:rPr>
              <a:t>Deep sign/moan – why not saying ‘just you wait until you see what I’m about to do for you!’? </a:t>
            </a:r>
          </a:p>
          <a:p>
            <a:endParaRPr lang="en-GB" sz="1200" kern="100" dirty="0">
              <a:solidFill>
                <a:schemeClr val="bg1"/>
              </a:solidFill>
              <a:cs typeface="Times New Roman" panose="02020603050405020304" pitchFamily="18" charset="0"/>
            </a:endParaRPr>
          </a:p>
          <a:p>
            <a:r>
              <a:rPr lang="en-GB" dirty="0"/>
              <a:t>Because he know to unlock the healing he is doing the hammer of God’s divine retribution needs to fall on those who have failed to live up to God’s standard – and that will be either us or Him</a:t>
            </a:r>
          </a:p>
          <a:p>
            <a:endParaRPr lang="en-GB" dirty="0"/>
          </a:p>
          <a:p>
            <a:r>
              <a:rPr lang="en-GB" dirty="0"/>
              <a:t>Jesus is sighing because he is thinking of the falling hammer</a:t>
            </a:r>
          </a:p>
          <a:p>
            <a:endParaRPr lang="en-GB" dirty="0"/>
          </a:p>
          <a:p>
            <a:r>
              <a:rPr lang="en-GB" dirty="0"/>
              <a:t>Every healing is another nail in his coffin/through his body into the cross</a:t>
            </a:r>
          </a:p>
          <a:p>
            <a:r>
              <a:rPr lang="en-GB" sz="1200" kern="1200" dirty="0">
                <a:solidFill>
                  <a:schemeClr val="tx1"/>
                </a:solidFill>
                <a:effectLst/>
                <a:latin typeface="+mn-lt"/>
                <a:ea typeface="+mn-ea"/>
                <a:cs typeface="+mn-cs"/>
              </a:rPr>
              <a:t>The child (Jesus) was cast from the table so the dogs (we) can eat </a:t>
            </a:r>
          </a:p>
          <a:p>
            <a:r>
              <a:rPr lang="en-GB" sz="1200" kern="1200" dirty="0">
                <a:solidFill>
                  <a:schemeClr val="tx1"/>
                </a:solidFill>
                <a:effectLst/>
                <a:latin typeface="+mn-lt"/>
                <a:ea typeface="+mn-ea"/>
                <a:cs typeface="+mn-cs"/>
              </a:rPr>
              <a:t>For the mute to speak, Jesus became like a lamb dumb before shearers </a:t>
            </a:r>
          </a:p>
          <a:p>
            <a:r>
              <a:rPr lang="en-GB" sz="1200" kern="1200" dirty="0">
                <a:solidFill>
                  <a:schemeClr val="tx1"/>
                </a:solidFill>
                <a:effectLst/>
                <a:latin typeface="+mn-lt"/>
                <a:ea typeface="+mn-ea"/>
                <a:cs typeface="+mn-cs"/>
              </a:rPr>
              <a:t>He paid for every privilege we experience</a:t>
            </a:r>
          </a:p>
          <a:p>
            <a:endParaRPr lang="en-GB" dirty="0"/>
          </a:p>
        </p:txBody>
      </p:sp>
      <p:sp>
        <p:nvSpPr>
          <p:cNvPr id="4" name="Slide Number Placeholder 3">
            <a:extLst>
              <a:ext uri="{FF2B5EF4-FFF2-40B4-BE49-F238E27FC236}">
                <a16:creationId xmlns:a16="http://schemas.microsoft.com/office/drawing/2014/main" id="{DBFDEEDB-8BFC-0099-B2EC-5CF66A227A6F}"/>
              </a:ext>
            </a:extLst>
          </p:cNvPr>
          <p:cNvSpPr>
            <a:spLocks noGrp="1"/>
          </p:cNvSpPr>
          <p:nvPr>
            <p:ph type="sldNum" sz="quarter" idx="5"/>
          </p:nvPr>
        </p:nvSpPr>
        <p:spPr/>
        <p:txBody>
          <a:bodyPr/>
          <a:lstStyle/>
          <a:p>
            <a:fld id="{DC436FF0-2D9E-4340-A04D-F5245724E4E3}" type="slidenum">
              <a:rPr lang="en-GB" smtClean="0"/>
              <a:t>27</a:t>
            </a:fld>
            <a:endParaRPr lang="en-GB"/>
          </a:p>
        </p:txBody>
      </p:sp>
    </p:spTree>
    <p:extLst>
      <p:ext uri="{BB962C8B-B14F-4D97-AF65-F5344CB8AC3E}">
        <p14:creationId xmlns:p14="http://schemas.microsoft.com/office/powerpoint/2010/main" val="2834325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Receive Him on a basis of what He has done, not what you need to do</a:t>
            </a:r>
          </a:p>
        </p:txBody>
      </p:sp>
      <p:sp>
        <p:nvSpPr>
          <p:cNvPr id="4" name="Slide Number Placeholder 3"/>
          <p:cNvSpPr>
            <a:spLocks noGrp="1"/>
          </p:cNvSpPr>
          <p:nvPr>
            <p:ph type="sldNum" sz="quarter" idx="5"/>
          </p:nvPr>
        </p:nvSpPr>
        <p:spPr/>
        <p:txBody>
          <a:bodyPr/>
          <a:lstStyle/>
          <a:p>
            <a:fld id="{DC436FF0-2D9E-4340-A04D-F5245724E4E3}" type="slidenum">
              <a:rPr lang="en-GB" smtClean="0"/>
              <a:t>28</a:t>
            </a:fld>
            <a:endParaRPr lang="en-GB"/>
          </a:p>
        </p:txBody>
      </p:sp>
    </p:spTree>
    <p:extLst>
      <p:ext uri="{BB962C8B-B14F-4D97-AF65-F5344CB8AC3E}">
        <p14:creationId xmlns:p14="http://schemas.microsoft.com/office/powerpoint/2010/main" val="1607885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DBEDA-8D16-54E7-882C-ED9C08CE9A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46233BC-4FD1-DC93-CBCC-B14ED3DA8F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928ECAA-D7C0-AB67-5981-AF83F221BFF5}"/>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5" name="Footer Placeholder 4">
            <a:extLst>
              <a:ext uri="{FF2B5EF4-FFF2-40B4-BE49-F238E27FC236}">
                <a16:creationId xmlns:a16="http://schemas.microsoft.com/office/drawing/2014/main" id="{37BC2C81-5D96-8027-B6D3-9C9B4C0FC0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1507F3-3888-1FC8-4AE4-07CABB65D080}"/>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4193174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C9928-24F6-FBB0-9C6C-97923FC7D2D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1DF1B1C-85F4-0E73-9FDE-6868E3135D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A15919-5396-1F30-750B-A1DF7CBCD089}"/>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5" name="Footer Placeholder 4">
            <a:extLst>
              <a:ext uri="{FF2B5EF4-FFF2-40B4-BE49-F238E27FC236}">
                <a16:creationId xmlns:a16="http://schemas.microsoft.com/office/drawing/2014/main" id="{AD8C9772-B9F7-81A9-41E5-B1B260EF10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FD7360-9FE8-E46B-54CF-8A2818B3C373}"/>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981087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AEB2F-FF62-2981-EEA8-E323E5E566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D7077E7-0B54-FBBF-8F2D-1D762CF979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2B0D61-354E-96E6-142F-FEE12D5ED5A1}"/>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5" name="Footer Placeholder 4">
            <a:extLst>
              <a:ext uri="{FF2B5EF4-FFF2-40B4-BE49-F238E27FC236}">
                <a16:creationId xmlns:a16="http://schemas.microsoft.com/office/drawing/2014/main" id="{52D94AD8-7A19-FF8E-4F06-E5A30125A5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4C4DD8-EFA1-5531-7B57-A2A53D68C5E6}"/>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2956961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2689-E61B-DF30-2030-1F2472EB457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9A2D6A-7EF3-59A8-EAEA-860A03C66F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5237090-B239-087C-9797-8A32109C89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D623F3-ECA3-2518-4457-67056105D941}"/>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6" name="Footer Placeholder 5">
            <a:extLst>
              <a:ext uri="{FF2B5EF4-FFF2-40B4-BE49-F238E27FC236}">
                <a16:creationId xmlns:a16="http://schemas.microsoft.com/office/drawing/2014/main" id="{18841A7D-8C0E-8020-F4C2-D858F6B0A5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D6EBD6-79BE-C4BB-F3E3-4F92F6A47A1F}"/>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2291650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8949-8DCE-5A24-5174-0816A7DFE98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559D15-EF25-7643-1025-4E98CBFBD6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C90A4F-C4D4-8EC8-C545-7E72704B29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2773ECB-74B8-F43F-37FF-AD2F6C2309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355660-D19F-953D-FF88-3D95F32CDE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5C021D-6C7A-FA18-4CE5-E6F3D9498636}"/>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8" name="Footer Placeholder 7">
            <a:extLst>
              <a:ext uri="{FF2B5EF4-FFF2-40B4-BE49-F238E27FC236}">
                <a16:creationId xmlns:a16="http://schemas.microsoft.com/office/drawing/2014/main" id="{CC3A28A6-B56E-0F27-CD0D-19478A89B58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69EB0FE-3817-6EBF-70F0-0F2F225BA866}"/>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2859436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F6127-E28E-D062-B96A-C892A79367B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A3FBDB-9BC6-B229-4014-689155C43FA0}"/>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4" name="Footer Placeholder 3">
            <a:extLst>
              <a:ext uri="{FF2B5EF4-FFF2-40B4-BE49-F238E27FC236}">
                <a16:creationId xmlns:a16="http://schemas.microsoft.com/office/drawing/2014/main" id="{982418FB-29C5-110D-24EA-3C0DF509CEC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CCD5AE6-96BA-8ADE-7520-99B9B27AB803}"/>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2904732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4E2D15-6787-3ABF-9807-04C85FEB69DF}"/>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3" name="Footer Placeholder 2">
            <a:extLst>
              <a:ext uri="{FF2B5EF4-FFF2-40B4-BE49-F238E27FC236}">
                <a16:creationId xmlns:a16="http://schemas.microsoft.com/office/drawing/2014/main" id="{4E8D1BAE-7AFE-4416-D82C-959BAFAA6E6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573DA2-2A6B-F19B-E94F-AC13F05211C6}"/>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2515579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815C8-0719-F9B2-6F9B-103FD8DF88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AD4513E-1A4B-4A9E-2418-374536967E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DA6DDB9-35A0-D39D-6948-347EC756E2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25FE93-0995-49F9-DCD3-9B7A1AFE928F}"/>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6" name="Footer Placeholder 5">
            <a:extLst>
              <a:ext uri="{FF2B5EF4-FFF2-40B4-BE49-F238E27FC236}">
                <a16:creationId xmlns:a16="http://schemas.microsoft.com/office/drawing/2014/main" id="{F817330E-C989-475D-4678-A9302ECADF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49A6E8-2307-982E-E491-61DEEB7E2CFB}"/>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4088398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53F7-C96E-A419-51AE-3C710DF3A9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E116B6C-0BAD-8A69-1078-AEDFE88E9CFC}"/>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0BCE7A-535D-E2AE-987A-92EA6459C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402D2E-33BD-955D-FE7B-10933DB1F27A}"/>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6" name="Footer Placeholder 5">
            <a:extLst>
              <a:ext uri="{FF2B5EF4-FFF2-40B4-BE49-F238E27FC236}">
                <a16:creationId xmlns:a16="http://schemas.microsoft.com/office/drawing/2014/main" id="{5B2EF9BD-1249-5420-0DDB-DF18A4947C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5987FF-C55C-ACA0-2812-228BDF99D951}"/>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1443014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50ECD-D6F1-FE27-7A4D-5167A974E32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49E3E7-3780-5156-C266-69762A6F4C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852B97-13A8-DE8C-358E-CA18C2FCEC20}"/>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5" name="Footer Placeholder 4">
            <a:extLst>
              <a:ext uri="{FF2B5EF4-FFF2-40B4-BE49-F238E27FC236}">
                <a16:creationId xmlns:a16="http://schemas.microsoft.com/office/drawing/2014/main" id="{ADC697CA-1E85-033E-EAAC-04E9F95B49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0C52AE-FCD1-4919-4543-09E79ECFFB43}"/>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67838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92AC93-F91F-9873-3B0B-0E47788DD95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A1542CB-BDD4-AB8E-C323-67447AF458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27AF51-BEBD-2420-5F6C-FC34B91C9A3D}"/>
              </a:ext>
            </a:extLst>
          </p:cNvPr>
          <p:cNvSpPr>
            <a:spLocks noGrp="1"/>
          </p:cNvSpPr>
          <p:nvPr>
            <p:ph type="dt" sz="half" idx="10"/>
          </p:nvPr>
        </p:nvSpPr>
        <p:spPr/>
        <p:txBody>
          <a:bodyPr/>
          <a:lstStyle/>
          <a:p>
            <a:fld id="{735F4418-0F51-4328-947E-03F49B592BBC}" type="datetimeFigureOut">
              <a:rPr lang="en-GB" smtClean="0"/>
              <a:t>02/11/2026</a:t>
            </a:fld>
            <a:endParaRPr lang="en-GB"/>
          </a:p>
        </p:txBody>
      </p:sp>
      <p:sp>
        <p:nvSpPr>
          <p:cNvPr id="5" name="Footer Placeholder 4">
            <a:extLst>
              <a:ext uri="{FF2B5EF4-FFF2-40B4-BE49-F238E27FC236}">
                <a16:creationId xmlns:a16="http://schemas.microsoft.com/office/drawing/2014/main" id="{4BC99396-061D-932B-3CFB-40C94FDAEF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084087-E31D-08A7-6A69-510F008AE38F}"/>
              </a:ext>
            </a:extLst>
          </p:cNvPr>
          <p:cNvSpPr>
            <a:spLocks noGrp="1"/>
          </p:cNvSpPr>
          <p:nvPr>
            <p:ph type="sldNum" sz="quarter" idx="12"/>
          </p:nvPr>
        </p:nvSpPr>
        <p:spPr/>
        <p:txBody>
          <a:bodyPr/>
          <a:lstStyle/>
          <a:p>
            <a:fld id="{1795DABF-3B63-46B7-A5EF-327BB426D52B}" type="slidenum">
              <a:rPr lang="en-GB" smtClean="0"/>
              <a:t>‹#›</a:t>
            </a:fld>
            <a:endParaRPr lang="en-GB"/>
          </a:p>
        </p:txBody>
      </p:sp>
    </p:spTree>
    <p:extLst>
      <p:ext uri="{BB962C8B-B14F-4D97-AF65-F5344CB8AC3E}">
        <p14:creationId xmlns:p14="http://schemas.microsoft.com/office/powerpoint/2010/main" val="867256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CD8932-9374-F537-FE95-93499C243A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A82DE3-A953-6DC8-EFFA-5E95A8DB90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F282ED-3E42-2990-5DEB-D001AE5764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5F4418-0F51-4328-947E-03F49B592BBC}" type="datetimeFigureOut">
              <a:rPr lang="en-GB" smtClean="0"/>
              <a:t>02/11/2026</a:t>
            </a:fld>
            <a:endParaRPr lang="en-GB"/>
          </a:p>
        </p:txBody>
      </p:sp>
      <p:sp>
        <p:nvSpPr>
          <p:cNvPr id="5" name="Footer Placeholder 4">
            <a:extLst>
              <a:ext uri="{FF2B5EF4-FFF2-40B4-BE49-F238E27FC236}">
                <a16:creationId xmlns:a16="http://schemas.microsoft.com/office/drawing/2014/main" id="{F1C7DC00-BA04-14F2-4BED-F6739BA43E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4B132E1-9555-4A35-BC1B-F03C8E8C56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95DABF-3B63-46B7-A5EF-327BB426D52B}" type="slidenum">
              <a:rPr lang="en-GB" smtClean="0"/>
              <a:t>‹#›</a:t>
            </a:fld>
            <a:endParaRPr lang="en-GB"/>
          </a:p>
        </p:txBody>
      </p:sp>
    </p:spTree>
    <p:extLst>
      <p:ext uri="{BB962C8B-B14F-4D97-AF65-F5344CB8AC3E}">
        <p14:creationId xmlns:p14="http://schemas.microsoft.com/office/powerpoint/2010/main" val="1975006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http://biblehub.com/isaiah/35-6.htm" TargetMode="External"/><Relationship Id="rId4" Type="http://schemas.openxmlformats.org/officeDocument/2006/relationships/hyperlink" Target="http://biblehub.com/isaiah/35-5.ht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hyperlink" Target="http://biblehub.com/isaiah/35-6.htm" TargetMode="External"/><Relationship Id="rId4" Type="http://schemas.openxmlformats.org/officeDocument/2006/relationships/hyperlink" Target="http://biblehub.com/isaiah/35-5.htm"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ownload Desert airstrip landing Image - Airplane, Desert, Airstrip |  StockCake">
            <a:extLst>
              <a:ext uri="{FF2B5EF4-FFF2-40B4-BE49-F238E27FC236}">
                <a16:creationId xmlns:a16="http://schemas.microsoft.com/office/drawing/2014/main" id="{66D61E64-746C-BBBD-3D48-8C28CC5ACF7F}"/>
              </a:ext>
            </a:extLst>
          </p:cNvPr>
          <p:cNvPicPr>
            <a:picLocks noChangeAspect="1"/>
          </p:cNvPicPr>
          <p:nvPr/>
        </p:nvPicPr>
        <p:blipFill>
          <a:blip r:embed="rId2"/>
          <a:srcRect r="444" b="-1"/>
          <a:stretch>
            <a:fillRect/>
          </a:stretch>
        </p:blipFill>
        <p:spPr>
          <a:xfrm>
            <a:off x="20" y="-22"/>
            <a:ext cx="12191977" cy="6858022"/>
          </a:xfrm>
          <a:prstGeom prst="rect">
            <a:avLst/>
          </a:prstGeom>
        </p:spPr>
      </p:pic>
      <p:sp>
        <p:nvSpPr>
          <p:cNvPr id="11" name="Rectangle 1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B1908-484B-851B-F348-8BEDECF59D14}"/>
              </a:ext>
            </a:extLst>
          </p:cNvPr>
          <p:cNvSpPr>
            <a:spLocks noGrp="1"/>
          </p:cNvSpPr>
          <p:nvPr>
            <p:ph type="ctrTitle"/>
          </p:nvPr>
        </p:nvSpPr>
        <p:spPr>
          <a:xfrm>
            <a:off x="643466" y="643467"/>
            <a:ext cx="5452529" cy="1397206"/>
          </a:xfrm>
        </p:spPr>
        <p:txBody>
          <a:bodyPr>
            <a:normAutofit/>
          </a:bodyPr>
          <a:lstStyle/>
          <a:p>
            <a:pPr algn="l"/>
            <a:r>
              <a:rPr lang="en-GB" sz="5200" dirty="0">
                <a:solidFill>
                  <a:srgbClr val="FFFFFF"/>
                </a:solidFill>
              </a:rPr>
              <a:t>The Gospel of Mark </a:t>
            </a:r>
          </a:p>
        </p:txBody>
      </p:sp>
      <p:sp>
        <p:nvSpPr>
          <p:cNvPr id="3" name="Subtitle 2">
            <a:extLst>
              <a:ext uri="{FF2B5EF4-FFF2-40B4-BE49-F238E27FC236}">
                <a16:creationId xmlns:a16="http://schemas.microsoft.com/office/drawing/2014/main" id="{4D4C8A0F-6E2E-4FB8-FB4E-11F1DF3859BB}"/>
              </a:ext>
            </a:extLst>
          </p:cNvPr>
          <p:cNvSpPr>
            <a:spLocks noGrp="1"/>
          </p:cNvSpPr>
          <p:nvPr>
            <p:ph type="subTitle" idx="1"/>
          </p:nvPr>
        </p:nvSpPr>
        <p:spPr>
          <a:xfrm>
            <a:off x="643466" y="4551037"/>
            <a:ext cx="5449479" cy="1578054"/>
          </a:xfrm>
        </p:spPr>
        <p:txBody>
          <a:bodyPr anchor="b">
            <a:normAutofit lnSpcReduction="10000"/>
          </a:bodyPr>
          <a:lstStyle/>
          <a:p>
            <a:pPr algn="l"/>
            <a:r>
              <a:rPr lang="en-GB" sz="3200" dirty="0">
                <a:solidFill>
                  <a:srgbClr val="FFFFFF"/>
                </a:solidFill>
              </a:rPr>
              <a:t>Episode 11</a:t>
            </a:r>
          </a:p>
          <a:p>
            <a:pPr algn="l"/>
            <a:r>
              <a:rPr lang="en-GB" sz="3200" dirty="0">
                <a:solidFill>
                  <a:srgbClr val="FFFFFF"/>
                </a:solidFill>
              </a:rPr>
              <a:t>Mark 7:24-37</a:t>
            </a:r>
          </a:p>
          <a:p>
            <a:pPr algn="l"/>
            <a:r>
              <a:rPr lang="en-GB" sz="3200" dirty="0">
                <a:solidFill>
                  <a:srgbClr val="FFFFFF"/>
                </a:solidFill>
              </a:rPr>
              <a:t>25</a:t>
            </a:r>
            <a:r>
              <a:rPr lang="en-GB" sz="3200" baseline="30000" dirty="0">
                <a:solidFill>
                  <a:srgbClr val="FFFFFF"/>
                </a:solidFill>
              </a:rPr>
              <a:t>th</a:t>
            </a:r>
            <a:r>
              <a:rPr lang="en-GB" sz="3200" dirty="0">
                <a:solidFill>
                  <a:srgbClr val="FFFFFF"/>
                </a:solidFill>
              </a:rPr>
              <a:t> Oct 2026</a:t>
            </a:r>
          </a:p>
        </p:txBody>
      </p:sp>
      <p:sp>
        <p:nvSpPr>
          <p:cNvPr id="13" name="Rectangle 1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808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2E12ED-2D5F-DF50-6F2E-5FDD450400BD}"/>
              </a:ext>
            </a:extLst>
          </p:cNvPr>
          <p:cNvSpPr txBox="1"/>
          <p:nvPr/>
        </p:nvSpPr>
        <p:spPr>
          <a:xfrm>
            <a:off x="345142" y="1277470"/>
            <a:ext cx="11694458" cy="4903907"/>
          </a:xfrm>
          <a:prstGeom prst="rect">
            <a:avLst/>
          </a:prstGeom>
          <a:noFill/>
        </p:spPr>
        <p:txBody>
          <a:bodyPr wrap="square">
            <a:spAutoFit/>
          </a:bodyPr>
          <a:lstStyle/>
          <a:p>
            <a:pPr>
              <a:lnSpc>
                <a:spcPct val="100000"/>
              </a:lnSpc>
              <a:spcAft>
                <a:spcPts val="800"/>
              </a:spcAft>
              <a:buNone/>
            </a:pPr>
            <a:r>
              <a:rPr lang="en-GB" sz="2600" b="1" kern="100" baseline="30000" dirty="0">
                <a:solidFill>
                  <a:schemeClr val="bg1"/>
                </a:solidFill>
                <a:effectLst/>
                <a:latin typeface="+mn-lt"/>
                <a:ea typeface="Aptos" panose="020B0004020202020204" pitchFamily="34" charset="0"/>
                <a:cs typeface="Times New Roman" panose="02020603050405020304" pitchFamily="18" charset="0"/>
              </a:rPr>
              <a:t>24 </a:t>
            </a:r>
            <a:r>
              <a:rPr lang="en-GB" sz="2600" kern="100" dirty="0">
                <a:solidFill>
                  <a:schemeClr val="bg1"/>
                </a:solidFill>
                <a:effectLst/>
                <a:latin typeface="+mn-lt"/>
                <a:ea typeface="Aptos" panose="020B0004020202020204" pitchFamily="34" charset="0"/>
                <a:cs typeface="Times New Roman" panose="02020603050405020304" pitchFamily="18" charset="0"/>
              </a:rPr>
              <a:t>Jesus left that place and went to the vicinity of Tyre.</a:t>
            </a:r>
            <a:r>
              <a:rPr lang="en-GB" sz="2600" kern="100" baseline="30000" dirty="0">
                <a:solidFill>
                  <a:schemeClr val="bg1"/>
                </a:solidFill>
                <a:effectLst/>
                <a:latin typeface="+mn-lt"/>
                <a:ea typeface="Aptos" panose="020B0004020202020204" pitchFamily="34" charset="0"/>
                <a:cs typeface="Times New Roman" panose="02020603050405020304" pitchFamily="18" charset="0"/>
              </a:rPr>
              <a:t> </a:t>
            </a:r>
            <a:r>
              <a:rPr lang="en-GB" sz="2600" kern="100" dirty="0">
                <a:solidFill>
                  <a:schemeClr val="bg1"/>
                </a:solidFill>
                <a:effectLst/>
                <a:latin typeface="+mn-lt"/>
                <a:ea typeface="Aptos" panose="020B0004020202020204" pitchFamily="34" charset="0"/>
                <a:cs typeface="Times New Roman" panose="02020603050405020304" pitchFamily="18" charset="0"/>
              </a:rPr>
              <a:t>He entered a house and did not want anyone to know it; yet he could not keep his presence secret. </a:t>
            </a:r>
            <a:r>
              <a:rPr lang="en-GB" sz="2600" b="1" kern="100" baseline="30000" dirty="0">
                <a:solidFill>
                  <a:schemeClr val="bg1"/>
                </a:solidFill>
                <a:effectLst/>
                <a:latin typeface="+mn-lt"/>
                <a:ea typeface="Aptos" panose="020B0004020202020204" pitchFamily="34" charset="0"/>
                <a:cs typeface="Times New Roman" panose="02020603050405020304" pitchFamily="18" charset="0"/>
              </a:rPr>
              <a:t>25 </a:t>
            </a:r>
            <a:r>
              <a:rPr lang="en-GB" sz="2600" kern="100" dirty="0">
                <a:solidFill>
                  <a:schemeClr val="bg1"/>
                </a:solidFill>
                <a:effectLst/>
                <a:latin typeface="+mn-lt"/>
                <a:ea typeface="Aptos" panose="020B0004020202020204" pitchFamily="34" charset="0"/>
                <a:cs typeface="Times New Roman" panose="02020603050405020304" pitchFamily="18" charset="0"/>
              </a:rPr>
              <a:t>In fact, as soon as she heard about him, a woman whose little daughter was possessed by an impure spirit came and fell at his feet. </a:t>
            </a:r>
            <a:r>
              <a:rPr lang="en-GB" sz="2600" b="1" kern="100" baseline="30000" dirty="0">
                <a:solidFill>
                  <a:schemeClr val="bg1"/>
                </a:solidFill>
                <a:effectLst/>
                <a:latin typeface="+mn-lt"/>
                <a:ea typeface="Aptos" panose="020B0004020202020204" pitchFamily="34" charset="0"/>
                <a:cs typeface="Times New Roman" panose="02020603050405020304" pitchFamily="18" charset="0"/>
              </a:rPr>
              <a:t>26 </a:t>
            </a:r>
            <a:r>
              <a:rPr lang="en-GB" sz="2600" kern="100" dirty="0">
                <a:solidFill>
                  <a:schemeClr val="bg1"/>
                </a:solidFill>
                <a:effectLst/>
                <a:latin typeface="+mn-lt"/>
                <a:ea typeface="Aptos" panose="020B0004020202020204" pitchFamily="34" charset="0"/>
                <a:cs typeface="Times New Roman" panose="02020603050405020304" pitchFamily="18" charset="0"/>
              </a:rPr>
              <a:t>The woman was a Greek, born in Syrian Phoenicia. She begged Jesus to drive the demon out of her daughter.</a:t>
            </a:r>
          </a:p>
          <a:p>
            <a:pPr>
              <a:lnSpc>
                <a:spcPct val="100000"/>
              </a:lnSpc>
              <a:spcAft>
                <a:spcPts val="800"/>
              </a:spcAft>
              <a:buNone/>
            </a:pPr>
            <a:r>
              <a:rPr lang="en-GB" sz="2600" b="1" kern="100" baseline="30000" dirty="0">
                <a:solidFill>
                  <a:schemeClr val="bg1"/>
                </a:solidFill>
                <a:effectLst/>
                <a:latin typeface="+mn-lt"/>
                <a:ea typeface="Aptos" panose="020B0004020202020204" pitchFamily="34" charset="0"/>
                <a:cs typeface="Times New Roman" panose="02020603050405020304" pitchFamily="18" charset="0"/>
              </a:rPr>
              <a:t>27 </a:t>
            </a:r>
            <a:r>
              <a:rPr lang="en-GB" sz="2600" kern="100" dirty="0">
                <a:solidFill>
                  <a:schemeClr val="bg1"/>
                </a:solidFill>
                <a:effectLst/>
                <a:latin typeface="+mn-lt"/>
                <a:ea typeface="Aptos" panose="020B0004020202020204" pitchFamily="34" charset="0"/>
                <a:cs typeface="Times New Roman" panose="02020603050405020304" pitchFamily="18" charset="0"/>
              </a:rPr>
              <a:t>“First let the children eat all they want,” he told her, “for it is not right to take the children’s bread and toss it to the dogs.”</a:t>
            </a:r>
          </a:p>
          <a:p>
            <a:pPr>
              <a:lnSpc>
                <a:spcPct val="100000"/>
              </a:lnSpc>
              <a:spcAft>
                <a:spcPts val="800"/>
              </a:spcAft>
              <a:buNone/>
            </a:pPr>
            <a:r>
              <a:rPr lang="en-GB" sz="2600" b="1" kern="100" baseline="30000" dirty="0">
                <a:solidFill>
                  <a:schemeClr val="bg1"/>
                </a:solidFill>
                <a:effectLst/>
                <a:latin typeface="+mn-lt"/>
                <a:ea typeface="Aptos" panose="020B0004020202020204" pitchFamily="34" charset="0"/>
                <a:cs typeface="Times New Roman" panose="02020603050405020304" pitchFamily="18" charset="0"/>
              </a:rPr>
              <a:t>28 </a:t>
            </a:r>
            <a:r>
              <a:rPr lang="en-GB" sz="2600" kern="100" dirty="0">
                <a:solidFill>
                  <a:schemeClr val="bg1"/>
                </a:solidFill>
                <a:effectLst/>
                <a:latin typeface="+mn-lt"/>
                <a:ea typeface="Aptos" panose="020B0004020202020204" pitchFamily="34" charset="0"/>
                <a:cs typeface="Times New Roman" panose="02020603050405020304" pitchFamily="18" charset="0"/>
              </a:rPr>
              <a:t>“Lord,” she replied, “even the dogs under the table eat the children’s crumbs.”</a:t>
            </a:r>
          </a:p>
          <a:p>
            <a:pPr>
              <a:lnSpc>
                <a:spcPct val="100000"/>
              </a:lnSpc>
              <a:spcAft>
                <a:spcPts val="800"/>
              </a:spcAft>
              <a:buNone/>
            </a:pPr>
            <a:r>
              <a:rPr lang="en-GB" sz="2600" b="1" kern="100" baseline="30000" dirty="0">
                <a:solidFill>
                  <a:schemeClr val="bg1"/>
                </a:solidFill>
                <a:effectLst/>
                <a:latin typeface="+mn-lt"/>
                <a:ea typeface="Aptos" panose="020B0004020202020204" pitchFamily="34" charset="0"/>
                <a:cs typeface="Times New Roman" panose="02020603050405020304" pitchFamily="18" charset="0"/>
              </a:rPr>
              <a:t>29 </a:t>
            </a:r>
            <a:r>
              <a:rPr lang="en-GB" sz="2600" kern="100" dirty="0">
                <a:solidFill>
                  <a:schemeClr val="bg1"/>
                </a:solidFill>
                <a:effectLst/>
                <a:latin typeface="+mn-lt"/>
                <a:ea typeface="Aptos" panose="020B0004020202020204" pitchFamily="34" charset="0"/>
                <a:cs typeface="Times New Roman" panose="02020603050405020304" pitchFamily="18" charset="0"/>
              </a:rPr>
              <a:t>Then he told her, “For such a reply, you may go; the demon has left your daughter.”</a:t>
            </a:r>
          </a:p>
          <a:p>
            <a:pPr>
              <a:lnSpc>
                <a:spcPct val="100000"/>
              </a:lnSpc>
              <a:spcAft>
                <a:spcPts val="800"/>
              </a:spcAft>
              <a:buNone/>
            </a:pPr>
            <a:r>
              <a:rPr lang="en-GB" sz="2600" b="1" kern="100" baseline="30000" dirty="0">
                <a:solidFill>
                  <a:schemeClr val="bg1"/>
                </a:solidFill>
                <a:effectLst/>
                <a:latin typeface="+mn-lt"/>
                <a:ea typeface="Aptos" panose="020B0004020202020204" pitchFamily="34" charset="0"/>
                <a:cs typeface="Times New Roman" panose="02020603050405020304" pitchFamily="18" charset="0"/>
              </a:rPr>
              <a:t>30 </a:t>
            </a:r>
            <a:r>
              <a:rPr lang="en-GB" sz="2600" kern="100" dirty="0">
                <a:solidFill>
                  <a:schemeClr val="bg1"/>
                </a:solidFill>
                <a:effectLst/>
                <a:latin typeface="+mn-lt"/>
                <a:ea typeface="Aptos" panose="020B0004020202020204" pitchFamily="34" charset="0"/>
                <a:cs typeface="Times New Roman" panose="02020603050405020304" pitchFamily="18" charset="0"/>
              </a:rPr>
              <a:t>She went home and found her child lying on the bed, and the demon gone.</a:t>
            </a:r>
            <a:endParaRPr lang="en-GB" sz="2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225B6ED7-C79D-7CF7-6700-92A76C6C5839}"/>
              </a:ext>
            </a:extLst>
          </p:cNvPr>
          <p:cNvSpPr>
            <a:spLocks noGrp="1"/>
          </p:cNvSpPr>
          <p:nvPr>
            <p:ph type="title"/>
          </p:nvPr>
        </p:nvSpPr>
        <p:spPr>
          <a:xfrm>
            <a:off x="838200" y="64812"/>
            <a:ext cx="10515600" cy="1325563"/>
          </a:xfrm>
        </p:spPr>
        <p:txBody>
          <a:bodyPr/>
          <a:lstStyle/>
          <a:p>
            <a:pPr algn="ctr"/>
            <a:r>
              <a:rPr lang="en-GB" dirty="0">
                <a:solidFill>
                  <a:schemeClr val="bg1"/>
                </a:solidFill>
              </a:rPr>
              <a:t>Mark 7:24-30</a:t>
            </a:r>
          </a:p>
        </p:txBody>
      </p:sp>
    </p:spTree>
    <p:extLst>
      <p:ext uri="{BB962C8B-B14F-4D97-AF65-F5344CB8AC3E}">
        <p14:creationId xmlns:p14="http://schemas.microsoft.com/office/powerpoint/2010/main" val="4072957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ter Kay Live - The Tour That Didn't Tour Tour [DVD] (2011): Amazon.co.uk: Peter Kay, Peter Kay: DVD &amp; Blu-ray">
            <a:extLst>
              <a:ext uri="{FF2B5EF4-FFF2-40B4-BE49-F238E27FC236}">
                <a16:creationId xmlns:a16="http://schemas.microsoft.com/office/drawing/2014/main" id="{E4838194-0323-991B-15F6-0DF57F7FA6F3}"/>
              </a:ext>
            </a:extLst>
          </p:cNvPr>
          <p:cNvPicPr>
            <a:picLocks noChangeAspect="1"/>
          </p:cNvPicPr>
          <p:nvPr/>
        </p:nvPicPr>
        <p:blipFill>
          <a:blip r:embed="rId3"/>
          <a:stretch>
            <a:fillRect/>
          </a:stretch>
        </p:blipFill>
        <p:spPr>
          <a:xfrm>
            <a:off x="8063605" y="1025317"/>
            <a:ext cx="3821789" cy="5397261"/>
          </a:xfrm>
          <a:prstGeom prst="rect">
            <a:avLst/>
          </a:prstGeom>
        </p:spPr>
      </p:pic>
      <p:sp>
        <p:nvSpPr>
          <p:cNvPr id="7" name="TextBox 6">
            <a:extLst>
              <a:ext uri="{FF2B5EF4-FFF2-40B4-BE49-F238E27FC236}">
                <a16:creationId xmlns:a16="http://schemas.microsoft.com/office/drawing/2014/main" id="{EC3330C4-CC83-E8C7-9126-14E1834F3C47}"/>
              </a:ext>
            </a:extLst>
          </p:cNvPr>
          <p:cNvSpPr txBox="1"/>
          <p:nvPr/>
        </p:nvSpPr>
        <p:spPr>
          <a:xfrm>
            <a:off x="4419817" y="359673"/>
            <a:ext cx="3352366" cy="492443"/>
          </a:xfrm>
          <a:prstGeom prst="rect">
            <a:avLst/>
          </a:prstGeom>
          <a:noFill/>
        </p:spPr>
        <p:txBody>
          <a:bodyPr wrap="square">
            <a:spAutoFit/>
          </a:bodyPr>
          <a:lstStyle/>
          <a:p>
            <a:pPr algn="ctr"/>
            <a:r>
              <a:rPr lang="en-GB" sz="2600" kern="100" dirty="0">
                <a:solidFill>
                  <a:schemeClr val="bg1"/>
                </a:solidFill>
                <a:effectLst/>
                <a:latin typeface="+mn-lt"/>
                <a:ea typeface="Aptos" panose="020B0004020202020204" pitchFamily="34" charset="0"/>
                <a:cs typeface="Times New Roman" panose="02020603050405020304" pitchFamily="18" charset="0"/>
              </a:rPr>
              <a:t>‘the vicinity of Tyre’</a:t>
            </a:r>
            <a:endParaRPr lang="en-GB" dirty="0"/>
          </a:p>
        </p:txBody>
      </p:sp>
      <p:pic>
        <p:nvPicPr>
          <p:cNvPr id="10" name="Picture 9">
            <a:extLst>
              <a:ext uri="{FF2B5EF4-FFF2-40B4-BE49-F238E27FC236}">
                <a16:creationId xmlns:a16="http://schemas.microsoft.com/office/drawing/2014/main" id="{D912E533-0617-D796-D202-6CE6B2EC0649}"/>
              </a:ext>
            </a:extLst>
          </p:cNvPr>
          <p:cNvPicPr>
            <a:picLocks noChangeAspect="1"/>
          </p:cNvPicPr>
          <p:nvPr/>
        </p:nvPicPr>
        <p:blipFill>
          <a:blip r:embed="rId4"/>
          <a:stretch>
            <a:fillRect/>
          </a:stretch>
        </p:blipFill>
        <p:spPr>
          <a:xfrm>
            <a:off x="63721" y="1714500"/>
            <a:ext cx="3635812" cy="5143500"/>
          </a:xfrm>
          <a:prstGeom prst="rect">
            <a:avLst/>
          </a:prstGeom>
        </p:spPr>
      </p:pic>
      <p:sp>
        <p:nvSpPr>
          <p:cNvPr id="11" name="Rectangle 10">
            <a:extLst>
              <a:ext uri="{FF2B5EF4-FFF2-40B4-BE49-F238E27FC236}">
                <a16:creationId xmlns:a16="http://schemas.microsoft.com/office/drawing/2014/main" id="{169E828E-DFC6-0574-1933-68E7588FCCF2}"/>
              </a:ext>
            </a:extLst>
          </p:cNvPr>
          <p:cNvSpPr/>
          <p:nvPr/>
        </p:nvSpPr>
        <p:spPr>
          <a:xfrm>
            <a:off x="808016" y="2361758"/>
            <a:ext cx="1515139" cy="717697"/>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E9CD6A6B-9352-0CDB-B184-C317F168EEDD}"/>
              </a:ext>
            </a:extLst>
          </p:cNvPr>
          <p:cNvPicPr>
            <a:picLocks noChangeAspect="1"/>
          </p:cNvPicPr>
          <p:nvPr/>
        </p:nvPicPr>
        <p:blipFill>
          <a:blip r:embed="rId4"/>
          <a:srcRect l="19279" t="11637" r="36340" b="71979"/>
          <a:stretch>
            <a:fillRect/>
          </a:stretch>
        </p:blipFill>
        <p:spPr>
          <a:xfrm>
            <a:off x="4010050" y="1581712"/>
            <a:ext cx="3788602" cy="1978496"/>
          </a:xfrm>
          <a:prstGeom prst="rect">
            <a:avLst/>
          </a:prstGeom>
        </p:spPr>
      </p:pic>
      <p:cxnSp>
        <p:nvCxnSpPr>
          <p:cNvPr id="19" name="Straight Connector 18">
            <a:extLst>
              <a:ext uri="{FF2B5EF4-FFF2-40B4-BE49-F238E27FC236}">
                <a16:creationId xmlns:a16="http://schemas.microsoft.com/office/drawing/2014/main" id="{F358D3D7-63BE-CC53-21EA-E7688B235FAF}"/>
              </a:ext>
            </a:extLst>
          </p:cNvPr>
          <p:cNvCxnSpPr>
            <a:cxnSpLocks/>
          </p:cNvCxnSpPr>
          <p:nvPr/>
        </p:nvCxnSpPr>
        <p:spPr>
          <a:xfrm flipV="1">
            <a:off x="808016" y="1581712"/>
            <a:ext cx="3202034" cy="780046"/>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DF9CC8A2-591B-FD94-3FC1-9D3AFD475F12}"/>
              </a:ext>
            </a:extLst>
          </p:cNvPr>
          <p:cNvCxnSpPr>
            <a:cxnSpLocks/>
          </p:cNvCxnSpPr>
          <p:nvPr/>
        </p:nvCxnSpPr>
        <p:spPr>
          <a:xfrm>
            <a:off x="808016" y="3079455"/>
            <a:ext cx="3202034" cy="480753"/>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820433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8FAD72-3751-8C02-355C-C3884E3FAE26}"/>
              </a:ext>
            </a:extLst>
          </p:cNvPr>
          <p:cNvPicPr>
            <a:picLocks noChangeAspect="1"/>
          </p:cNvPicPr>
          <p:nvPr/>
        </p:nvPicPr>
        <p:blipFill>
          <a:blip r:embed="rId3">
            <a:alphaModFix/>
            <a:lum bright="70000" contrast="-70000"/>
            <a:extLst>
              <a:ext uri="{BEBA8EAE-BF5A-486C-A8C5-ECC9F3942E4B}">
                <a14:imgProps xmlns:a14="http://schemas.microsoft.com/office/drawing/2010/main">
                  <a14:imgLayer r:embed="rId4">
                    <a14:imgEffect>
                      <a14:backgroundRemoval t="3750" b="97813" l="3708" r="98262">
                        <a14:foregroundMark x1="81924" y1="7969" x2="52375" y2="15234"/>
                        <a14:foregroundMark x1="52375" y1="15234" x2="42063" y2="27734"/>
                        <a14:foregroundMark x1="42063" y1="27734" x2="42294" y2="61797"/>
                        <a14:foregroundMark x1="42294" y1="61797" x2="34647" y2="76875"/>
                        <a14:foregroundMark x1="34647" y1="76875" x2="19583" y2="78828"/>
                        <a14:foregroundMark x1="19583" y1="78828" x2="12862" y2="87500"/>
                        <a14:foregroundMark x1="12862" y1="87500" x2="24913" y2="82344"/>
                        <a14:foregroundMark x1="24913" y1="82344" x2="79143" y2="88828"/>
                        <a14:foregroundMark x1="79143" y1="88828" x2="81228" y2="81484"/>
                        <a14:foregroundMark x1="81228" y1="81484" x2="24913" y2="47188"/>
                        <a14:foregroundMark x1="24913" y1="47188" x2="32213" y2="40234"/>
                        <a14:foregroundMark x1="32213" y1="40234" x2="48204" y2="40078"/>
                        <a14:foregroundMark x1="48204" y1="40078" x2="71147" y2="34375"/>
                        <a14:foregroundMark x1="71147" y1="34375" x2="79954" y2="27813"/>
                        <a14:foregroundMark x1="79954" y1="27813" x2="53882" y2="42813"/>
                        <a14:foregroundMark x1="53882" y1="42813" x2="41136" y2="45313"/>
                        <a14:foregroundMark x1="41136" y1="45313" x2="30707" y2="39297"/>
                        <a14:foregroundMark x1="30707" y1="39297" x2="26651" y2="28125"/>
                        <a14:foregroundMark x1="26651" y1="28125" x2="32097" y2="20391"/>
                        <a14:foregroundMark x1="32097" y1="20391" x2="75898" y2="6953"/>
                        <a14:foregroundMark x1="75898" y1="6953" x2="93279" y2="7031"/>
                        <a14:foregroundMark x1="93279" y1="7031" x2="87254" y2="16484"/>
                        <a14:foregroundMark x1="87254" y1="16484" x2="71495" y2="19922"/>
                        <a14:foregroundMark x1="71495" y1="19922" x2="64195" y2="14922"/>
                        <a14:foregroundMark x1="96524" y1="14844" x2="90382" y2="6094"/>
                        <a14:foregroundMark x1="90382" y1="6094" x2="82735" y2="3828"/>
                        <a14:foregroundMark x1="98262" y1="12344" x2="98030" y2="11328"/>
                        <a14:foregroundMark x1="12051" y1="78672" x2="12051" y2="88750"/>
                        <a14:foregroundMark x1="12051" y1="88750" x2="15411" y2="94219"/>
                        <a14:foregroundMark x1="72190" y1="96094" x2="80301" y2="96094"/>
                        <a14:foregroundMark x1="3708" y1="77969" x2="8227" y2="91875"/>
                        <a14:foregroundMark x1="15875" y1="97813" x2="16686" y2="97734"/>
                      </a14:backgroundRemoval>
                    </a14:imgEffect>
                  </a14:imgLayer>
                </a14:imgProps>
              </a:ext>
            </a:extLst>
          </a:blip>
          <a:stretch>
            <a:fillRect/>
          </a:stretch>
        </p:blipFill>
        <p:spPr>
          <a:xfrm>
            <a:off x="747738" y="2805817"/>
            <a:ext cx="2211288" cy="3279779"/>
          </a:xfrm>
          <a:prstGeom prst="rect">
            <a:avLst/>
          </a:prstGeom>
        </p:spPr>
      </p:pic>
      <p:pic>
        <p:nvPicPr>
          <p:cNvPr id="6" name="Picture 5">
            <a:extLst>
              <a:ext uri="{FF2B5EF4-FFF2-40B4-BE49-F238E27FC236}">
                <a16:creationId xmlns:a16="http://schemas.microsoft.com/office/drawing/2014/main" id="{598D04CB-D1BD-EB83-1A97-76CE3937A6F0}"/>
              </a:ext>
            </a:extLst>
          </p:cNvPr>
          <p:cNvPicPr>
            <a:picLocks noChangeAspect="1"/>
          </p:cNvPicPr>
          <p:nvPr/>
        </p:nvPicPr>
        <p:blipFill>
          <a:blip r:embed="rId5">
            <a:lum bright="70000" contrast="-70000"/>
            <a:extLst>
              <a:ext uri="{28A0092B-C50C-407E-A947-70E740481C1C}">
                <a14:useLocalDpi xmlns:a14="http://schemas.microsoft.com/office/drawing/2010/main" val="0"/>
              </a:ext>
            </a:extLst>
          </a:blip>
          <a:stretch>
            <a:fillRect/>
          </a:stretch>
        </p:blipFill>
        <p:spPr>
          <a:xfrm>
            <a:off x="4225358" y="958818"/>
            <a:ext cx="8356904" cy="5571269"/>
          </a:xfrm>
          <a:prstGeom prst="rect">
            <a:avLst/>
          </a:prstGeom>
        </p:spPr>
      </p:pic>
      <p:sp>
        <p:nvSpPr>
          <p:cNvPr id="3" name="TextBox 2">
            <a:extLst>
              <a:ext uri="{FF2B5EF4-FFF2-40B4-BE49-F238E27FC236}">
                <a16:creationId xmlns:a16="http://schemas.microsoft.com/office/drawing/2014/main" id="{0A1364FF-6E55-FE9C-EFBE-2044F174460E}"/>
              </a:ext>
            </a:extLst>
          </p:cNvPr>
          <p:cNvSpPr txBox="1"/>
          <p:nvPr/>
        </p:nvSpPr>
        <p:spPr>
          <a:xfrm>
            <a:off x="3006519" y="489136"/>
            <a:ext cx="6178962" cy="646331"/>
          </a:xfrm>
          <a:prstGeom prst="rect">
            <a:avLst/>
          </a:prstGeom>
          <a:noFill/>
        </p:spPr>
        <p:txBody>
          <a:bodyPr wrap="square">
            <a:spAutoFit/>
          </a:bodyPr>
          <a:lstStyle/>
          <a:p>
            <a:pPr algn="ctr"/>
            <a:r>
              <a:rPr lang="en-GB" sz="3600" kern="100" dirty="0">
                <a:solidFill>
                  <a:schemeClr val="bg1"/>
                </a:solidFill>
                <a:ea typeface="Aptos" panose="020B0004020202020204" pitchFamily="34" charset="0"/>
                <a:cs typeface="Times New Roman" panose="02020603050405020304" pitchFamily="18" charset="0"/>
              </a:rPr>
              <a:t>The Approach</a:t>
            </a:r>
            <a:endParaRPr lang="en-GB" sz="4800" dirty="0"/>
          </a:p>
        </p:txBody>
      </p:sp>
    </p:spTree>
    <p:extLst>
      <p:ext uri="{BB962C8B-B14F-4D97-AF65-F5344CB8AC3E}">
        <p14:creationId xmlns:p14="http://schemas.microsoft.com/office/powerpoint/2010/main" val="1593273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toon of a group of people in a courtyard&#10;&#10;AI-generated content may be incorrect.">
            <a:extLst>
              <a:ext uri="{FF2B5EF4-FFF2-40B4-BE49-F238E27FC236}">
                <a16:creationId xmlns:a16="http://schemas.microsoft.com/office/drawing/2014/main" id="{8578882E-BA6B-5337-EA13-93F7ED4A67C2}"/>
              </a:ext>
            </a:extLst>
          </p:cNvPr>
          <p:cNvPicPr>
            <a:picLocks noChangeAspect="1"/>
          </p:cNvPicPr>
          <p:nvPr/>
        </p:nvPicPr>
        <p:blipFill>
          <a:blip r:embed="rId3">
            <a:extLst>
              <a:ext uri="{28A0092B-C50C-407E-A947-70E740481C1C}">
                <a14:useLocalDpi xmlns:a14="http://schemas.microsoft.com/office/drawing/2010/main" val="0"/>
              </a:ext>
            </a:extLst>
          </a:blip>
          <a:srcRect t="2560" r="-2" b="2558"/>
          <a:stretch>
            <a:fillRect/>
          </a:stretch>
        </p:blipFill>
        <p:spPr>
          <a:xfrm>
            <a:off x="3628104" y="639978"/>
            <a:ext cx="8314061" cy="5679661"/>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sp>
        <p:nvSpPr>
          <p:cNvPr id="4" name="TextBox 3">
            <a:extLst>
              <a:ext uri="{FF2B5EF4-FFF2-40B4-BE49-F238E27FC236}">
                <a16:creationId xmlns:a16="http://schemas.microsoft.com/office/drawing/2014/main" id="{DB682AAB-94C2-6EF2-31BB-955E330ABE5A}"/>
              </a:ext>
            </a:extLst>
          </p:cNvPr>
          <p:cNvSpPr txBox="1"/>
          <p:nvPr/>
        </p:nvSpPr>
        <p:spPr>
          <a:xfrm>
            <a:off x="509954" y="2571867"/>
            <a:ext cx="3299144" cy="1815882"/>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kern="1200" dirty="0">
                <a:solidFill>
                  <a:schemeClr val="bg1"/>
                </a:solidFill>
                <a:effectLst/>
                <a:latin typeface="+mn-lt"/>
                <a:ea typeface="+mn-ea"/>
                <a:cs typeface="+mn-cs"/>
              </a:rPr>
              <a:t>Gentile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kern="1200" dirty="0">
                <a:solidFill>
                  <a:schemeClr val="bg1"/>
                </a:solidFill>
                <a:effectLst/>
                <a:latin typeface="+mn-lt"/>
                <a:ea typeface="+mn-ea"/>
                <a:cs typeface="+mn-cs"/>
              </a:rPr>
              <a:t>Uninvited guest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kern="1200" dirty="0">
                <a:solidFill>
                  <a:schemeClr val="bg1"/>
                </a:solidFill>
                <a:effectLst/>
                <a:latin typeface="+mn-lt"/>
                <a:ea typeface="+mn-ea"/>
                <a:cs typeface="+mn-cs"/>
              </a:rPr>
              <a:t>Woman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kern="1200" dirty="0">
                <a:solidFill>
                  <a:schemeClr val="bg1"/>
                </a:solidFill>
                <a:effectLst/>
                <a:latin typeface="+mn-lt"/>
                <a:ea typeface="+mn-ea"/>
                <a:cs typeface="+mn-cs"/>
              </a:rPr>
              <a:t>Impure </a:t>
            </a:r>
            <a:endParaRPr lang="en-GB" sz="4000" dirty="0">
              <a:solidFill>
                <a:schemeClr val="bg1"/>
              </a:solidFill>
            </a:endParaRPr>
          </a:p>
        </p:txBody>
      </p:sp>
    </p:spTree>
    <p:extLst>
      <p:ext uri="{BB962C8B-B14F-4D97-AF65-F5344CB8AC3E}">
        <p14:creationId xmlns:p14="http://schemas.microsoft.com/office/powerpoint/2010/main" val="420488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p:cNvCxnSpPr>
            <a:cxnSpLocks/>
          </p:cNvCxnSpPr>
          <p:nvPr/>
        </p:nvCxnSpPr>
        <p:spPr>
          <a:xfrm>
            <a:off x="471544" y="2564892"/>
            <a:ext cx="1611557"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94F68-FDF4-BEE7-8A2C-025B9966EDA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95125C1-B057-C3E8-BA4D-41DA3CC95BAD}"/>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BA8C5CF9-6A47-6294-3134-07A99E42969B}"/>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2A989EA2-A2FF-B898-A750-B1766818CEB0}"/>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54C99D3C-2FBF-8140-DB80-67E01A18BBFF}"/>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06C318D-6E28-151A-3183-135A2929A8D3}"/>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22" name="Rectangle 21">
            <a:extLst>
              <a:ext uri="{FF2B5EF4-FFF2-40B4-BE49-F238E27FC236}">
                <a16:creationId xmlns:a16="http://schemas.microsoft.com/office/drawing/2014/main" id="{F100024C-6A8D-F42F-6071-D3A3ECD26C46}"/>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7AB4054F-6663-91F0-46E5-D8FCEAE29F35}"/>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9427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67FAF-170D-9B61-281B-6550E0CB0AC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2214C2B-F743-089A-F122-6427C2C3D1CC}"/>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62F4DAFD-D3D2-A509-9AA4-6E4C767FA9D5}"/>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8451B6F2-71BA-3471-9E98-3AE0B8C9953C}"/>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108E46A9-B16D-7220-1774-1A3D4366E5AF}"/>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18FE196-B40D-BD85-FC53-3A4185D684DF}"/>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9" name="TextBox 8">
            <a:extLst>
              <a:ext uri="{FF2B5EF4-FFF2-40B4-BE49-F238E27FC236}">
                <a16:creationId xmlns:a16="http://schemas.microsoft.com/office/drawing/2014/main" id="{9D9347D0-DF3E-2B7A-A177-0E12CC2D3DD9}"/>
              </a:ext>
            </a:extLst>
          </p:cNvPr>
          <p:cNvSpPr txBox="1"/>
          <p:nvPr/>
        </p:nvSpPr>
        <p:spPr>
          <a:xfrm>
            <a:off x="4284235" y="3294525"/>
            <a:ext cx="1097280" cy="411480"/>
          </a:xfrm>
          <a:prstGeom prst="rect">
            <a:avLst/>
          </a:prstGeom>
          <a:noFill/>
        </p:spPr>
        <p:txBody>
          <a:bodyPr wrap="none">
            <a:spAutoFit/>
          </a:bodyPr>
          <a:lstStyle/>
          <a:p>
            <a:pPr algn="l"/>
            <a:r>
              <a:rPr sz="2300">
                <a:solidFill>
                  <a:srgbClr val="E8E5D3"/>
                </a:solidFill>
                <a:latin typeface="Arial"/>
              </a:rPr>
              <a:t>KING</a:t>
            </a:r>
          </a:p>
        </p:txBody>
      </p:sp>
      <p:cxnSp>
        <p:nvCxnSpPr>
          <p:cNvPr id="10" name="Connector 9">
            <a:extLst>
              <a:ext uri="{FF2B5EF4-FFF2-40B4-BE49-F238E27FC236}">
                <a16:creationId xmlns:a16="http://schemas.microsoft.com/office/drawing/2014/main" id="{EE883BC4-FBA3-8787-34E9-C10F4E5A9EC2}"/>
              </a:ext>
            </a:extLst>
          </p:cNvPr>
          <p:cNvCxnSpPr/>
          <p:nvPr/>
        </p:nvCxnSpPr>
        <p:spPr>
          <a:xfrm>
            <a:off x="4284235" y="3706005"/>
            <a:ext cx="914400"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3A94D3BD-9C5E-4CF6-2479-CFB93BD084EE}"/>
              </a:ext>
            </a:extLst>
          </p:cNvPr>
          <p:cNvSpPr txBox="1"/>
          <p:nvPr/>
        </p:nvSpPr>
        <p:spPr>
          <a:xfrm>
            <a:off x="4284235" y="3751725"/>
            <a:ext cx="1188720" cy="411480"/>
          </a:xfrm>
          <a:prstGeom prst="rect">
            <a:avLst/>
          </a:prstGeom>
          <a:noFill/>
        </p:spPr>
        <p:txBody>
          <a:bodyPr wrap="none">
            <a:spAutoFit/>
          </a:bodyPr>
          <a:lstStyle/>
          <a:p>
            <a:pPr algn="l"/>
            <a:r>
              <a:rPr sz="2200">
                <a:solidFill>
                  <a:srgbClr val="E8E5D3"/>
                </a:solidFill>
                <a:latin typeface="Arial"/>
              </a:rPr>
              <a:t>DAVID</a:t>
            </a:r>
          </a:p>
        </p:txBody>
      </p:sp>
      <p:sp>
        <p:nvSpPr>
          <p:cNvPr id="22" name="Rectangle 21">
            <a:extLst>
              <a:ext uri="{FF2B5EF4-FFF2-40B4-BE49-F238E27FC236}">
                <a16:creationId xmlns:a16="http://schemas.microsoft.com/office/drawing/2014/main" id="{EDE012C1-86D1-3FDC-4C8D-A2D49C10BCC1}"/>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5A373BCE-918C-B6A5-C0F2-F928B81212AD}"/>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4E1A1DB8-4111-1A98-B667-3E0286FCB164}"/>
              </a:ext>
            </a:extLst>
          </p:cNvPr>
          <p:cNvSpPr/>
          <p:nvPr/>
        </p:nvSpPr>
        <p:spPr>
          <a:xfrm>
            <a:off x="3846311"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6828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41D2B-E689-9DDE-AFFB-34ADB1D99F7A}"/>
            </a:ext>
          </a:extLst>
        </p:cNvPr>
        <p:cNvGrpSpPr/>
        <p:nvPr/>
      </p:nvGrpSpPr>
      <p:grpSpPr>
        <a:xfrm>
          <a:off x="0" y="0"/>
          <a:ext cx="0" cy="0"/>
          <a:chOff x="0" y="0"/>
          <a:chExt cx="0" cy="0"/>
        </a:xfrm>
      </p:grpSpPr>
      <p:cxnSp>
        <p:nvCxnSpPr>
          <p:cNvPr id="2" name="Connector 1">
            <a:extLst>
              <a:ext uri="{FF2B5EF4-FFF2-40B4-BE49-F238E27FC236}">
                <a16:creationId xmlns:a16="http://schemas.microsoft.com/office/drawing/2014/main" id="{7ECDAE2E-BCBC-50F3-8C14-4C4969B355BD}"/>
              </a:ext>
            </a:extLst>
          </p:cNvPr>
          <p:cNvCxnSpPr>
            <a:cxnSpLocks/>
          </p:cNvCxnSpPr>
          <p:nvPr/>
        </p:nvCxnSpPr>
        <p:spPr>
          <a:xfrm>
            <a:off x="640080" y="1554480"/>
            <a:ext cx="5376134" cy="2151525"/>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3" name="Connector 2">
            <a:extLst>
              <a:ext uri="{FF2B5EF4-FFF2-40B4-BE49-F238E27FC236}">
                <a16:creationId xmlns:a16="http://schemas.microsoft.com/office/drawing/2014/main" id="{520C7BC9-CFDE-11E8-0457-7A2BFF37BA06}"/>
              </a:ext>
            </a:extLst>
          </p:cNvPr>
          <p:cNvCxnSpPr>
            <a:cxnSpLocks/>
          </p:cNvCxnSpPr>
          <p:nvPr/>
        </p:nvCxnSpPr>
        <p:spPr>
          <a:xfrm flipV="1">
            <a:off x="731520" y="3706005"/>
            <a:ext cx="5284694" cy="2237595"/>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8248679-CF05-3F5A-D899-DF1A84184134}"/>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C9143DB6-6706-A91E-2766-9DAA1E1BC0B0}"/>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FD3FFBBF-35E4-B2A0-57B6-B3F45A575104}"/>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249D7968-FC73-0968-0163-D3B0DF74660C}"/>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31E13D5-6CEC-0A00-9BDF-FB9C8095ED7E}"/>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9" name="TextBox 8">
            <a:extLst>
              <a:ext uri="{FF2B5EF4-FFF2-40B4-BE49-F238E27FC236}">
                <a16:creationId xmlns:a16="http://schemas.microsoft.com/office/drawing/2014/main" id="{35EC289C-565A-C804-98DA-BBA7663573F1}"/>
              </a:ext>
            </a:extLst>
          </p:cNvPr>
          <p:cNvSpPr txBox="1"/>
          <p:nvPr/>
        </p:nvSpPr>
        <p:spPr>
          <a:xfrm>
            <a:off x="4284235" y="3294525"/>
            <a:ext cx="1097280" cy="411480"/>
          </a:xfrm>
          <a:prstGeom prst="rect">
            <a:avLst/>
          </a:prstGeom>
          <a:noFill/>
        </p:spPr>
        <p:txBody>
          <a:bodyPr wrap="none">
            <a:spAutoFit/>
          </a:bodyPr>
          <a:lstStyle/>
          <a:p>
            <a:pPr algn="l"/>
            <a:r>
              <a:rPr sz="2300">
                <a:solidFill>
                  <a:srgbClr val="E8E5D3"/>
                </a:solidFill>
                <a:latin typeface="Arial"/>
              </a:rPr>
              <a:t>KING</a:t>
            </a:r>
          </a:p>
        </p:txBody>
      </p:sp>
      <p:cxnSp>
        <p:nvCxnSpPr>
          <p:cNvPr id="10" name="Connector 9">
            <a:extLst>
              <a:ext uri="{FF2B5EF4-FFF2-40B4-BE49-F238E27FC236}">
                <a16:creationId xmlns:a16="http://schemas.microsoft.com/office/drawing/2014/main" id="{A4E49278-CA53-9331-B34D-F1AE3A278442}"/>
              </a:ext>
            </a:extLst>
          </p:cNvPr>
          <p:cNvCxnSpPr/>
          <p:nvPr/>
        </p:nvCxnSpPr>
        <p:spPr>
          <a:xfrm>
            <a:off x="4284235" y="3706005"/>
            <a:ext cx="914400"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8F0BD83-E555-DBD3-FE79-90150B9A6101}"/>
              </a:ext>
            </a:extLst>
          </p:cNvPr>
          <p:cNvSpPr txBox="1"/>
          <p:nvPr/>
        </p:nvSpPr>
        <p:spPr>
          <a:xfrm>
            <a:off x="4284235" y="3751725"/>
            <a:ext cx="1188720" cy="411480"/>
          </a:xfrm>
          <a:prstGeom prst="rect">
            <a:avLst/>
          </a:prstGeom>
          <a:noFill/>
        </p:spPr>
        <p:txBody>
          <a:bodyPr wrap="none">
            <a:spAutoFit/>
          </a:bodyPr>
          <a:lstStyle/>
          <a:p>
            <a:pPr algn="l"/>
            <a:r>
              <a:rPr sz="2200">
                <a:solidFill>
                  <a:srgbClr val="E8E5D3"/>
                </a:solidFill>
                <a:latin typeface="Arial"/>
              </a:rPr>
              <a:t>DAVID</a:t>
            </a:r>
          </a:p>
        </p:txBody>
      </p:sp>
      <p:sp>
        <p:nvSpPr>
          <p:cNvPr id="22" name="Rectangle 21">
            <a:extLst>
              <a:ext uri="{FF2B5EF4-FFF2-40B4-BE49-F238E27FC236}">
                <a16:creationId xmlns:a16="http://schemas.microsoft.com/office/drawing/2014/main" id="{D2A7BC12-79ED-3B78-F798-D02B7C5D1206}"/>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7D8933AB-9B3F-BB28-7AD4-70547C507037}"/>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BB8759FD-A979-2076-FCAE-C8CA3CD3722A}"/>
              </a:ext>
            </a:extLst>
          </p:cNvPr>
          <p:cNvSpPr/>
          <p:nvPr/>
        </p:nvSpPr>
        <p:spPr>
          <a:xfrm>
            <a:off x="3846311"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1E0A2585-D837-A985-F7D5-1A6E42F38AC7}"/>
              </a:ext>
            </a:extLst>
          </p:cNvPr>
          <p:cNvSpPr/>
          <p:nvPr/>
        </p:nvSpPr>
        <p:spPr>
          <a:xfrm>
            <a:off x="5249285" y="3549203"/>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770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42C3D-C88C-C456-3EB7-0FDCBB146DA4}"/>
            </a:ext>
          </a:extLst>
        </p:cNvPr>
        <p:cNvGrpSpPr/>
        <p:nvPr/>
      </p:nvGrpSpPr>
      <p:grpSpPr>
        <a:xfrm>
          <a:off x="0" y="0"/>
          <a:ext cx="0" cy="0"/>
          <a:chOff x="0" y="0"/>
          <a:chExt cx="0" cy="0"/>
        </a:xfrm>
      </p:grpSpPr>
      <p:cxnSp>
        <p:nvCxnSpPr>
          <p:cNvPr id="2" name="Connector 1">
            <a:extLst>
              <a:ext uri="{FF2B5EF4-FFF2-40B4-BE49-F238E27FC236}">
                <a16:creationId xmlns:a16="http://schemas.microsoft.com/office/drawing/2014/main" id="{21C1D673-B989-772B-F6A5-C3628DDFB7A2}"/>
              </a:ext>
            </a:extLst>
          </p:cNvPr>
          <p:cNvCxnSpPr>
            <a:cxnSpLocks/>
          </p:cNvCxnSpPr>
          <p:nvPr/>
        </p:nvCxnSpPr>
        <p:spPr>
          <a:xfrm>
            <a:off x="640080" y="1554480"/>
            <a:ext cx="5376134" cy="2151525"/>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3" name="Connector 2">
            <a:extLst>
              <a:ext uri="{FF2B5EF4-FFF2-40B4-BE49-F238E27FC236}">
                <a16:creationId xmlns:a16="http://schemas.microsoft.com/office/drawing/2014/main" id="{F1888F2A-8482-9113-EAF1-5C0DE3AD1A30}"/>
              </a:ext>
            </a:extLst>
          </p:cNvPr>
          <p:cNvCxnSpPr>
            <a:cxnSpLocks/>
          </p:cNvCxnSpPr>
          <p:nvPr/>
        </p:nvCxnSpPr>
        <p:spPr>
          <a:xfrm flipV="1">
            <a:off x="731520" y="3706005"/>
            <a:ext cx="5284694" cy="2237595"/>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45F394F2-FF24-B605-1A2C-BE8E726B7EF4}"/>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C358808F-82F6-E8B0-B861-0EA8C089C742}"/>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12480258-7EBB-F7EC-0B0B-0EA791ABCE1D}"/>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C92C2249-69D9-83D2-F515-393B054ABAED}"/>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FF69F45-64EB-C323-07E6-F409B0E9A416}"/>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9" name="TextBox 8">
            <a:extLst>
              <a:ext uri="{FF2B5EF4-FFF2-40B4-BE49-F238E27FC236}">
                <a16:creationId xmlns:a16="http://schemas.microsoft.com/office/drawing/2014/main" id="{EE15A337-C0FE-EA14-CE01-990B9EEAE32B}"/>
              </a:ext>
            </a:extLst>
          </p:cNvPr>
          <p:cNvSpPr txBox="1"/>
          <p:nvPr/>
        </p:nvSpPr>
        <p:spPr>
          <a:xfrm>
            <a:off x="4284235" y="3294525"/>
            <a:ext cx="1097280" cy="411480"/>
          </a:xfrm>
          <a:prstGeom prst="rect">
            <a:avLst/>
          </a:prstGeom>
          <a:noFill/>
        </p:spPr>
        <p:txBody>
          <a:bodyPr wrap="none">
            <a:spAutoFit/>
          </a:bodyPr>
          <a:lstStyle/>
          <a:p>
            <a:pPr algn="l"/>
            <a:r>
              <a:rPr sz="2300">
                <a:solidFill>
                  <a:srgbClr val="E8E5D3"/>
                </a:solidFill>
                <a:latin typeface="Arial"/>
              </a:rPr>
              <a:t>KING</a:t>
            </a:r>
          </a:p>
        </p:txBody>
      </p:sp>
      <p:cxnSp>
        <p:nvCxnSpPr>
          <p:cNvPr id="10" name="Connector 9">
            <a:extLst>
              <a:ext uri="{FF2B5EF4-FFF2-40B4-BE49-F238E27FC236}">
                <a16:creationId xmlns:a16="http://schemas.microsoft.com/office/drawing/2014/main" id="{E31C5492-BCAD-E323-A32E-FD03F07B7DD5}"/>
              </a:ext>
            </a:extLst>
          </p:cNvPr>
          <p:cNvCxnSpPr/>
          <p:nvPr/>
        </p:nvCxnSpPr>
        <p:spPr>
          <a:xfrm>
            <a:off x="4284235" y="3706005"/>
            <a:ext cx="914400"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0AC139E-4D0E-63CA-2245-E53E530A028D}"/>
              </a:ext>
            </a:extLst>
          </p:cNvPr>
          <p:cNvSpPr txBox="1"/>
          <p:nvPr/>
        </p:nvSpPr>
        <p:spPr>
          <a:xfrm>
            <a:off x="4284235" y="3751725"/>
            <a:ext cx="1188720" cy="411480"/>
          </a:xfrm>
          <a:prstGeom prst="rect">
            <a:avLst/>
          </a:prstGeom>
          <a:noFill/>
        </p:spPr>
        <p:txBody>
          <a:bodyPr wrap="none">
            <a:spAutoFit/>
          </a:bodyPr>
          <a:lstStyle/>
          <a:p>
            <a:pPr algn="l"/>
            <a:r>
              <a:rPr sz="2200">
                <a:solidFill>
                  <a:srgbClr val="E8E5D3"/>
                </a:solidFill>
                <a:latin typeface="Arial"/>
              </a:rPr>
              <a:t>DAVID</a:t>
            </a:r>
          </a:p>
        </p:txBody>
      </p:sp>
      <p:sp>
        <p:nvSpPr>
          <p:cNvPr id="12" name="TextBox 11">
            <a:extLst>
              <a:ext uri="{FF2B5EF4-FFF2-40B4-BE49-F238E27FC236}">
                <a16:creationId xmlns:a16="http://schemas.microsoft.com/office/drawing/2014/main" id="{B3B146D9-466C-5DF9-B3B8-B1003F83BA93}"/>
              </a:ext>
            </a:extLst>
          </p:cNvPr>
          <p:cNvSpPr txBox="1"/>
          <p:nvPr/>
        </p:nvSpPr>
        <p:spPr>
          <a:xfrm>
            <a:off x="5249285" y="4296239"/>
            <a:ext cx="1508760" cy="731520"/>
          </a:xfrm>
          <a:prstGeom prst="rect">
            <a:avLst/>
          </a:prstGeom>
          <a:noFill/>
        </p:spPr>
        <p:txBody>
          <a:bodyPr wrap="none">
            <a:spAutoFit/>
          </a:bodyPr>
          <a:lstStyle/>
          <a:p>
            <a:pPr algn="ctr"/>
            <a:r>
              <a:rPr sz="2200" dirty="0">
                <a:solidFill>
                  <a:srgbClr val="E8E5D3"/>
                </a:solidFill>
                <a:latin typeface="Arial"/>
              </a:rPr>
              <a:t>MESSIAH
JC</a:t>
            </a:r>
          </a:p>
        </p:txBody>
      </p:sp>
      <p:sp>
        <p:nvSpPr>
          <p:cNvPr id="22" name="Rectangle 21">
            <a:extLst>
              <a:ext uri="{FF2B5EF4-FFF2-40B4-BE49-F238E27FC236}">
                <a16:creationId xmlns:a16="http://schemas.microsoft.com/office/drawing/2014/main" id="{B678E2FA-0FFD-9D44-226D-E2AE4DE7BEA4}"/>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4BB621A5-F990-418D-C3C6-B70FCE652369}"/>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D54A6DB6-6A24-3058-674C-57C65138A803}"/>
              </a:ext>
            </a:extLst>
          </p:cNvPr>
          <p:cNvSpPr/>
          <p:nvPr/>
        </p:nvSpPr>
        <p:spPr>
          <a:xfrm>
            <a:off x="3846311"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90083299-0669-FA40-19AC-4D178E641A68}"/>
              </a:ext>
            </a:extLst>
          </p:cNvPr>
          <p:cNvSpPr/>
          <p:nvPr/>
        </p:nvSpPr>
        <p:spPr>
          <a:xfrm>
            <a:off x="5249285" y="3549203"/>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18" name="Connector 2">
            <a:extLst>
              <a:ext uri="{FF2B5EF4-FFF2-40B4-BE49-F238E27FC236}">
                <a16:creationId xmlns:a16="http://schemas.microsoft.com/office/drawing/2014/main" id="{B8311ED7-62FC-D863-D660-8B155F7D6AD7}"/>
              </a:ext>
            </a:extLst>
          </p:cNvPr>
          <p:cNvCxnSpPr>
            <a:cxnSpLocks/>
          </p:cNvCxnSpPr>
          <p:nvPr/>
        </p:nvCxnSpPr>
        <p:spPr>
          <a:xfrm flipV="1">
            <a:off x="6016214" y="3751725"/>
            <a:ext cx="0" cy="569259"/>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4831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CD01E-5390-B44B-48B2-518EC6B9CF23}"/>
            </a:ext>
          </a:extLst>
        </p:cNvPr>
        <p:cNvGrpSpPr/>
        <p:nvPr/>
      </p:nvGrpSpPr>
      <p:grpSpPr>
        <a:xfrm>
          <a:off x="0" y="0"/>
          <a:ext cx="0" cy="0"/>
          <a:chOff x="0" y="0"/>
          <a:chExt cx="0" cy="0"/>
        </a:xfrm>
      </p:grpSpPr>
      <p:cxnSp>
        <p:nvCxnSpPr>
          <p:cNvPr id="2" name="Connector 1">
            <a:extLst>
              <a:ext uri="{FF2B5EF4-FFF2-40B4-BE49-F238E27FC236}">
                <a16:creationId xmlns:a16="http://schemas.microsoft.com/office/drawing/2014/main" id="{96B25FDD-A6E7-BE47-A41C-7256CC399E24}"/>
              </a:ext>
            </a:extLst>
          </p:cNvPr>
          <p:cNvCxnSpPr/>
          <p:nvPr/>
        </p:nvCxnSpPr>
        <p:spPr>
          <a:xfrm>
            <a:off x="640080" y="1554480"/>
            <a:ext cx="10789920" cy="438912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3" name="Connector 2">
            <a:extLst>
              <a:ext uri="{FF2B5EF4-FFF2-40B4-BE49-F238E27FC236}">
                <a16:creationId xmlns:a16="http://schemas.microsoft.com/office/drawing/2014/main" id="{ECF96CD2-4737-0DB5-0204-1388EB5B7413}"/>
              </a:ext>
            </a:extLst>
          </p:cNvPr>
          <p:cNvCxnSpPr/>
          <p:nvPr/>
        </p:nvCxnSpPr>
        <p:spPr>
          <a:xfrm flipV="1">
            <a:off x="731520" y="1508760"/>
            <a:ext cx="10652760" cy="443484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0263895D-92CA-B3E1-4899-6ED180B0D45A}"/>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23A2C13F-A376-F024-1E82-DC5E80EF0CD7}"/>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B238FCD0-68EC-90E3-590A-B6155FEA2F39}"/>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B841686A-F1B8-7ED2-C4CB-978F2DB2FBFA}"/>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43ABD1A-264C-871F-2A54-293A5E39AECD}"/>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9" name="TextBox 8">
            <a:extLst>
              <a:ext uri="{FF2B5EF4-FFF2-40B4-BE49-F238E27FC236}">
                <a16:creationId xmlns:a16="http://schemas.microsoft.com/office/drawing/2014/main" id="{E350DD7D-7EF3-8366-B048-9917E3C133CD}"/>
              </a:ext>
            </a:extLst>
          </p:cNvPr>
          <p:cNvSpPr txBox="1"/>
          <p:nvPr/>
        </p:nvSpPr>
        <p:spPr>
          <a:xfrm>
            <a:off x="4284235" y="3294525"/>
            <a:ext cx="1097280" cy="411480"/>
          </a:xfrm>
          <a:prstGeom prst="rect">
            <a:avLst/>
          </a:prstGeom>
          <a:noFill/>
        </p:spPr>
        <p:txBody>
          <a:bodyPr wrap="none">
            <a:spAutoFit/>
          </a:bodyPr>
          <a:lstStyle/>
          <a:p>
            <a:pPr algn="l"/>
            <a:r>
              <a:rPr sz="2300">
                <a:solidFill>
                  <a:srgbClr val="E8E5D3"/>
                </a:solidFill>
                <a:latin typeface="Arial"/>
              </a:rPr>
              <a:t>KING</a:t>
            </a:r>
          </a:p>
        </p:txBody>
      </p:sp>
      <p:cxnSp>
        <p:nvCxnSpPr>
          <p:cNvPr id="10" name="Connector 9">
            <a:extLst>
              <a:ext uri="{FF2B5EF4-FFF2-40B4-BE49-F238E27FC236}">
                <a16:creationId xmlns:a16="http://schemas.microsoft.com/office/drawing/2014/main" id="{C7D81061-6AB7-E60B-8A96-03D8A322B445}"/>
              </a:ext>
            </a:extLst>
          </p:cNvPr>
          <p:cNvCxnSpPr/>
          <p:nvPr/>
        </p:nvCxnSpPr>
        <p:spPr>
          <a:xfrm>
            <a:off x="4284235" y="3706005"/>
            <a:ext cx="914400"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C62372F-BBFF-AC91-1F3A-D36D7D747473}"/>
              </a:ext>
            </a:extLst>
          </p:cNvPr>
          <p:cNvSpPr txBox="1"/>
          <p:nvPr/>
        </p:nvSpPr>
        <p:spPr>
          <a:xfrm>
            <a:off x="4284235" y="3751725"/>
            <a:ext cx="1188720" cy="411480"/>
          </a:xfrm>
          <a:prstGeom prst="rect">
            <a:avLst/>
          </a:prstGeom>
          <a:noFill/>
        </p:spPr>
        <p:txBody>
          <a:bodyPr wrap="none">
            <a:spAutoFit/>
          </a:bodyPr>
          <a:lstStyle/>
          <a:p>
            <a:pPr algn="l"/>
            <a:r>
              <a:rPr sz="2200">
                <a:solidFill>
                  <a:srgbClr val="E8E5D3"/>
                </a:solidFill>
                <a:latin typeface="Arial"/>
              </a:rPr>
              <a:t>DAVID</a:t>
            </a:r>
          </a:p>
        </p:txBody>
      </p:sp>
      <p:sp>
        <p:nvSpPr>
          <p:cNvPr id="12" name="TextBox 11">
            <a:extLst>
              <a:ext uri="{FF2B5EF4-FFF2-40B4-BE49-F238E27FC236}">
                <a16:creationId xmlns:a16="http://schemas.microsoft.com/office/drawing/2014/main" id="{E0E086F2-E1CC-2285-037C-3F9AAB25D268}"/>
              </a:ext>
            </a:extLst>
          </p:cNvPr>
          <p:cNvSpPr txBox="1"/>
          <p:nvPr/>
        </p:nvSpPr>
        <p:spPr>
          <a:xfrm>
            <a:off x="5249285" y="4296239"/>
            <a:ext cx="1508760" cy="731520"/>
          </a:xfrm>
          <a:prstGeom prst="rect">
            <a:avLst/>
          </a:prstGeom>
          <a:noFill/>
        </p:spPr>
        <p:txBody>
          <a:bodyPr wrap="none">
            <a:spAutoFit/>
          </a:bodyPr>
          <a:lstStyle/>
          <a:p>
            <a:pPr algn="ctr"/>
            <a:r>
              <a:rPr sz="2200" dirty="0">
                <a:solidFill>
                  <a:srgbClr val="E8E5D3"/>
                </a:solidFill>
                <a:latin typeface="Arial"/>
              </a:rPr>
              <a:t>MESSIAH
JC</a:t>
            </a:r>
          </a:p>
        </p:txBody>
      </p:sp>
      <p:sp>
        <p:nvSpPr>
          <p:cNvPr id="22" name="Rectangle 21">
            <a:extLst>
              <a:ext uri="{FF2B5EF4-FFF2-40B4-BE49-F238E27FC236}">
                <a16:creationId xmlns:a16="http://schemas.microsoft.com/office/drawing/2014/main" id="{8508EC89-7DFE-FB23-0494-180AF14A3E27}"/>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1565DC0C-B836-BCA9-A627-470C5A57AB30}"/>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B076A876-C980-BF96-CFF2-94DA99F5A4AC}"/>
              </a:ext>
            </a:extLst>
          </p:cNvPr>
          <p:cNvSpPr/>
          <p:nvPr/>
        </p:nvSpPr>
        <p:spPr>
          <a:xfrm>
            <a:off x="3846311"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1153205C-59FE-769C-A8AA-745570445FD9}"/>
              </a:ext>
            </a:extLst>
          </p:cNvPr>
          <p:cNvSpPr/>
          <p:nvPr/>
        </p:nvSpPr>
        <p:spPr>
          <a:xfrm>
            <a:off x="5249285" y="3549203"/>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18" name="Connector 2">
            <a:extLst>
              <a:ext uri="{FF2B5EF4-FFF2-40B4-BE49-F238E27FC236}">
                <a16:creationId xmlns:a16="http://schemas.microsoft.com/office/drawing/2014/main" id="{64EE8A4C-DB4D-FD4A-D109-0CC6D201FA71}"/>
              </a:ext>
            </a:extLst>
          </p:cNvPr>
          <p:cNvCxnSpPr>
            <a:cxnSpLocks/>
          </p:cNvCxnSpPr>
          <p:nvPr/>
        </p:nvCxnSpPr>
        <p:spPr>
          <a:xfrm flipV="1">
            <a:off x="6016214" y="3751725"/>
            <a:ext cx="0" cy="569259"/>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3891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54788-8475-FDE0-2F07-BD66462FC21E}"/>
            </a:ext>
          </a:extLst>
        </p:cNvPr>
        <p:cNvGrpSpPr/>
        <p:nvPr/>
      </p:nvGrpSpPr>
      <p:grpSpPr>
        <a:xfrm>
          <a:off x="0" y="0"/>
          <a:ext cx="0" cy="0"/>
          <a:chOff x="0" y="0"/>
          <a:chExt cx="0" cy="0"/>
        </a:xfrm>
      </p:grpSpPr>
      <p:cxnSp>
        <p:nvCxnSpPr>
          <p:cNvPr id="2" name="Connector 1">
            <a:extLst>
              <a:ext uri="{FF2B5EF4-FFF2-40B4-BE49-F238E27FC236}">
                <a16:creationId xmlns:a16="http://schemas.microsoft.com/office/drawing/2014/main" id="{A336E7FF-77BB-A1E3-A8B4-09DB16A75857}"/>
              </a:ext>
            </a:extLst>
          </p:cNvPr>
          <p:cNvCxnSpPr/>
          <p:nvPr/>
        </p:nvCxnSpPr>
        <p:spPr>
          <a:xfrm>
            <a:off x="640080" y="1554480"/>
            <a:ext cx="10789920" cy="438912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3" name="Connector 2">
            <a:extLst>
              <a:ext uri="{FF2B5EF4-FFF2-40B4-BE49-F238E27FC236}">
                <a16:creationId xmlns:a16="http://schemas.microsoft.com/office/drawing/2014/main" id="{71701AC3-6391-AE7F-1453-99D98E00D7CD}"/>
              </a:ext>
            </a:extLst>
          </p:cNvPr>
          <p:cNvCxnSpPr/>
          <p:nvPr/>
        </p:nvCxnSpPr>
        <p:spPr>
          <a:xfrm flipV="1">
            <a:off x="731520" y="1508760"/>
            <a:ext cx="10652760" cy="443484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1F14D2D1-49CD-2C90-7F82-75DC19C463FD}"/>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364AD2AF-3096-0E8E-AE2B-3DF05E4F0047}"/>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C5F74D86-3905-CE8A-E3FF-6776A9648457}"/>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B5DE5322-1494-7619-294A-3BA41B0BB57B}"/>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AAF37CC-E8D3-97B7-3F5B-67FF2DBFB8D9}"/>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9" name="TextBox 8">
            <a:extLst>
              <a:ext uri="{FF2B5EF4-FFF2-40B4-BE49-F238E27FC236}">
                <a16:creationId xmlns:a16="http://schemas.microsoft.com/office/drawing/2014/main" id="{8125C8BB-0712-6768-B98C-B38DFBC3BE25}"/>
              </a:ext>
            </a:extLst>
          </p:cNvPr>
          <p:cNvSpPr txBox="1"/>
          <p:nvPr/>
        </p:nvSpPr>
        <p:spPr>
          <a:xfrm>
            <a:off x="4284235" y="3294525"/>
            <a:ext cx="1097280" cy="411480"/>
          </a:xfrm>
          <a:prstGeom prst="rect">
            <a:avLst/>
          </a:prstGeom>
          <a:noFill/>
        </p:spPr>
        <p:txBody>
          <a:bodyPr wrap="none">
            <a:spAutoFit/>
          </a:bodyPr>
          <a:lstStyle/>
          <a:p>
            <a:pPr algn="l"/>
            <a:r>
              <a:rPr sz="2300">
                <a:solidFill>
                  <a:srgbClr val="E8E5D3"/>
                </a:solidFill>
                <a:latin typeface="Arial"/>
              </a:rPr>
              <a:t>KING</a:t>
            </a:r>
          </a:p>
        </p:txBody>
      </p:sp>
      <p:cxnSp>
        <p:nvCxnSpPr>
          <p:cNvPr id="10" name="Connector 9">
            <a:extLst>
              <a:ext uri="{FF2B5EF4-FFF2-40B4-BE49-F238E27FC236}">
                <a16:creationId xmlns:a16="http://schemas.microsoft.com/office/drawing/2014/main" id="{B6B756AA-16A7-5856-B742-74845111A2E0}"/>
              </a:ext>
            </a:extLst>
          </p:cNvPr>
          <p:cNvCxnSpPr/>
          <p:nvPr/>
        </p:nvCxnSpPr>
        <p:spPr>
          <a:xfrm>
            <a:off x="4284235" y="3706005"/>
            <a:ext cx="914400"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4C99FB0-78BF-983F-6660-17F0287B8D8B}"/>
              </a:ext>
            </a:extLst>
          </p:cNvPr>
          <p:cNvSpPr txBox="1"/>
          <p:nvPr/>
        </p:nvSpPr>
        <p:spPr>
          <a:xfrm>
            <a:off x="4284235" y="3751725"/>
            <a:ext cx="1188720" cy="411480"/>
          </a:xfrm>
          <a:prstGeom prst="rect">
            <a:avLst/>
          </a:prstGeom>
          <a:noFill/>
        </p:spPr>
        <p:txBody>
          <a:bodyPr wrap="none">
            <a:spAutoFit/>
          </a:bodyPr>
          <a:lstStyle/>
          <a:p>
            <a:pPr algn="l"/>
            <a:r>
              <a:rPr sz="2200">
                <a:solidFill>
                  <a:srgbClr val="E8E5D3"/>
                </a:solidFill>
                <a:latin typeface="Arial"/>
              </a:rPr>
              <a:t>DAVID</a:t>
            </a:r>
          </a:p>
        </p:txBody>
      </p:sp>
      <p:sp>
        <p:nvSpPr>
          <p:cNvPr id="12" name="TextBox 11">
            <a:extLst>
              <a:ext uri="{FF2B5EF4-FFF2-40B4-BE49-F238E27FC236}">
                <a16:creationId xmlns:a16="http://schemas.microsoft.com/office/drawing/2014/main" id="{A70C4F61-6F3E-4A32-F94A-423258BEC452}"/>
              </a:ext>
            </a:extLst>
          </p:cNvPr>
          <p:cNvSpPr txBox="1"/>
          <p:nvPr/>
        </p:nvSpPr>
        <p:spPr>
          <a:xfrm>
            <a:off x="5249285" y="4296239"/>
            <a:ext cx="1508760" cy="731520"/>
          </a:xfrm>
          <a:prstGeom prst="rect">
            <a:avLst/>
          </a:prstGeom>
          <a:noFill/>
        </p:spPr>
        <p:txBody>
          <a:bodyPr wrap="none">
            <a:spAutoFit/>
          </a:bodyPr>
          <a:lstStyle/>
          <a:p>
            <a:pPr algn="ctr"/>
            <a:r>
              <a:rPr sz="2200" dirty="0">
                <a:solidFill>
                  <a:srgbClr val="E8E5D3"/>
                </a:solidFill>
                <a:latin typeface="Arial"/>
              </a:rPr>
              <a:t>MESSIAH
JC</a:t>
            </a:r>
          </a:p>
        </p:txBody>
      </p:sp>
      <p:sp>
        <p:nvSpPr>
          <p:cNvPr id="15" name="TextBox 14">
            <a:extLst>
              <a:ext uri="{FF2B5EF4-FFF2-40B4-BE49-F238E27FC236}">
                <a16:creationId xmlns:a16="http://schemas.microsoft.com/office/drawing/2014/main" id="{79FD2113-9874-8D02-3837-A3636D7EFAC0}"/>
              </a:ext>
            </a:extLst>
          </p:cNvPr>
          <p:cNvSpPr txBox="1"/>
          <p:nvPr/>
        </p:nvSpPr>
        <p:spPr>
          <a:xfrm>
            <a:off x="9738360" y="2125980"/>
            <a:ext cx="1645920" cy="594360"/>
          </a:xfrm>
          <a:prstGeom prst="rect">
            <a:avLst/>
          </a:prstGeom>
          <a:noFill/>
        </p:spPr>
        <p:txBody>
          <a:bodyPr wrap="none">
            <a:spAutoFit/>
          </a:bodyPr>
          <a:lstStyle/>
          <a:p>
            <a:pPr algn="ctr"/>
            <a:r>
              <a:rPr sz="2700" dirty="0">
                <a:solidFill>
                  <a:srgbClr val="E8E5D3"/>
                </a:solidFill>
                <a:latin typeface="Arial"/>
              </a:rPr>
              <a:t>NATIONS</a:t>
            </a:r>
          </a:p>
        </p:txBody>
      </p:sp>
      <p:sp>
        <p:nvSpPr>
          <p:cNvPr id="22" name="Rectangle 21">
            <a:extLst>
              <a:ext uri="{FF2B5EF4-FFF2-40B4-BE49-F238E27FC236}">
                <a16:creationId xmlns:a16="http://schemas.microsoft.com/office/drawing/2014/main" id="{665ACE5D-F871-49EC-DE68-441A6CB48600}"/>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EEF34E21-B47D-9C45-3A94-0EEDE4E2F47D}"/>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70A6F0A6-CE71-6512-F0C0-67A7FFEA5614}"/>
              </a:ext>
            </a:extLst>
          </p:cNvPr>
          <p:cNvSpPr/>
          <p:nvPr/>
        </p:nvSpPr>
        <p:spPr>
          <a:xfrm>
            <a:off x="3846311"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BC0B5E33-ACD1-3F7E-A469-E6B6C81BA5B8}"/>
              </a:ext>
            </a:extLst>
          </p:cNvPr>
          <p:cNvSpPr/>
          <p:nvPr/>
        </p:nvSpPr>
        <p:spPr>
          <a:xfrm>
            <a:off x="5249285" y="3549203"/>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27" name="Connector 4">
            <a:extLst>
              <a:ext uri="{FF2B5EF4-FFF2-40B4-BE49-F238E27FC236}">
                <a16:creationId xmlns:a16="http://schemas.microsoft.com/office/drawing/2014/main" id="{F11CDED6-C599-FB2C-2A3C-91E7324E22B1}"/>
              </a:ext>
            </a:extLst>
          </p:cNvPr>
          <p:cNvCxnSpPr>
            <a:cxnSpLocks/>
          </p:cNvCxnSpPr>
          <p:nvPr/>
        </p:nvCxnSpPr>
        <p:spPr>
          <a:xfrm>
            <a:off x="9705277" y="2596270"/>
            <a:ext cx="1621629"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18" name="Connector 2">
            <a:extLst>
              <a:ext uri="{FF2B5EF4-FFF2-40B4-BE49-F238E27FC236}">
                <a16:creationId xmlns:a16="http://schemas.microsoft.com/office/drawing/2014/main" id="{551245F8-B303-8FB0-3E2C-74C5A712E5A0}"/>
              </a:ext>
            </a:extLst>
          </p:cNvPr>
          <p:cNvCxnSpPr>
            <a:cxnSpLocks/>
          </p:cNvCxnSpPr>
          <p:nvPr/>
        </p:nvCxnSpPr>
        <p:spPr>
          <a:xfrm flipV="1">
            <a:off x="6016214" y="3751725"/>
            <a:ext cx="0" cy="569259"/>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23" name="Arrow: Right 22">
            <a:extLst>
              <a:ext uri="{FF2B5EF4-FFF2-40B4-BE49-F238E27FC236}">
                <a16:creationId xmlns:a16="http://schemas.microsoft.com/office/drawing/2014/main" id="{EA923914-0B81-9BD3-E47A-3836A1AF5161}"/>
              </a:ext>
            </a:extLst>
          </p:cNvPr>
          <p:cNvSpPr/>
          <p:nvPr/>
        </p:nvSpPr>
        <p:spPr>
          <a:xfrm>
            <a:off x="8900611" y="3568315"/>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5892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B6FAC-0943-CE93-0D66-19B83932A903}"/>
            </a:ext>
          </a:extLst>
        </p:cNvPr>
        <p:cNvGrpSpPr/>
        <p:nvPr/>
      </p:nvGrpSpPr>
      <p:grpSpPr>
        <a:xfrm>
          <a:off x="0" y="0"/>
          <a:ext cx="0" cy="0"/>
          <a:chOff x="0" y="0"/>
          <a:chExt cx="0" cy="0"/>
        </a:xfrm>
      </p:grpSpPr>
      <p:cxnSp>
        <p:nvCxnSpPr>
          <p:cNvPr id="2" name="Connector 1">
            <a:extLst>
              <a:ext uri="{FF2B5EF4-FFF2-40B4-BE49-F238E27FC236}">
                <a16:creationId xmlns:a16="http://schemas.microsoft.com/office/drawing/2014/main" id="{9E14F9BE-9249-D04F-4321-D9F80806E15F}"/>
              </a:ext>
            </a:extLst>
          </p:cNvPr>
          <p:cNvCxnSpPr/>
          <p:nvPr/>
        </p:nvCxnSpPr>
        <p:spPr>
          <a:xfrm>
            <a:off x="640080" y="1554480"/>
            <a:ext cx="10789920" cy="438912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3" name="Connector 2">
            <a:extLst>
              <a:ext uri="{FF2B5EF4-FFF2-40B4-BE49-F238E27FC236}">
                <a16:creationId xmlns:a16="http://schemas.microsoft.com/office/drawing/2014/main" id="{B155EC58-C119-6964-1788-DB218EE86E9B}"/>
              </a:ext>
            </a:extLst>
          </p:cNvPr>
          <p:cNvCxnSpPr/>
          <p:nvPr/>
        </p:nvCxnSpPr>
        <p:spPr>
          <a:xfrm flipV="1">
            <a:off x="731520" y="1508760"/>
            <a:ext cx="10652760" cy="443484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29F6562C-FBDF-368D-FC8A-DA8684394879}"/>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08078B7C-0307-4B39-1BCF-2CC0D0AE0A47}"/>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571A26FF-6597-EC49-07C3-ED99476E2512}"/>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272DFBCA-7B52-60C4-1ECB-E640CD46E8F2}"/>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EFABEF1-19A7-211E-893B-25D05CA0C50D}"/>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9" name="TextBox 8">
            <a:extLst>
              <a:ext uri="{FF2B5EF4-FFF2-40B4-BE49-F238E27FC236}">
                <a16:creationId xmlns:a16="http://schemas.microsoft.com/office/drawing/2014/main" id="{0EBCB531-69B6-FDD1-E8AE-E973981CD1E2}"/>
              </a:ext>
            </a:extLst>
          </p:cNvPr>
          <p:cNvSpPr txBox="1"/>
          <p:nvPr/>
        </p:nvSpPr>
        <p:spPr>
          <a:xfrm>
            <a:off x="4284235" y="3294525"/>
            <a:ext cx="1097280" cy="411480"/>
          </a:xfrm>
          <a:prstGeom prst="rect">
            <a:avLst/>
          </a:prstGeom>
          <a:noFill/>
        </p:spPr>
        <p:txBody>
          <a:bodyPr wrap="none">
            <a:spAutoFit/>
          </a:bodyPr>
          <a:lstStyle/>
          <a:p>
            <a:pPr algn="l"/>
            <a:r>
              <a:rPr sz="2300">
                <a:solidFill>
                  <a:srgbClr val="E8E5D3"/>
                </a:solidFill>
                <a:latin typeface="Arial"/>
              </a:rPr>
              <a:t>KING</a:t>
            </a:r>
          </a:p>
        </p:txBody>
      </p:sp>
      <p:cxnSp>
        <p:nvCxnSpPr>
          <p:cNvPr id="10" name="Connector 9">
            <a:extLst>
              <a:ext uri="{FF2B5EF4-FFF2-40B4-BE49-F238E27FC236}">
                <a16:creationId xmlns:a16="http://schemas.microsoft.com/office/drawing/2014/main" id="{317E01EA-946C-3930-6E0A-CDC461387AB0}"/>
              </a:ext>
            </a:extLst>
          </p:cNvPr>
          <p:cNvCxnSpPr/>
          <p:nvPr/>
        </p:nvCxnSpPr>
        <p:spPr>
          <a:xfrm>
            <a:off x="4284235" y="3706005"/>
            <a:ext cx="914400"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84E9C26-2405-C0A3-2F01-16D7C2453724}"/>
              </a:ext>
            </a:extLst>
          </p:cNvPr>
          <p:cNvSpPr txBox="1"/>
          <p:nvPr/>
        </p:nvSpPr>
        <p:spPr>
          <a:xfrm>
            <a:off x="4284235" y="3751725"/>
            <a:ext cx="1188720" cy="411480"/>
          </a:xfrm>
          <a:prstGeom prst="rect">
            <a:avLst/>
          </a:prstGeom>
          <a:noFill/>
        </p:spPr>
        <p:txBody>
          <a:bodyPr wrap="none">
            <a:spAutoFit/>
          </a:bodyPr>
          <a:lstStyle/>
          <a:p>
            <a:pPr algn="l"/>
            <a:r>
              <a:rPr sz="2200">
                <a:solidFill>
                  <a:srgbClr val="E8E5D3"/>
                </a:solidFill>
                <a:latin typeface="Arial"/>
              </a:rPr>
              <a:t>DAVID</a:t>
            </a:r>
          </a:p>
        </p:txBody>
      </p:sp>
      <p:sp>
        <p:nvSpPr>
          <p:cNvPr id="12" name="TextBox 11">
            <a:extLst>
              <a:ext uri="{FF2B5EF4-FFF2-40B4-BE49-F238E27FC236}">
                <a16:creationId xmlns:a16="http://schemas.microsoft.com/office/drawing/2014/main" id="{DFF18D61-4FAD-6869-5821-D94619AC70D9}"/>
              </a:ext>
            </a:extLst>
          </p:cNvPr>
          <p:cNvSpPr txBox="1"/>
          <p:nvPr/>
        </p:nvSpPr>
        <p:spPr>
          <a:xfrm>
            <a:off x="5249285" y="4296239"/>
            <a:ext cx="1508760" cy="731520"/>
          </a:xfrm>
          <a:prstGeom prst="rect">
            <a:avLst/>
          </a:prstGeom>
          <a:noFill/>
        </p:spPr>
        <p:txBody>
          <a:bodyPr wrap="none">
            <a:spAutoFit/>
          </a:bodyPr>
          <a:lstStyle/>
          <a:p>
            <a:pPr algn="ctr"/>
            <a:r>
              <a:rPr sz="2200" dirty="0">
                <a:solidFill>
                  <a:srgbClr val="E8E5D3"/>
                </a:solidFill>
                <a:latin typeface="Arial"/>
              </a:rPr>
              <a:t>MESSIAH
JC</a:t>
            </a:r>
          </a:p>
        </p:txBody>
      </p:sp>
      <p:sp>
        <p:nvSpPr>
          <p:cNvPr id="15" name="TextBox 14">
            <a:extLst>
              <a:ext uri="{FF2B5EF4-FFF2-40B4-BE49-F238E27FC236}">
                <a16:creationId xmlns:a16="http://schemas.microsoft.com/office/drawing/2014/main" id="{1A764FA8-9BCD-2775-F548-498D589624B4}"/>
              </a:ext>
            </a:extLst>
          </p:cNvPr>
          <p:cNvSpPr txBox="1"/>
          <p:nvPr/>
        </p:nvSpPr>
        <p:spPr>
          <a:xfrm>
            <a:off x="9738360" y="2125980"/>
            <a:ext cx="1645920" cy="594360"/>
          </a:xfrm>
          <a:prstGeom prst="rect">
            <a:avLst/>
          </a:prstGeom>
          <a:noFill/>
        </p:spPr>
        <p:txBody>
          <a:bodyPr wrap="none">
            <a:spAutoFit/>
          </a:bodyPr>
          <a:lstStyle/>
          <a:p>
            <a:pPr algn="ctr"/>
            <a:r>
              <a:rPr sz="2700" dirty="0">
                <a:solidFill>
                  <a:srgbClr val="E8E5D3"/>
                </a:solidFill>
                <a:latin typeface="Arial"/>
              </a:rPr>
              <a:t>NATIONS</a:t>
            </a:r>
          </a:p>
        </p:txBody>
      </p:sp>
      <p:sp>
        <p:nvSpPr>
          <p:cNvPr id="22" name="Rectangle 21">
            <a:extLst>
              <a:ext uri="{FF2B5EF4-FFF2-40B4-BE49-F238E27FC236}">
                <a16:creationId xmlns:a16="http://schemas.microsoft.com/office/drawing/2014/main" id="{B841BD90-86EE-6E5C-05C4-FBAAD26D9F51}"/>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A67A1CDF-A095-88CF-5AA4-71B37F4E90B5}"/>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F24C0EC5-73A7-3049-8FE7-B97B20BECBBC}"/>
              </a:ext>
            </a:extLst>
          </p:cNvPr>
          <p:cNvSpPr/>
          <p:nvPr/>
        </p:nvSpPr>
        <p:spPr>
          <a:xfrm>
            <a:off x="3846311"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EE9E74C2-CD66-EDF0-C59B-4DD96A0A4959}"/>
              </a:ext>
            </a:extLst>
          </p:cNvPr>
          <p:cNvSpPr/>
          <p:nvPr/>
        </p:nvSpPr>
        <p:spPr>
          <a:xfrm>
            <a:off x="5249285" y="3549203"/>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27" name="Connector 4">
            <a:extLst>
              <a:ext uri="{FF2B5EF4-FFF2-40B4-BE49-F238E27FC236}">
                <a16:creationId xmlns:a16="http://schemas.microsoft.com/office/drawing/2014/main" id="{E7882094-B45F-6DA3-4A72-6E5DC325F43A}"/>
              </a:ext>
            </a:extLst>
          </p:cNvPr>
          <p:cNvCxnSpPr>
            <a:cxnSpLocks/>
          </p:cNvCxnSpPr>
          <p:nvPr/>
        </p:nvCxnSpPr>
        <p:spPr>
          <a:xfrm>
            <a:off x="9705277" y="2596270"/>
            <a:ext cx="1621629"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18" name="Connector 2">
            <a:extLst>
              <a:ext uri="{FF2B5EF4-FFF2-40B4-BE49-F238E27FC236}">
                <a16:creationId xmlns:a16="http://schemas.microsoft.com/office/drawing/2014/main" id="{0676D2C1-02F0-886B-0E12-728E43C1F189}"/>
              </a:ext>
            </a:extLst>
          </p:cNvPr>
          <p:cNvCxnSpPr>
            <a:cxnSpLocks/>
          </p:cNvCxnSpPr>
          <p:nvPr/>
        </p:nvCxnSpPr>
        <p:spPr>
          <a:xfrm flipV="1">
            <a:off x="6016214" y="3751725"/>
            <a:ext cx="0" cy="569259"/>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16" name="Isosceles Triangle 15">
            <a:extLst>
              <a:ext uri="{FF2B5EF4-FFF2-40B4-BE49-F238E27FC236}">
                <a16:creationId xmlns:a16="http://schemas.microsoft.com/office/drawing/2014/main" id="{BABF52AF-53B5-FC78-B785-A2861EB44410}"/>
              </a:ext>
            </a:extLst>
          </p:cNvPr>
          <p:cNvSpPr/>
          <p:nvPr/>
        </p:nvSpPr>
        <p:spPr>
          <a:xfrm rot="16200000">
            <a:off x="6463156" y="2128622"/>
            <a:ext cx="2611772" cy="3186501"/>
          </a:xfrm>
          <a:prstGeom prst="triangle">
            <a:avLst>
              <a:gd name="adj" fmla="val 50198"/>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Arrow: Right 22">
            <a:extLst>
              <a:ext uri="{FF2B5EF4-FFF2-40B4-BE49-F238E27FC236}">
                <a16:creationId xmlns:a16="http://schemas.microsoft.com/office/drawing/2014/main" id="{D7D96062-ACD5-8266-637D-330155952213}"/>
              </a:ext>
            </a:extLst>
          </p:cNvPr>
          <p:cNvSpPr/>
          <p:nvPr/>
        </p:nvSpPr>
        <p:spPr>
          <a:xfrm>
            <a:off x="8900611" y="3568315"/>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13454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C5332-EBA1-C6E2-7A67-D1C455C59D6C}"/>
            </a:ext>
          </a:extLst>
        </p:cNvPr>
        <p:cNvGrpSpPr/>
        <p:nvPr/>
      </p:nvGrpSpPr>
      <p:grpSpPr>
        <a:xfrm>
          <a:off x="0" y="0"/>
          <a:ext cx="0" cy="0"/>
          <a:chOff x="0" y="0"/>
          <a:chExt cx="0" cy="0"/>
        </a:xfrm>
      </p:grpSpPr>
      <p:cxnSp>
        <p:nvCxnSpPr>
          <p:cNvPr id="2" name="Connector 1">
            <a:extLst>
              <a:ext uri="{FF2B5EF4-FFF2-40B4-BE49-F238E27FC236}">
                <a16:creationId xmlns:a16="http://schemas.microsoft.com/office/drawing/2014/main" id="{CF230C6E-1799-910E-D283-13FD8F4ADBD4}"/>
              </a:ext>
            </a:extLst>
          </p:cNvPr>
          <p:cNvCxnSpPr/>
          <p:nvPr/>
        </p:nvCxnSpPr>
        <p:spPr>
          <a:xfrm>
            <a:off x="640080" y="1554480"/>
            <a:ext cx="10789920" cy="438912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3" name="Connector 2">
            <a:extLst>
              <a:ext uri="{FF2B5EF4-FFF2-40B4-BE49-F238E27FC236}">
                <a16:creationId xmlns:a16="http://schemas.microsoft.com/office/drawing/2014/main" id="{0BB02919-DBCC-BA4D-BF95-30547EFF5F77}"/>
              </a:ext>
            </a:extLst>
          </p:cNvPr>
          <p:cNvCxnSpPr/>
          <p:nvPr/>
        </p:nvCxnSpPr>
        <p:spPr>
          <a:xfrm flipV="1">
            <a:off x="731520" y="1508760"/>
            <a:ext cx="10652760" cy="443484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84277DDA-2926-AE2E-C9CB-9A96418E8A08}"/>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B248B26C-B106-E074-6BBA-15491D2720F5}"/>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85799346-D7F9-CDCF-C70D-0ECA720D6DCC}"/>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4860E2E1-BA3C-6874-7683-4AC617E69DAE}"/>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B4EC559-E9F3-8346-673A-809663C01B38}"/>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9" name="TextBox 8">
            <a:extLst>
              <a:ext uri="{FF2B5EF4-FFF2-40B4-BE49-F238E27FC236}">
                <a16:creationId xmlns:a16="http://schemas.microsoft.com/office/drawing/2014/main" id="{D376D073-BE5C-020C-72F5-496F00A2D23E}"/>
              </a:ext>
            </a:extLst>
          </p:cNvPr>
          <p:cNvSpPr txBox="1"/>
          <p:nvPr/>
        </p:nvSpPr>
        <p:spPr>
          <a:xfrm>
            <a:off x="4284235" y="3294525"/>
            <a:ext cx="1097280" cy="411480"/>
          </a:xfrm>
          <a:prstGeom prst="rect">
            <a:avLst/>
          </a:prstGeom>
          <a:noFill/>
        </p:spPr>
        <p:txBody>
          <a:bodyPr wrap="none">
            <a:spAutoFit/>
          </a:bodyPr>
          <a:lstStyle/>
          <a:p>
            <a:pPr algn="l"/>
            <a:r>
              <a:rPr sz="2300">
                <a:solidFill>
                  <a:srgbClr val="E8E5D3"/>
                </a:solidFill>
                <a:latin typeface="Arial"/>
              </a:rPr>
              <a:t>KING</a:t>
            </a:r>
          </a:p>
        </p:txBody>
      </p:sp>
      <p:cxnSp>
        <p:nvCxnSpPr>
          <p:cNvPr id="10" name="Connector 9">
            <a:extLst>
              <a:ext uri="{FF2B5EF4-FFF2-40B4-BE49-F238E27FC236}">
                <a16:creationId xmlns:a16="http://schemas.microsoft.com/office/drawing/2014/main" id="{33F6677C-3D75-E202-079A-1EE9FB8F750B}"/>
              </a:ext>
            </a:extLst>
          </p:cNvPr>
          <p:cNvCxnSpPr/>
          <p:nvPr/>
        </p:nvCxnSpPr>
        <p:spPr>
          <a:xfrm>
            <a:off x="4284235" y="3706005"/>
            <a:ext cx="914400"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D5AB8E2-5161-FCEE-E57E-105EE10067D5}"/>
              </a:ext>
            </a:extLst>
          </p:cNvPr>
          <p:cNvSpPr txBox="1"/>
          <p:nvPr/>
        </p:nvSpPr>
        <p:spPr>
          <a:xfrm>
            <a:off x="4284235" y="3751725"/>
            <a:ext cx="1188720" cy="411480"/>
          </a:xfrm>
          <a:prstGeom prst="rect">
            <a:avLst/>
          </a:prstGeom>
          <a:noFill/>
        </p:spPr>
        <p:txBody>
          <a:bodyPr wrap="none">
            <a:spAutoFit/>
          </a:bodyPr>
          <a:lstStyle/>
          <a:p>
            <a:pPr algn="l"/>
            <a:r>
              <a:rPr sz="2200">
                <a:solidFill>
                  <a:srgbClr val="E8E5D3"/>
                </a:solidFill>
                <a:latin typeface="Arial"/>
              </a:rPr>
              <a:t>DAVID</a:t>
            </a:r>
          </a:p>
        </p:txBody>
      </p:sp>
      <p:sp>
        <p:nvSpPr>
          <p:cNvPr id="12" name="TextBox 11">
            <a:extLst>
              <a:ext uri="{FF2B5EF4-FFF2-40B4-BE49-F238E27FC236}">
                <a16:creationId xmlns:a16="http://schemas.microsoft.com/office/drawing/2014/main" id="{86A31A6D-39AB-9BEC-7788-EC8EA37F200D}"/>
              </a:ext>
            </a:extLst>
          </p:cNvPr>
          <p:cNvSpPr txBox="1"/>
          <p:nvPr/>
        </p:nvSpPr>
        <p:spPr>
          <a:xfrm>
            <a:off x="5249285" y="4296239"/>
            <a:ext cx="1508760" cy="731520"/>
          </a:xfrm>
          <a:prstGeom prst="rect">
            <a:avLst/>
          </a:prstGeom>
          <a:noFill/>
        </p:spPr>
        <p:txBody>
          <a:bodyPr wrap="none">
            <a:spAutoFit/>
          </a:bodyPr>
          <a:lstStyle/>
          <a:p>
            <a:pPr algn="ctr"/>
            <a:r>
              <a:rPr sz="2200" dirty="0">
                <a:solidFill>
                  <a:srgbClr val="E8E5D3"/>
                </a:solidFill>
                <a:latin typeface="Arial"/>
              </a:rPr>
              <a:t>MESSIAH
JC</a:t>
            </a:r>
          </a:p>
        </p:txBody>
      </p:sp>
      <p:sp>
        <p:nvSpPr>
          <p:cNvPr id="13" name="TextBox 12">
            <a:extLst>
              <a:ext uri="{FF2B5EF4-FFF2-40B4-BE49-F238E27FC236}">
                <a16:creationId xmlns:a16="http://schemas.microsoft.com/office/drawing/2014/main" id="{7AB42326-E267-24A1-70C5-9766E16A4F28}"/>
              </a:ext>
            </a:extLst>
          </p:cNvPr>
          <p:cNvSpPr txBox="1"/>
          <p:nvPr/>
        </p:nvSpPr>
        <p:spPr>
          <a:xfrm>
            <a:off x="7274857" y="3458580"/>
            <a:ext cx="1234633" cy="446276"/>
          </a:xfrm>
          <a:prstGeom prst="rect">
            <a:avLst/>
          </a:prstGeom>
          <a:noFill/>
        </p:spPr>
        <p:txBody>
          <a:bodyPr wrap="none">
            <a:spAutoFit/>
          </a:bodyPr>
          <a:lstStyle/>
          <a:p>
            <a:pPr algn="l"/>
            <a:r>
              <a:rPr lang="en-GB" sz="2300" dirty="0">
                <a:solidFill>
                  <a:srgbClr val="E8E5D3"/>
                </a:solidFill>
                <a:latin typeface="Arial"/>
              </a:rPr>
              <a:t>ISRAEL</a:t>
            </a:r>
            <a:endParaRPr sz="2300" dirty="0">
              <a:solidFill>
                <a:srgbClr val="E8E5D3"/>
              </a:solidFill>
              <a:latin typeface="Arial"/>
            </a:endParaRPr>
          </a:p>
        </p:txBody>
      </p:sp>
      <p:cxnSp>
        <p:nvCxnSpPr>
          <p:cNvPr id="14" name="Connector 13">
            <a:extLst>
              <a:ext uri="{FF2B5EF4-FFF2-40B4-BE49-F238E27FC236}">
                <a16:creationId xmlns:a16="http://schemas.microsoft.com/office/drawing/2014/main" id="{E09E443B-94B9-4C8E-B80A-123A287AB142}"/>
              </a:ext>
            </a:extLst>
          </p:cNvPr>
          <p:cNvCxnSpPr>
            <a:cxnSpLocks/>
          </p:cNvCxnSpPr>
          <p:nvPr/>
        </p:nvCxnSpPr>
        <p:spPr>
          <a:xfrm>
            <a:off x="7386913" y="3889426"/>
            <a:ext cx="1013012"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0CFC5AAD-7864-520A-7BC2-4FD9CB7EF4F8}"/>
              </a:ext>
            </a:extLst>
          </p:cNvPr>
          <p:cNvSpPr txBox="1"/>
          <p:nvPr/>
        </p:nvSpPr>
        <p:spPr>
          <a:xfrm>
            <a:off x="9738360" y="2125980"/>
            <a:ext cx="1645920" cy="594360"/>
          </a:xfrm>
          <a:prstGeom prst="rect">
            <a:avLst/>
          </a:prstGeom>
          <a:noFill/>
        </p:spPr>
        <p:txBody>
          <a:bodyPr wrap="none">
            <a:spAutoFit/>
          </a:bodyPr>
          <a:lstStyle/>
          <a:p>
            <a:pPr algn="ctr"/>
            <a:r>
              <a:rPr sz="2700" dirty="0">
                <a:solidFill>
                  <a:srgbClr val="E8E5D3"/>
                </a:solidFill>
                <a:latin typeface="Arial"/>
              </a:rPr>
              <a:t>NATIONS</a:t>
            </a:r>
          </a:p>
        </p:txBody>
      </p:sp>
      <p:sp>
        <p:nvSpPr>
          <p:cNvPr id="22" name="Rectangle 21">
            <a:extLst>
              <a:ext uri="{FF2B5EF4-FFF2-40B4-BE49-F238E27FC236}">
                <a16:creationId xmlns:a16="http://schemas.microsoft.com/office/drawing/2014/main" id="{F4EB9C53-CB97-BAC7-541E-09099F38CE5D}"/>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3FA69111-3F9F-CD5F-9D59-AA832640E7AB}"/>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F8C9E125-480A-E203-E937-E58B4CA34E38}"/>
              </a:ext>
            </a:extLst>
          </p:cNvPr>
          <p:cNvSpPr/>
          <p:nvPr/>
        </p:nvSpPr>
        <p:spPr>
          <a:xfrm>
            <a:off x="3846311"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1AE78EE3-C2CA-9655-5E45-844190DEA99E}"/>
              </a:ext>
            </a:extLst>
          </p:cNvPr>
          <p:cNvSpPr/>
          <p:nvPr/>
        </p:nvSpPr>
        <p:spPr>
          <a:xfrm>
            <a:off x="5249285" y="3549203"/>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4" name="Arrow: Right 23">
            <a:extLst>
              <a:ext uri="{FF2B5EF4-FFF2-40B4-BE49-F238E27FC236}">
                <a16:creationId xmlns:a16="http://schemas.microsoft.com/office/drawing/2014/main" id="{2A21579C-0075-A4FD-F1F7-3E4F17A102B8}"/>
              </a:ext>
            </a:extLst>
          </p:cNvPr>
          <p:cNvSpPr/>
          <p:nvPr/>
        </p:nvSpPr>
        <p:spPr>
          <a:xfrm>
            <a:off x="6648228"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6" name="Arrow: Right 25">
            <a:extLst>
              <a:ext uri="{FF2B5EF4-FFF2-40B4-BE49-F238E27FC236}">
                <a16:creationId xmlns:a16="http://schemas.microsoft.com/office/drawing/2014/main" id="{F710D687-3114-D0EA-DF6F-94CBC3A899EA}"/>
              </a:ext>
            </a:extLst>
          </p:cNvPr>
          <p:cNvSpPr/>
          <p:nvPr/>
        </p:nvSpPr>
        <p:spPr>
          <a:xfrm>
            <a:off x="8900611" y="3568315"/>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27" name="Connector 4">
            <a:extLst>
              <a:ext uri="{FF2B5EF4-FFF2-40B4-BE49-F238E27FC236}">
                <a16:creationId xmlns:a16="http://schemas.microsoft.com/office/drawing/2014/main" id="{2414BE2B-2F7A-E283-2FAE-44FA1BC6BE58}"/>
              </a:ext>
            </a:extLst>
          </p:cNvPr>
          <p:cNvCxnSpPr>
            <a:cxnSpLocks/>
          </p:cNvCxnSpPr>
          <p:nvPr/>
        </p:nvCxnSpPr>
        <p:spPr>
          <a:xfrm>
            <a:off x="9705277" y="2596270"/>
            <a:ext cx="1621629"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18" name="Connector 2">
            <a:extLst>
              <a:ext uri="{FF2B5EF4-FFF2-40B4-BE49-F238E27FC236}">
                <a16:creationId xmlns:a16="http://schemas.microsoft.com/office/drawing/2014/main" id="{A7045D44-7064-C145-7D31-A0837C7FEE4B}"/>
              </a:ext>
            </a:extLst>
          </p:cNvPr>
          <p:cNvCxnSpPr>
            <a:cxnSpLocks/>
          </p:cNvCxnSpPr>
          <p:nvPr/>
        </p:nvCxnSpPr>
        <p:spPr>
          <a:xfrm flipV="1">
            <a:off x="6016214" y="3751725"/>
            <a:ext cx="0" cy="569259"/>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30" name="Isosceles Triangle 29">
            <a:extLst>
              <a:ext uri="{FF2B5EF4-FFF2-40B4-BE49-F238E27FC236}">
                <a16:creationId xmlns:a16="http://schemas.microsoft.com/office/drawing/2014/main" id="{6BED7A1D-0B17-8EFA-0804-381DFC7A4408}"/>
              </a:ext>
            </a:extLst>
          </p:cNvPr>
          <p:cNvSpPr/>
          <p:nvPr/>
        </p:nvSpPr>
        <p:spPr>
          <a:xfrm rot="16200000">
            <a:off x="6463156" y="2128622"/>
            <a:ext cx="2611772" cy="3186501"/>
          </a:xfrm>
          <a:prstGeom prst="triangle">
            <a:avLst>
              <a:gd name="adj" fmla="val 50198"/>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52114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94B39-9934-CAA9-8735-106D97194AAA}"/>
            </a:ext>
          </a:extLst>
        </p:cNvPr>
        <p:cNvGrpSpPr/>
        <p:nvPr/>
      </p:nvGrpSpPr>
      <p:grpSpPr>
        <a:xfrm>
          <a:off x="0" y="0"/>
          <a:ext cx="0" cy="0"/>
          <a:chOff x="0" y="0"/>
          <a:chExt cx="0" cy="0"/>
        </a:xfrm>
      </p:grpSpPr>
      <p:cxnSp>
        <p:nvCxnSpPr>
          <p:cNvPr id="2" name="Connector 1">
            <a:extLst>
              <a:ext uri="{FF2B5EF4-FFF2-40B4-BE49-F238E27FC236}">
                <a16:creationId xmlns:a16="http://schemas.microsoft.com/office/drawing/2014/main" id="{E159D8EF-830F-25B9-5DF7-7758151309CF}"/>
              </a:ext>
            </a:extLst>
          </p:cNvPr>
          <p:cNvCxnSpPr/>
          <p:nvPr/>
        </p:nvCxnSpPr>
        <p:spPr>
          <a:xfrm>
            <a:off x="640080" y="1554480"/>
            <a:ext cx="10789920" cy="438912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3" name="Connector 2">
            <a:extLst>
              <a:ext uri="{FF2B5EF4-FFF2-40B4-BE49-F238E27FC236}">
                <a16:creationId xmlns:a16="http://schemas.microsoft.com/office/drawing/2014/main" id="{7CA87396-F8C9-08DE-27FD-CA653C908366}"/>
              </a:ext>
            </a:extLst>
          </p:cNvPr>
          <p:cNvCxnSpPr/>
          <p:nvPr/>
        </p:nvCxnSpPr>
        <p:spPr>
          <a:xfrm flipV="1">
            <a:off x="731520" y="1508760"/>
            <a:ext cx="10652760" cy="443484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C2F32218-14D0-AA03-1CAA-FF8E94C98784}"/>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0D98713E-9446-8D0F-E96C-C54E3A178735}"/>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646E7198-2CE4-8738-16AB-C36484EE1B23}"/>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C4A2D660-4D44-DFC8-D665-D1F5F0F54C60}"/>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8480E20-B4E1-AC81-7EB1-A066028A8BB1}"/>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9" name="TextBox 8">
            <a:extLst>
              <a:ext uri="{FF2B5EF4-FFF2-40B4-BE49-F238E27FC236}">
                <a16:creationId xmlns:a16="http://schemas.microsoft.com/office/drawing/2014/main" id="{345FAA7E-9D81-FE53-4CA7-32CFF4BDB61D}"/>
              </a:ext>
            </a:extLst>
          </p:cNvPr>
          <p:cNvSpPr txBox="1"/>
          <p:nvPr/>
        </p:nvSpPr>
        <p:spPr>
          <a:xfrm>
            <a:off x="4284235" y="3294525"/>
            <a:ext cx="1097280" cy="411480"/>
          </a:xfrm>
          <a:prstGeom prst="rect">
            <a:avLst/>
          </a:prstGeom>
          <a:noFill/>
        </p:spPr>
        <p:txBody>
          <a:bodyPr wrap="none">
            <a:spAutoFit/>
          </a:bodyPr>
          <a:lstStyle/>
          <a:p>
            <a:pPr algn="l"/>
            <a:r>
              <a:rPr sz="2300">
                <a:solidFill>
                  <a:srgbClr val="E8E5D3"/>
                </a:solidFill>
                <a:latin typeface="Arial"/>
              </a:rPr>
              <a:t>KING</a:t>
            </a:r>
          </a:p>
        </p:txBody>
      </p:sp>
      <p:cxnSp>
        <p:nvCxnSpPr>
          <p:cNvPr id="10" name="Connector 9">
            <a:extLst>
              <a:ext uri="{FF2B5EF4-FFF2-40B4-BE49-F238E27FC236}">
                <a16:creationId xmlns:a16="http://schemas.microsoft.com/office/drawing/2014/main" id="{7E26C9DF-5E53-5E3C-EB4F-ACDAAE85B2D2}"/>
              </a:ext>
            </a:extLst>
          </p:cNvPr>
          <p:cNvCxnSpPr/>
          <p:nvPr/>
        </p:nvCxnSpPr>
        <p:spPr>
          <a:xfrm>
            <a:off x="4284235" y="3706005"/>
            <a:ext cx="914400"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42A4C34-BAD0-9FD6-8C69-29678227D087}"/>
              </a:ext>
            </a:extLst>
          </p:cNvPr>
          <p:cNvSpPr txBox="1"/>
          <p:nvPr/>
        </p:nvSpPr>
        <p:spPr>
          <a:xfrm>
            <a:off x="4284235" y="3751725"/>
            <a:ext cx="1188720" cy="411480"/>
          </a:xfrm>
          <a:prstGeom prst="rect">
            <a:avLst/>
          </a:prstGeom>
          <a:noFill/>
        </p:spPr>
        <p:txBody>
          <a:bodyPr wrap="none">
            <a:spAutoFit/>
          </a:bodyPr>
          <a:lstStyle/>
          <a:p>
            <a:pPr algn="l"/>
            <a:r>
              <a:rPr sz="2200">
                <a:solidFill>
                  <a:srgbClr val="E8E5D3"/>
                </a:solidFill>
                <a:latin typeface="Arial"/>
              </a:rPr>
              <a:t>DAVID</a:t>
            </a:r>
          </a:p>
        </p:txBody>
      </p:sp>
      <p:sp>
        <p:nvSpPr>
          <p:cNvPr id="12" name="TextBox 11">
            <a:extLst>
              <a:ext uri="{FF2B5EF4-FFF2-40B4-BE49-F238E27FC236}">
                <a16:creationId xmlns:a16="http://schemas.microsoft.com/office/drawing/2014/main" id="{B526906A-6F99-A089-A499-E39E0D5C1CCB}"/>
              </a:ext>
            </a:extLst>
          </p:cNvPr>
          <p:cNvSpPr txBox="1"/>
          <p:nvPr/>
        </p:nvSpPr>
        <p:spPr>
          <a:xfrm>
            <a:off x="5249285" y="4296239"/>
            <a:ext cx="1508760" cy="731520"/>
          </a:xfrm>
          <a:prstGeom prst="rect">
            <a:avLst/>
          </a:prstGeom>
          <a:noFill/>
        </p:spPr>
        <p:txBody>
          <a:bodyPr wrap="none">
            <a:spAutoFit/>
          </a:bodyPr>
          <a:lstStyle/>
          <a:p>
            <a:pPr algn="ctr"/>
            <a:r>
              <a:rPr sz="2200" dirty="0">
                <a:solidFill>
                  <a:srgbClr val="E8E5D3"/>
                </a:solidFill>
                <a:latin typeface="Arial"/>
              </a:rPr>
              <a:t>MESSIAH
JC</a:t>
            </a:r>
          </a:p>
        </p:txBody>
      </p:sp>
      <p:sp>
        <p:nvSpPr>
          <p:cNvPr id="13" name="TextBox 12">
            <a:extLst>
              <a:ext uri="{FF2B5EF4-FFF2-40B4-BE49-F238E27FC236}">
                <a16:creationId xmlns:a16="http://schemas.microsoft.com/office/drawing/2014/main" id="{A9DF5742-CC78-030C-2D1D-24A2B3FE1DAC}"/>
              </a:ext>
            </a:extLst>
          </p:cNvPr>
          <p:cNvSpPr txBox="1"/>
          <p:nvPr/>
        </p:nvSpPr>
        <p:spPr>
          <a:xfrm>
            <a:off x="7274857" y="3458580"/>
            <a:ext cx="1234633" cy="446276"/>
          </a:xfrm>
          <a:prstGeom prst="rect">
            <a:avLst/>
          </a:prstGeom>
          <a:noFill/>
        </p:spPr>
        <p:txBody>
          <a:bodyPr wrap="none">
            <a:spAutoFit/>
          </a:bodyPr>
          <a:lstStyle/>
          <a:p>
            <a:pPr algn="l"/>
            <a:r>
              <a:rPr lang="en-GB" sz="2300" dirty="0">
                <a:solidFill>
                  <a:srgbClr val="E8E5D3"/>
                </a:solidFill>
                <a:latin typeface="Arial"/>
              </a:rPr>
              <a:t>ISRAEL</a:t>
            </a:r>
            <a:endParaRPr sz="2300" dirty="0">
              <a:solidFill>
                <a:srgbClr val="E8E5D3"/>
              </a:solidFill>
              <a:latin typeface="Arial"/>
            </a:endParaRPr>
          </a:p>
        </p:txBody>
      </p:sp>
      <p:cxnSp>
        <p:nvCxnSpPr>
          <p:cNvPr id="14" name="Connector 13">
            <a:extLst>
              <a:ext uri="{FF2B5EF4-FFF2-40B4-BE49-F238E27FC236}">
                <a16:creationId xmlns:a16="http://schemas.microsoft.com/office/drawing/2014/main" id="{C547227C-0D5E-65FF-4480-4FBFC7829DE3}"/>
              </a:ext>
            </a:extLst>
          </p:cNvPr>
          <p:cNvCxnSpPr>
            <a:cxnSpLocks/>
          </p:cNvCxnSpPr>
          <p:nvPr/>
        </p:nvCxnSpPr>
        <p:spPr>
          <a:xfrm>
            <a:off x="7386913" y="3889426"/>
            <a:ext cx="1013012"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F46DD0A7-8256-2BCD-6BE5-9DFF1451D898}"/>
              </a:ext>
            </a:extLst>
          </p:cNvPr>
          <p:cNvSpPr txBox="1"/>
          <p:nvPr/>
        </p:nvSpPr>
        <p:spPr>
          <a:xfrm>
            <a:off x="9738360" y="2125980"/>
            <a:ext cx="1645920" cy="594360"/>
          </a:xfrm>
          <a:prstGeom prst="rect">
            <a:avLst/>
          </a:prstGeom>
          <a:noFill/>
        </p:spPr>
        <p:txBody>
          <a:bodyPr wrap="none">
            <a:spAutoFit/>
          </a:bodyPr>
          <a:lstStyle/>
          <a:p>
            <a:pPr algn="ctr"/>
            <a:r>
              <a:rPr sz="2700" dirty="0">
                <a:solidFill>
                  <a:srgbClr val="E8E5D3"/>
                </a:solidFill>
                <a:latin typeface="Arial"/>
              </a:rPr>
              <a:t>NATIONS</a:t>
            </a:r>
          </a:p>
        </p:txBody>
      </p:sp>
      <p:sp>
        <p:nvSpPr>
          <p:cNvPr id="22" name="Rectangle 21">
            <a:extLst>
              <a:ext uri="{FF2B5EF4-FFF2-40B4-BE49-F238E27FC236}">
                <a16:creationId xmlns:a16="http://schemas.microsoft.com/office/drawing/2014/main" id="{30D8A792-23D6-59A7-55CE-C3C923F10E85}"/>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934B9844-6FC3-64D0-141F-D8DD8C3A84D8}"/>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6A638727-2C25-6DB1-DE10-B3B549B9977E}"/>
              </a:ext>
            </a:extLst>
          </p:cNvPr>
          <p:cNvSpPr/>
          <p:nvPr/>
        </p:nvSpPr>
        <p:spPr>
          <a:xfrm>
            <a:off x="3846311"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3C6FA0BF-ED56-C5C1-6086-1C17C2C5A082}"/>
              </a:ext>
            </a:extLst>
          </p:cNvPr>
          <p:cNvSpPr/>
          <p:nvPr/>
        </p:nvSpPr>
        <p:spPr>
          <a:xfrm>
            <a:off x="5249285" y="3549203"/>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4" name="Arrow: Right 23">
            <a:extLst>
              <a:ext uri="{FF2B5EF4-FFF2-40B4-BE49-F238E27FC236}">
                <a16:creationId xmlns:a16="http://schemas.microsoft.com/office/drawing/2014/main" id="{8B888A87-CBFE-9A87-86DC-79147BD66790}"/>
              </a:ext>
            </a:extLst>
          </p:cNvPr>
          <p:cNvSpPr/>
          <p:nvPr/>
        </p:nvSpPr>
        <p:spPr>
          <a:xfrm>
            <a:off x="6648228"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6" name="Arrow: Right 25">
            <a:extLst>
              <a:ext uri="{FF2B5EF4-FFF2-40B4-BE49-F238E27FC236}">
                <a16:creationId xmlns:a16="http://schemas.microsoft.com/office/drawing/2014/main" id="{1AF04621-7400-5472-3D19-D06FC70BA34B}"/>
              </a:ext>
            </a:extLst>
          </p:cNvPr>
          <p:cNvSpPr/>
          <p:nvPr/>
        </p:nvSpPr>
        <p:spPr>
          <a:xfrm>
            <a:off x="8900611" y="3568315"/>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27" name="Connector 4">
            <a:extLst>
              <a:ext uri="{FF2B5EF4-FFF2-40B4-BE49-F238E27FC236}">
                <a16:creationId xmlns:a16="http://schemas.microsoft.com/office/drawing/2014/main" id="{ECC509A5-12B5-7CFF-38AA-4E07224503C2}"/>
              </a:ext>
            </a:extLst>
          </p:cNvPr>
          <p:cNvCxnSpPr>
            <a:cxnSpLocks/>
          </p:cNvCxnSpPr>
          <p:nvPr/>
        </p:nvCxnSpPr>
        <p:spPr>
          <a:xfrm>
            <a:off x="9705277" y="2596270"/>
            <a:ext cx="1621629"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18" name="Connector 2">
            <a:extLst>
              <a:ext uri="{FF2B5EF4-FFF2-40B4-BE49-F238E27FC236}">
                <a16:creationId xmlns:a16="http://schemas.microsoft.com/office/drawing/2014/main" id="{203F7136-9FF8-A6A3-09F2-79461FDEC595}"/>
              </a:ext>
            </a:extLst>
          </p:cNvPr>
          <p:cNvCxnSpPr>
            <a:cxnSpLocks/>
          </p:cNvCxnSpPr>
          <p:nvPr/>
        </p:nvCxnSpPr>
        <p:spPr>
          <a:xfrm flipV="1">
            <a:off x="6016214" y="3751725"/>
            <a:ext cx="0" cy="569259"/>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E4B6D3E9-C92E-1BC9-F16B-BFA3B1EDC486}"/>
              </a:ext>
            </a:extLst>
          </p:cNvPr>
          <p:cNvSpPr txBox="1"/>
          <p:nvPr/>
        </p:nvSpPr>
        <p:spPr>
          <a:xfrm>
            <a:off x="7010845" y="979558"/>
            <a:ext cx="2351447" cy="800219"/>
          </a:xfrm>
          <a:prstGeom prst="rect">
            <a:avLst/>
          </a:prstGeom>
          <a:noFill/>
        </p:spPr>
        <p:txBody>
          <a:bodyPr wrap="square">
            <a:spAutoFit/>
          </a:bodyPr>
          <a:lstStyle/>
          <a:p>
            <a:pPr algn="ctr"/>
            <a:r>
              <a:rPr lang="en-GB" sz="2300" dirty="0">
                <a:solidFill>
                  <a:srgbClr val="E8E5D3"/>
                </a:solidFill>
                <a:latin typeface="Arial"/>
              </a:rPr>
              <a:t>Syrophoenician woman</a:t>
            </a:r>
            <a:endParaRPr sz="2300" dirty="0">
              <a:solidFill>
                <a:srgbClr val="E8E5D3"/>
              </a:solidFill>
              <a:latin typeface="Arial"/>
            </a:endParaRPr>
          </a:p>
        </p:txBody>
      </p:sp>
      <p:sp>
        <p:nvSpPr>
          <p:cNvPr id="25" name="Isosceles Triangle 24">
            <a:extLst>
              <a:ext uri="{FF2B5EF4-FFF2-40B4-BE49-F238E27FC236}">
                <a16:creationId xmlns:a16="http://schemas.microsoft.com/office/drawing/2014/main" id="{EB92A6F0-77E3-987E-79DF-6B9B2D912AD4}"/>
              </a:ext>
            </a:extLst>
          </p:cNvPr>
          <p:cNvSpPr/>
          <p:nvPr/>
        </p:nvSpPr>
        <p:spPr>
          <a:xfrm rot="16200000">
            <a:off x="6463156" y="2128622"/>
            <a:ext cx="2611772" cy="3186501"/>
          </a:xfrm>
          <a:prstGeom prst="triangle">
            <a:avLst>
              <a:gd name="adj" fmla="val 50198"/>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0" name="Straight Arrow Connector 29">
            <a:extLst>
              <a:ext uri="{FF2B5EF4-FFF2-40B4-BE49-F238E27FC236}">
                <a16:creationId xmlns:a16="http://schemas.microsoft.com/office/drawing/2014/main" id="{353C0F86-7976-7092-23DE-ABA49FA54049}"/>
              </a:ext>
            </a:extLst>
          </p:cNvPr>
          <p:cNvCxnSpPr>
            <a:stCxn id="20" idx="2"/>
          </p:cNvCxnSpPr>
          <p:nvPr/>
        </p:nvCxnSpPr>
        <p:spPr>
          <a:xfrm>
            <a:off x="8186569" y="1779777"/>
            <a:ext cx="34066" cy="1425105"/>
          </a:xfrm>
          <a:prstGeom prst="straightConnector1">
            <a:avLst/>
          </a:prstGeom>
          <a:ln w="57150">
            <a:solidFill>
              <a:srgbClr val="DBD7B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0088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23132-284E-0A64-F94D-33EA4397D53A}"/>
              </a:ext>
            </a:extLst>
          </p:cNvPr>
          <p:cNvSpPr>
            <a:spLocks noGrp="1"/>
          </p:cNvSpPr>
          <p:nvPr>
            <p:ph type="title"/>
          </p:nvPr>
        </p:nvSpPr>
        <p:spPr>
          <a:xfrm>
            <a:off x="838200" y="2766219"/>
            <a:ext cx="10515600" cy="1325563"/>
          </a:xfrm>
        </p:spPr>
        <p:txBody>
          <a:bodyPr/>
          <a:lstStyle/>
          <a:p>
            <a:pPr algn="ctr"/>
            <a:r>
              <a:rPr lang="en-GB" dirty="0">
                <a:solidFill>
                  <a:schemeClr val="bg1"/>
                </a:solidFill>
              </a:rPr>
              <a:t>An Offensive Parable</a:t>
            </a:r>
          </a:p>
        </p:txBody>
      </p:sp>
    </p:spTree>
    <p:extLst>
      <p:ext uri="{BB962C8B-B14F-4D97-AF65-F5344CB8AC3E}">
        <p14:creationId xmlns:p14="http://schemas.microsoft.com/office/powerpoint/2010/main" val="3134828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041460-5CC0-7054-F397-01E76F7371A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ABA2E23-DAB3-9F12-D9D9-D5C8D03F2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4" name="Freeform: Shape 13">
            <a:extLst>
              <a:ext uri="{FF2B5EF4-FFF2-40B4-BE49-F238E27FC236}">
                <a16:creationId xmlns:a16="http://schemas.microsoft.com/office/drawing/2014/main" id="{7C21A284-F536-B7E6-1167-4912B0C26F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02" y="-15901"/>
            <a:ext cx="6578337" cy="5814891"/>
          </a:xfrm>
          <a:custGeom>
            <a:avLst/>
            <a:gdLst>
              <a:gd name="connsiteX0" fmla="*/ 1667657 w 6578337"/>
              <a:gd name="connsiteY0" fmla="*/ 0 h 5814891"/>
              <a:gd name="connsiteX1" fmla="*/ 5296215 w 6578337"/>
              <a:gd name="connsiteY1" fmla="*/ 0 h 5814891"/>
              <a:gd name="connsiteX2" fmla="*/ 5354505 w 6578337"/>
              <a:gd name="connsiteY2" fmla="*/ 38974 h 5814891"/>
              <a:gd name="connsiteX3" fmla="*/ 5772761 w 6578337"/>
              <a:gd name="connsiteY3" fmla="*/ 430996 h 5814891"/>
              <a:gd name="connsiteX4" fmla="*/ 6578337 w 6578337"/>
              <a:gd name="connsiteY4" fmla="*/ 2842158 h 5814891"/>
              <a:gd name="connsiteX5" fmla="*/ 6219497 w 6578337"/>
              <a:gd name="connsiteY5" fmla="*/ 3831001 h 5814891"/>
              <a:gd name="connsiteX6" fmla="*/ 5157059 w 6578337"/>
              <a:gd name="connsiteY6" fmla="*/ 4751758 h 5814891"/>
              <a:gd name="connsiteX7" fmla="*/ 4923464 w 6578337"/>
              <a:gd name="connsiteY7" fmla="*/ 4927890 h 5814891"/>
              <a:gd name="connsiteX8" fmla="*/ 3004017 w 6578337"/>
              <a:gd name="connsiteY8" fmla="*/ 5814891 h 5814891"/>
              <a:gd name="connsiteX9" fmla="*/ 475534 w 6578337"/>
              <a:gd name="connsiteY9" fmla="*/ 4373098 h 5814891"/>
              <a:gd name="connsiteX10" fmla="*/ 206071 w 6578337"/>
              <a:gd name="connsiteY10" fmla="*/ 4004246 h 5814891"/>
              <a:gd name="connsiteX11" fmla="*/ 79385 w 6578337"/>
              <a:gd name="connsiteY11" fmla="*/ 3833508 h 5814891"/>
              <a:gd name="connsiteX12" fmla="*/ 0 w 6578337"/>
              <a:gd name="connsiteY12" fmla="*/ 3721725 h 5814891"/>
              <a:gd name="connsiteX13" fmla="*/ 0 w 6578337"/>
              <a:gd name="connsiteY13" fmla="*/ 1581323 h 5814891"/>
              <a:gd name="connsiteX14" fmla="*/ 168477 w 6578337"/>
              <a:gd name="connsiteY14" fmla="*/ 1300525 h 5814891"/>
              <a:gd name="connsiteX15" fmla="*/ 885512 w 6578337"/>
              <a:gd name="connsiteY15" fmla="*/ 515238 h 5814891"/>
              <a:gd name="connsiteX16" fmla="*/ 1494824 w 6578337"/>
              <a:gd name="connsiteY16" fmla="*/ 90742 h 58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78337" h="5814891">
                <a:moveTo>
                  <a:pt x="1667657" y="0"/>
                </a:moveTo>
                <a:lnTo>
                  <a:pt x="5296215" y="0"/>
                </a:lnTo>
                <a:lnTo>
                  <a:pt x="5354505" y="38974"/>
                </a:lnTo>
                <a:cubicBezTo>
                  <a:pt x="5505893" y="152699"/>
                  <a:pt x="5645664" y="283643"/>
                  <a:pt x="5772761" y="430996"/>
                </a:cubicBezTo>
                <a:cubicBezTo>
                  <a:pt x="6292274" y="1033532"/>
                  <a:pt x="6578337" y="1889809"/>
                  <a:pt x="6578337" y="2842158"/>
                </a:cubicBezTo>
                <a:cubicBezTo>
                  <a:pt x="6578337" y="3222117"/>
                  <a:pt x="6467617" y="3527065"/>
                  <a:pt x="6219497" y="3831001"/>
                </a:cubicBezTo>
                <a:cubicBezTo>
                  <a:pt x="5959965" y="4148933"/>
                  <a:pt x="5569997" y="4441763"/>
                  <a:pt x="5157059" y="4751758"/>
                </a:cubicBezTo>
                <a:cubicBezTo>
                  <a:pt x="5080873" y="4808882"/>
                  <a:pt x="5002168" y="4868026"/>
                  <a:pt x="4923464" y="4927890"/>
                </a:cubicBezTo>
                <a:cubicBezTo>
                  <a:pt x="4218974" y="5463640"/>
                  <a:pt x="3704799" y="5814891"/>
                  <a:pt x="3004017" y="5814891"/>
                </a:cubicBezTo>
                <a:cubicBezTo>
                  <a:pt x="1936240" y="5814891"/>
                  <a:pt x="1180025" y="5383723"/>
                  <a:pt x="475534" y="4373098"/>
                </a:cubicBezTo>
                <a:cubicBezTo>
                  <a:pt x="383343" y="4240819"/>
                  <a:pt x="293225" y="4120515"/>
                  <a:pt x="206071" y="4004246"/>
                </a:cubicBezTo>
                <a:cubicBezTo>
                  <a:pt x="160920" y="3943985"/>
                  <a:pt x="118700" y="3887339"/>
                  <a:pt x="79385" y="3833508"/>
                </a:cubicBezTo>
                <a:lnTo>
                  <a:pt x="0" y="3721725"/>
                </a:lnTo>
                <a:lnTo>
                  <a:pt x="0" y="1581323"/>
                </a:lnTo>
                <a:lnTo>
                  <a:pt x="168477" y="1300525"/>
                </a:lnTo>
                <a:cubicBezTo>
                  <a:pt x="359173" y="1017017"/>
                  <a:pt x="599372" y="753795"/>
                  <a:pt x="885512" y="515238"/>
                </a:cubicBezTo>
                <a:cubicBezTo>
                  <a:pt x="1073010" y="358870"/>
                  <a:pt x="1278109" y="216205"/>
                  <a:pt x="1494824" y="90742"/>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Picture 6">
            <a:extLst>
              <a:ext uri="{FF2B5EF4-FFF2-40B4-BE49-F238E27FC236}">
                <a16:creationId xmlns:a16="http://schemas.microsoft.com/office/drawing/2014/main" id="{482BB4FC-41A8-57BA-0E6C-8500296316D3}"/>
              </a:ext>
            </a:extLst>
          </p:cNvPr>
          <p:cNvPicPr>
            <a:picLocks noChangeAspect="1"/>
          </p:cNvPicPr>
          <p:nvPr/>
        </p:nvPicPr>
        <p:blipFill>
          <a:blip r:embed="rId3">
            <a:extLst>
              <a:ext uri="{28A0092B-C50C-407E-A947-70E740481C1C}">
                <a14:useLocalDpi xmlns:a14="http://schemas.microsoft.com/office/drawing/2010/main" val="0"/>
              </a:ext>
            </a:extLst>
          </a:blip>
          <a:srcRect l="20078" r="4467"/>
          <a:stretch>
            <a:fillRect/>
          </a:stretch>
        </p:blipFill>
        <p:spPr>
          <a:xfrm>
            <a:off x="20" y="-2"/>
            <a:ext cx="6323142" cy="5593660"/>
          </a:xfrm>
          <a:custGeom>
            <a:avLst/>
            <a:gdLst/>
            <a:ahLst/>
            <a:cxnLst/>
            <a:rect l="l" t="t" r="r" b="b"/>
            <a:pathLst>
              <a:path w="6323162" h="5593660">
                <a:moveTo>
                  <a:pt x="2177447" y="0"/>
                </a:move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p:spPr>
      </p:pic>
      <p:sp>
        <p:nvSpPr>
          <p:cNvPr id="16" name="Freeform: Shape 15">
            <a:extLst>
              <a:ext uri="{FF2B5EF4-FFF2-40B4-BE49-F238E27FC236}">
                <a16:creationId xmlns:a16="http://schemas.microsoft.com/office/drawing/2014/main" id="{7CE4189E-8CBA-CF98-D2A3-790FE7CDE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23162" cy="5593660"/>
          </a:xfrm>
          <a:custGeom>
            <a:avLst/>
            <a:gdLst>
              <a:gd name="connsiteX0" fmla="*/ 2177447 w 6323162"/>
              <a:gd name="connsiteY0" fmla="*/ 0 h 5593660"/>
              <a:gd name="connsiteX1" fmla="*/ 2572776 w 6323162"/>
              <a:gd name="connsiteY1" fmla="*/ 0 h 5593660"/>
              <a:gd name="connsiteX2" fmla="*/ 2279674 w 6323162"/>
              <a:gd name="connsiteY2" fmla="*/ 98163 h 5593660"/>
              <a:gd name="connsiteX3" fmla="*/ 1163390 w 6323162"/>
              <a:gd name="connsiteY3" fmla="*/ 758946 h 5593660"/>
              <a:gd name="connsiteX4" fmla="*/ 391288 w 6323162"/>
              <a:gd name="connsiteY4" fmla="*/ 1711778 h 5593660"/>
              <a:gd name="connsiteX5" fmla="*/ 111318 w 6323162"/>
              <a:gd name="connsiteY5" fmla="*/ 2820666 h 5593660"/>
              <a:gd name="connsiteX6" fmla="*/ 574682 w 6323162"/>
              <a:gd name="connsiteY6" fmla="*/ 3850310 h 5593660"/>
              <a:gd name="connsiteX7" fmla="*/ 808161 w 6323162"/>
              <a:gd name="connsiteY7" fmla="*/ 4177123 h 5593660"/>
              <a:gd name="connsiteX8" fmla="*/ 2998992 w 6323162"/>
              <a:gd name="connsiteY8" fmla="*/ 5454594 h 5593660"/>
              <a:gd name="connsiteX9" fmla="*/ 4662117 w 6323162"/>
              <a:gd name="connsiteY9" fmla="*/ 4668685 h 5593660"/>
              <a:gd name="connsiteX10" fmla="*/ 4864518 w 6323162"/>
              <a:gd name="connsiteY10" fmla="*/ 4512627 h 5593660"/>
              <a:gd name="connsiteX11" fmla="*/ 5785079 w 6323162"/>
              <a:gd name="connsiteY11" fmla="*/ 3696808 h 5593660"/>
              <a:gd name="connsiteX12" fmla="*/ 6095999 w 6323162"/>
              <a:gd name="connsiteY12" fmla="*/ 2820666 h 5593660"/>
              <a:gd name="connsiteX13" fmla="*/ 5397999 w 6323162"/>
              <a:gd name="connsiteY13" fmla="*/ 684305 h 5593660"/>
              <a:gd name="connsiteX14" fmla="*/ 4612801 w 6323162"/>
              <a:gd name="connsiteY14" fmla="*/ 81166 h 5593660"/>
              <a:gd name="connsiteX15" fmla="*/ 4406067 w 6323162"/>
              <a:gd name="connsiteY15" fmla="*/ 0 h 5593660"/>
              <a:gd name="connsiteX16" fmla="*/ 4826316 w 6323162"/>
              <a:gd name="connsiteY16" fmla="*/ 0 h 5593660"/>
              <a:gd name="connsiteX17" fmla="*/ 4971508 w 6323162"/>
              <a:gd name="connsiteY17" fmla="*/ 75777 h 5593660"/>
              <a:gd name="connsiteX18" fmla="*/ 5577109 w 6323162"/>
              <a:gd name="connsiteY18" fmla="*/ 586873 h 5593660"/>
              <a:gd name="connsiteX19" fmla="*/ 6323162 w 6323162"/>
              <a:gd name="connsiteY19" fmla="*/ 2829148 h 5593660"/>
              <a:gd name="connsiteX20" fmla="*/ 5990836 w 6323162"/>
              <a:gd name="connsiteY20" fmla="*/ 3748729 h 5593660"/>
              <a:gd name="connsiteX21" fmla="*/ 5006899 w 6323162"/>
              <a:gd name="connsiteY21" fmla="*/ 4604992 h 5593660"/>
              <a:gd name="connsiteX22" fmla="*/ 4790566 w 6323162"/>
              <a:gd name="connsiteY22" fmla="*/ 4768788 h 5593660"/>
              <a:gd name="connsiteX23" fmla="*/ 3012943 w 6323162"/>
              <a:gd name="connsiteY23" fmla="*/ 5593660 h 5593660"/>
              <a:gd name="connsiteX24" fmla="*/ 671286 w 6323162"/>
              <a:gd name="connsiteY24" fmla="*/ 4252856 h 5593660"/>
              <a:gd name="connsiteX25" fmla="*/ 421733 w 6323162"/>
              <a:gd name="connsiteY25" fmla="*/ 3909839 h 5593660"/>
              <a:gd name="connsiteX26" fmla="*/ 48655 w 6323162"/>
              <a:gd name="connsiteY26" fmla="*/ 3351082 h 5593660"/>
              <a:gd name="connsiteX27" fmla="*/ 0 w 6323162"/>
              <a:gd name="connsiteY27" fmla="*/ 3239820 h 5593660"/>
              <a:gd name="connsiteX28" fmla="*/ 0 w 6323162"/>
              <a:gd name="connsiteY28" fmla="*/ 2248150 h 5593660"/>
              <a:gd name="connsiteX29" fmla="*/ 1658 w 6323162"/>
              <a:gd name="connsiteY29" fmla="*/ 2239520 h 5593660"/>
              <a:gd name="connsiteX30" fmla="*/ 225714 w 6323162"/>
              <a:gd name="connsiteY30" fmla="*/ 1665285 h 5593660"/>
              <a:gd name="connsiteX31" fmla="*/ 1050970 w 6323162"/>
              <a:gd name="connsiteY31" fmla="*/ 665214 h 5593660"/>
              <a:gd name="connsiteX32" fmla="*/ 1923692 w 6323162"/>
              <a:gd name="connsiteY32" fmla="*/ 107844 h 559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3162" h="5593660">
                <a:moveTo>
                  <a:pt x="2177447" y="0"/>
                </a:moveTo>
                <a:lnTo>
                  <a:pt x="2572776" y="0"/>
                </a:lnTo>
                <a:lnTo>
                  <a:pt x="2279674" y="98163"/>
                </a:lnTo>
                <a:cubicBezTo>
                  <a:pt x="1874231" y="253327"/>
                  <a:pt x="1488311" y="481852"/>
                  <a:pt x="1163390" y="758946"/>
                </a:cubicBezTo>
                <a:cubicBezTo>
                  <a:pt x="832819" y="1040772"/>
                  <a:pt x="573013" y="1361447"/>
                  <a:pt x="391288" y="1711778"/>
                </a:cubicBezTo>
                <a:cubicBezTo>
                  <a:pt x="205583" y="2069903"/>
                  <a:pt x="111318" y="2442986"/>
                  <a:pt x="111318" y="2820666"/>
                </a:cubicBezTo>
                <a:cubicBezTo>
                  <a:pt x="111318" y="3201031"/>
                  <a:pt x="261705" y="3423166"/>
                  <a:pt x="574682" y="3850310"/>
                </a:cubicBezTo>
                <a:cubicBezTo>
                  <a:pt x="650197" y="3953327"/>
                  <a:pt x="728281" y="4059920"/>
                  <a:pt x="808161" y="4177123"/>
                </a:cubicBezTo>
                <a:cubicBezTo>
                  <a:pt x="1418574" y="5072567"/>
                  <a:pt x="2073806" y="5454594"/>
                  <a:pt x="2998992" y="5454594"/>
                </a:cubicBezTo>
                <a:cubicBezTo>
                  <a:pt x="3606192" y="5454594"/>
                  <a:pt x="4051705" y="5143376"/>
                  <a:pt x="4662117" y="4668685"/>
                </a:cubicBezTo>
                <a:cubicBezTo>
                  <a:pt x="4730310" y="4615645"/>
                  <a:pt x="4798505" y="4563242"/>
                  <a:pt x="4864518" y="4512627"/>
                </a:cubicBezTo>
                <a:cubicBezTo>
                  <a:pt x="5222313" y="4237963"/>
                  <a:pt x="5560204" y="3978506"/>
                  <a:pt x="5785079" y="3696808"/>
                </a:cubicBezTo>
                <a:cubicBezTo>
                  <a:pt x="6000066" y="3427513"/>
                  <a:pt x="6095999" y="3157320"/>
                  <a:pt x="6095999" y="2820666"/>
                </a:cubicBezTo>
                <a:cubicBezTo>
                  <a:pt x="6095999" y="1976856"/>
                  <a:pt x="5848138" y="1218170"/>
                  <a:pt x="5397999" y="684305"/>
                </a:cubicBezTo>
                <a:cubicBezTo>
                  <a:pt x="5177750" y="423188"/>
                  <a:pt x="4913577" y="220223"/>
                  <a:pt x="4612801" y="81166"/>
                </a:cubicBezTo>
                <a:lnTo>
                  <a:pt x="4406067" y="0"/>
                </a:ln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9FB6A8F7-1202-AEAC-65CB-CBD95A1B6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41758" y="1415331"/>
            <a:ext cx="5665992" cy="5466522"/>
          </a:xfrm>
          <a:custGeom>
            <a:avLst/>
            <a:gdLst>
              <a:gd name="connsiteX0" fmla="*/ 3113576 w 5665992"/>
              <a:gd name="connsiteY0" fmla="*/ 1556 h 5401530"/>
              <a:gd name="connsiteX1" fmla="*/ 4468777 w 5665992"/>
              <a:gd name="connsiteY1" fmla="*/ 405866 h 5401530"/>
              <a:gd name="connsiteX2" fmla="*/ 5525792 w 5665992"/>
              <a:gd name="connsiteY2" fmla="*/ 1317461 h 5401530"/>
              <a:gd name="connsiteX3" fmla="*/ 5665992 w 5665992"/>
              <a:gd name="connsiteY3" fmla="*/ 1506159 h 5401530"/>
              <a:gd name="connsiteX4" fmla="*/ 5665992 w 5665992"/>
              <a:gd name="connsiteY4" fmla="*/ 5401530 h 5401530"/>
              <a:gd name="connsiteX5" fmla="*/ 965932 w 5665992"/>
              <a:gd name="connsiteY5" fmla="*/ 5401530 h 5401530"/>
              <a:gd name="connsiteX6" fmla="*/ 836753 w 5665992"/>
              <a:gd name="connsiteY6" fmla="*/ 5181943 h 5401530"/>
              <a:gd name="connsiteX7" fmla="*/ 509793 w 5665992"/>
              <a:gd name="connsiteY7" fmla="*/ 4458111 h 5401530"/>
              <a:gd name="connsiteX8" fmla="*/ 251995 w 5665992"/>
              <a:gd name="connsiteY8" fmla="*/ 1805844 h 5401530"/>
              <a:gd name="connsiteX9" fmla="*/ 3113576 w 5665992"/>
              <a:gd name="connsiteY9" fmla="*/ 1556 h 5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5992" h="5401530">
                <a:moveTo>
                  <a:pt x="3113576" y="1556"/>
                </a:moveTo>
                <a:cubicBezTo>
                  <a:pt x="3559807" y="16866"/>
                  <a:pt x="4018025" y="145625"/>
                  <a:pt x="4468777" y="405866"/>
                </a:cubicBezTo>
                <a:cubicBezTo>
                  <a:pt x="4871803" y="638554"/>
                  <a:pt x="5229811" y="952545"/>
                  <a:pt x="5525792" y="1317461"/>
                </a:cubicBezTo>
                <a:lnTo>
                  <a:pt x="5665992" y="1506159"/>
                </a:lnTo>
                <a:lnTo>
                  <a:pt x="5665992" y="5401530"/>
                </a:lnTo>
                <a:lnTo>
                  <a:pt x="965932" y="5401530"/>
                </a:lnTo>
                <a:lnTo>
                  <a:pt x="836753" y="5181943"/>
                </a:lnTo>
                <a:cubicBezTo>
                  <a:pt x="713569" y="4953383"/>
                  <a:pt x="611679" y="4708683"/>
                  <a:pt x="509793" y="4458111"/>
                </a:cubicBezTo>
                <a:cubicBezTo>
                  <a:pt x="136790" y="3540808"/>
                  <a:pt x="-278612" y="2724882"/>
                  <a:pt x="251995" y="1805844"/>
                </a:cubicBezTo>
                <a:cubicBezTo>
                  <a:pt x="911122" y="664202"/>
                  <a:pt x="1973207" y="-37572"/>
                  <a:pt x="3113576" y="1556"/>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0" name="Freeform: Shape 19">
            <a:extLst>
              <a:ext uri="{FF2B5EF4-FFF2-40B4-BE49-F238E27FC236}">
                <a16:creationId xmlns:a16="http://schemas.microsoft.com/office/drawing/2014/main" id="{4F0927C9-95B5-2573-DD17-05C98F857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5930" y="1685365"/>
            <a:ext cx="5396070" cy="5172635"/>
          </a:xfrm>
          <a:custGeom>
            <a:avLst/>
            <a:gdLst>
              <a:gd name="connsiteX0" fmla="*/ 2809770 w 5396070"/>
              <a:gd name="connsiteY0" fmla="*/ 1442 h 5172635"/>
              <a:gd name="connsiteX1" fmla="*/ 4032739 w 5396070"/>
              <a:gd name="connsiteY1" fmla="*/ 376223 h 5172635"/>
              <a:gd name="connsiteX2" fmla="*/ 5362614 w 5396070"/>
              <a:gd name="connsiteY2" fmla="*/ 1796088 h 5172635"/>
              <a:gd name="connsiteX3" fmla="*/ 5396070 w 5396070"/>
              <a:gd name="connsiteY3" fmla="*/ 1864599 h 5172635"/>
              <a:gd name="connsiteX4" fmla="*/ 5396070 w 5396070"/>
              <a:gd name="connsiteY4" fmla="*/ 1981756 h 5172635"/>
              <a:gd name="connsiteX5" fmla="*/ 5363566 w 5396070"/>
              <a:gd name="connsiteY5" fmla="*/ 1915670 h 5172635"/>
              <a:gd name="connsiteX6" fmla="*/ 4071524 w 5396070"/>
              <a:gd name="connsiteY6" fmla="*/ 546090 h 5172635"/>
              <a:gd name="connsiteX7" fmla="*/ 2883346 w 5396070"/>
              <a:gd name="connsiteY7" fmla="*/ 184583 h 5172635"/>
              <a:gd name="connsiteX8" fmla="*/ 374449 w 5396070"/>
              <a:gd name="connsiteY8" fmla="*/ 1797850 h 5172635"/>
              <a:gd name="connsiteX9" fmla="*/ 600473 w 5396070"/>
              <a:gd name="connsiteY9" fmla="*/ 4169322 h 5172635"/>
              <a:gd name="connsiteX10" fmla="*/ 971928 w 5396070"/>
              <a:gd name="connsiteY10" fmla="*/ 4966944 h 5172635"/>
              <a:gd name="connsiteX11" fmla="*/ 1112598 w 5396070"/>
              <a:gd name="connsiteY11" fmla="*/ 5172635 h 5172635"/>
              <a:gd name="connsiteX12" fmla="*/ 987172 w 5396070"/>
              <a:gd name="connsiteY12" fmla="*/ 5172635 h 5172635"/>
              <a:gd name="connsiteX13" fmla="*/ 842383 w 5396070"/>
              <a:gd name="connsiteY13" fmla="*/ 4959392 h 5172635"/>
              <a:gd name="connsiteX14" fmla="*/ 460051 w 5396070"/>
              <a:gd name="connsiteY14" fmla="*/ 4132485 h 5172635"/>
              <a:gd name="connsiteX15" fmla="*/ 227408 w 5396070"/>
              <a:gd name="connsiteY15" fmla="*/ 1673941 h 5172635"/>
              <a:gd name="connsiteX16" fmla="*/ 2809770 w 5396070"/>
              <a:gd name="connsiteY16" fmla="*/ 1442 h 517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599"/>
                </a:lnTo>
                <a:lnTo>
                  <a:pt x="5396070" y="1981756"/>
                </a:lnTo>
                <a:lnTo>
                  <a:pt x="5363566" y="1915670"/>
                </a:lnTo>
                <a:cubicBezTo>
                  <a:pt x="5061125" y="1353703"/>
                  <a:pt x="4612597" y="864671"/>
                  <a:pt x="4071524" y="546090"/>
                </a:cubicBezTo>
                <a:cubicBezTo>
                  <a:pt x="3676324" y="313400"/>
                  <a:pt x="3274582" y="198273"/>
                  <a:pt x="2883346" y="184583"/>
                </a:cubicBezTo>
                <a:cubicBezTo>
                  <a:pt x="1883526" y="149597"/>
                  <a:pt x="952339" y="777074"/>
                  <a:pt x="374449" y="1797850"/>
                </a:cubicBezTo>
                <a:cubicBezTo>
                  <a:pt x="-90765" y="2619591"/>
                  <a:pt x="273440" y="3349133"/>
                  <a:pt x="600473" y="4169322"/>
                </a:cubicBezTo>
                <a:cubicBezTo>
                  <a:pt x="712134" y="4449376"/>
                  <a:pt x="823802" y="4721229"/>
                  <a:pt x="971928" y="4966944"/>
                </a:cubicBezTo>
                <a:lnTo>
                  <a:pt x="1112598" y="5172635"/>
                </a:lnTo>
                <a:lnTo>
                  <a:pt x="987172" y="5172635"/>
                </a:lnTo>
                <a:lnTo>
                  <a:pt x="842383" y="4959392"/>
                </a:lnTo>
                <a:cubicBezTo>
                  <a:pt x="689919" y="4704655"/>
                  <a:pt x="574981" y="4422821"/>
                  <a:pt x="460051" y="4132485"/>
                </a:cubicBezTo>
                <a:cubicBezTo>
                  <a:pt x="123442" y="3282182"/>
                  <a:pt x="-251427" y="2525854"/>
                  <a:pt x="227408" y="1673941"/>
                </a:cubicBezTo>
                <a:cubicBezTo>
                  <a:pt x="822220" y="615687"/>
                  <a:pt x="1780673" y="-34829"/>
                  <a:pt x="2809770" y="1442"/>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 name="TextBox 10">
            <a:extLst>
              <a:ext uri="{FF2B5EF4-FFF2-40B4-BE49-F238E27FC236}">
                <a16:creationId xmlns:a16="http://schemas.microsoft.com/office/drawing/2014/main" id="{26421F10-E96C-FB1C-EEC2-0B383675F746}"/>
              </a:ext>
            </a:extLst>
          </p:cNvPr>
          <p:cNvSpPr txBox="1"/>
          <p:nvPr/>
        </p:nvSpPr>
        <p:spPr>
          <a:xfrm>
            <a:off x="2472218" y="5798990"/>
            <a:ext cx="1061840" cy="1015663"/>
          </a:xfrm>
          <a:prstGeom prst="rect">
            <a:avLst/>
          </a:prstGeom>
          <a:solidFill>
            <a:schemeClr val="tx1"/>
          </a:solidFill>
          <a:ln>
            <a:solidFill>
              <a:schemeClr val="tx1"/>
            </a:solidFill>
          </a:ln>
        </p:spPr>
        <p:txBody>
          <a:bodyPr wrap="square">
            <a:spAutoFit/>
          </a:bodyPr>
          <a:lstStyle/>
          <a:p>
            <a:r>
              <a:rPr lang="en-GB" sz="6000" dirty="0">
                <a:solidFill>
                  <a:schemeClr val="bg1"/>
                </a:solidFill>
              </a:rPr>
              <a:t>1</a:t>
            </a:r>
            <a:r>
              <a:rPr lang="en-GB" sz="6000" baseline="30000" dirty="0">
                <a:solidFill>
                  <a:schemeClr val="bg1"/>
                </a:solidFill>
              </a:rPr>
              <a:t>st</a:t>
            </a:r>
            <a:endParaRPr lang="en-GB" sz="6000" dirty="0">
              <a:solidFill>
                <a:schemeClr val="bg1"/>
              </a:solidFill>
            </a:endParaRPr>
          </a:p>
        </p:txBody>
      </p:sp>
    </p:spTree>
    <p:extLst>
      <p:ext uri="{BB962C8B-B14F-4D97-AF65-F5344CB8AC3E}">
        <p14:creationId xmlns:p14="http://schemas.microsoft.com/office/powerpoint/2010/main" val="1533488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54ECEBE-9353-406C-9313-02A517A31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4" name="Freeform: Shape 13">
            <a:extLst>
              <a:ext uri="{FF2B5EF4-FFF2-40B4-BE49-F238E27FC236}">
                <a16:creationId xmlns:a16="http://schemas.microsoft.com/office/drawing/2014/main" id="{86806086-A782-4311-A63B-1A68574D8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02" y="-15901"/>
            <a:ext cx="6578337" cy="5814891"/>
          </a:xfrm>
          <a:custGeom>
            <a:avLst/>
            <a:gdLst>
              <a:gd name="connsiteX0" fmla="*/ 1667657 w 6578337"/>
              <a:gd name="connsiteY0" fmla="*/ 0 h 5814891"/>
              <a:gd name="connsiteX1" fmla="*/ 5296215 w 6578337"/>
              <a:gd name="connsiteY1" fmla="*/ 0 h 5814891"/>
              <a:gd name="connsiteX2" fmla="*/ 5354505 w 6578337"/>
              <a:gd name="connsiteY2" fmla="*/ 38974 h 5814891"/>
              <a:gd name="connsiteX3" fmla="*/ 5772761 w 6578337"/>
              <a:gd name="connsiteY3" fmla="*/ 430996 h 5814891"/>
              <a:gd name="connsiteX4" fmla="*/ 6578337 w 6578337"/>
              <a:gd name="connsiteY4" fmla="*/ 2842158 h 5814891"/>
              <a:gd name="connsiteX5" fmla="*/ 6219497 w 6578337"/>
              <a:gd name="connsiteY5" fmla="*/ 3831001 h 5814891"/>
              <a:gd name="connsiteX6" fmla="*/ 5157059 w 6578337"/>
              <a:gd name="connsiteY6" fmla="*/ 4751758 h 5814891"/>
              <a:gd name="connsiteX7" fmla="*/ 4923464 w 6578337"/>
              <a:gd name="connsiteY7" fmla="*/ 4927890 h 5814891"/>
              <a:gd name="connsiteX8" fmla="*/ 3004017 w 6578337"/>
              <a:gd name="connsiteY8" fmla="*/ 5814891 h 5814891"/>
              <a:gd name="connsiteX9" fmla="*/ 475534 w 6578337"/>
              <a:gd name="connsiteY9" fmla="*/ 4373098 h 5814891"/>
              <a:gd name="connsiteX10" fmla="*/ 206071 w 6578337"/>
              <a:gd name="connsiteY10" fmla="*/ 4004246 h 5814891"/>
              <a:gd name="connsiteX11" fmla="*/ 79385 w 6578337"/>
              <a:gd name="connsiteY11" fmla="*/ 3833508 h 5814891"/>
              <a:gd name="connsiteX12" fmla="*/ 0 w 6578337"/>
              <a:gd name="connsiteY12" fmla="*/ 3721725 h 5814891"/>
              <a:gd name="connsiteX13" fmla="*/ 0 w 6578337"/>
              <a:gd name="connsiteY13" fmla="*/ 1581323 h 5814891"/>
              <a:gd name="connsiteX14" fmla="*/ 168477 w 6578337"/>
              <a:gd name="connsiteY14" fmla="*/ 1300525 h 5814891"/>
              <a:gd name="connsiteX15" fmla="*/ 885512 w 6578337"/>
              <a:gd name="connsiteY15" fmla="*/ 515238 h 5814891"/>
              <a:gd name="connsiteX16" fmla="*/ 1494824 w 6578337"/>
              <a:gd name="connsiteY16" fmla="*/ 90742 h 58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78337" h="5814891">
                <a:moveTo>
                  <a:pt x="1667657" y="0"/>
                </a:moveTo>
                <a:lnTo>
                  <a:pt x="5296215" y="0"/>
                </a:lnTo>
                <a:lnTo>
                  <a:pt x="5354505" y="38974"/>
                </a:lnTo>
                <a:cubicBezTo>
                  <a:pt x="5505893" y="152699"/>
                  <a:pt x="5645664" y="283643"/>
                  <a:pt x="5772761" y="430996"/>
                </a:cubicBezTo>
                <a:cubicBezTo>
                  <a:pt x="6292274" y="1033532"/>
                  <a:pt x="6578337" y="1889809"/>
                  <a:pt x="6578337" y="2842158"/>
                </a:cubicBezTo>
                <a:cubicBezTo>
                  <a:pt x="6578337" y="3222117"/>
                  <a:pt x="6467617" y="3527065"/>
                  <a:pt x="6219497" y="3831001"/>
                </a:cubicBezTo>
                <a:cubicBezTo>
                  <a:pt x="5959965" y="4148933"/>
                  <a:pt x="5569997" y="4441763"/>
                  <a:pt x="5157059" y="4751758"/>
                </a:cubicBezTo>
                <a:cubicBezTo>
                  <a:pt x="5080873" y="4808882"/>
                  <a:pt x="5002168" y="4868026"/>
                  <a:pt x="4923464" y="4927890"/>
                </a:cubicBezTo>
                <a:cubicBezTo>
                  <a:pt x="4218974" y="5463640"/>
                  <a:pt x="3704799" y="5814891"/>
                  <a:pt x="3004017" y="5814891"/>
                </a:cubicBezTo>
                <a:cubicBezTo>
                  <a:pt x="1936240" y="5814891"/>
                  <a:pt x="1180025" y="5383723"/>
                  <a:pt x="475534" y="4373098"/>
                </a:cubicBezTo>
                <a:cubicBezTo>
                  <a:pt x="383343" y="4240819"/>
                  <a:pt x="293225" y="4120515"/>
                  <a:pt x="206071" y="4004246"/>
                </a:cubicBezTo>
                <a:cubicBezTo>
                  <a:pt x="160920" y="3943985"/>
                  <a:pt x="118700" y="3887339"/>
                  <a:pt x="79385" y="3833508"/>
                </a:cubicBezTo>
                <a:lnTo>
                  <a:pt x="0" y="3721725"/>
                </a:lnTo>
                <a:lnTo>
                  <a:pt x="0" y="1581323"/>
                </a:lnTo>
                <a:lnTo>
                  <a:pt x="168477" y="1300525"/>
                </a:lnTo>
                <a:cubicBezTo>
                  <a:pt x="359173" y="1017017"/>
                  <a:pt x="599372" y="753795"/>
                  <a:pt x="885512" y="515238"/>
                </a:cubicBezTo>
                <a:cubicBezTo>
                  <a:pt x="1073010" y="358870"/>
                  <a:pt x="1278109" y="216205"/>
                  <a:pt x="1494824" y="90742"/>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Picture 6">
            <a:extLst>
              <a:ext uri="{FF2B5EF4-FFF2-40B4-BE49-F238E27FC236}">
                <a16:creationId xmlns:a16="http://schemas.microsoft.com/office/drawing/2014/main" id="{0F5FAE6F-F6A7-9552-0F48-8B0FF5195B01}"/>
              </a:ext>
            </a:extLst>
          </p:cNvPr>
          <p:cNvPicPr>
            <a:picLocks noChangeAspect="1"/>
          </p:cNvPicPr>
          <p:nvPr/>
        </p:nvPicPr>
        <p:blipFill>
          <a:blip r:embed="rId3">
            <a:extLst>
              <a:ext uri="{28A0092B-C50C-407E-A947-70E740481C1C}">
                <a14:useLocalDpi xmlns:a14="http://schemas.microsoft.com/office/drawing/2010/main" val="0"/>
              </a:ext>
            </a:extLst>
          </a:blip>
          <a:srcRect l="20078" r="4467"/>
          <a:stretch>
            <a:fillRect/>
          </a:stretch>
        </p:blipFill>
        <p:spPr>
          <a:xfrm>
            <a:off x="20" y="-2"/>
            <a:ext cx="6323142" cy="5593660"/>
          </a:xfrm>
          <a:custGeom>
            <a:avLst/>
            <a:gdLst/>
            <a:ahLst/>
            <a:cxnLst/>
            <a:rect l="l" t="t" r="r" b="b"/>
            <a:pathLst>
              <a:path w="6323162" h="5593660">
                <a:moveTo>
                  <a:pt x="2177447" y="0"/>
                </a:move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p:spPr>
      </p:pic>
      <p:sp>
        <p:nvSpPr>
          <p:cNvPr id="16" name="Freeform: Shape 15">
            <a:extLst>
              <a:ext uri="{FF2B5EF4-FFF2-40B4-BE49-F238E27FC236}">
                <a16:creationId xmlns:a16="http://schemas.microsoft.com/office/drawing/2014/main" id="{CE71458B-DF80-43DF-9693-2EC3878ACA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23162" cy="5593660"/>
          </a:xfrm>
          <a:custGeom>
            <a:avLst/>
            <a:gdLst>
              <a:gd name="connsiteX0" fmla="*/ 2177447 w 6323162"/>
              <a:gd name="connsiteY0" fmla="*/ 0 h 5593660"/>
              <a:gd name="connsiteX1" fmla="*/ 2572776 w 6323162"/>
              <a:gd name="connsiteY1" fmla="*/ 0 h 5593660"/>
              <a:gd name="connsiteX2" fmla="*/ 2279674 w 6323162"/>
              <a:gd name="connsiteY2" fmla="*/ 98163 h 5593660"/>
              <a:gd name="connsiteX3" fmla="*/ 1163390 w 6323162"/>
              <a:gd name="connsiteY3" fmla="*/ 758946 h 5593660"/>
              <a:gd name="connsiteX4" fmla="*/ 391288 w 6323162"/>
              <a:gd name="connsiteY4" fmla="*/ 1711778 h 5593660"/>
              <a:gd name="connsiteX5" fmla="*/ 111318 w 6323162"/>
              <a:gd name="connsiteY5" fmla="*/ 2820666 h 5593660"/>
              <a:gd name="connsiteX6" fmla="*/ 574682 w 6323162"/>
              <a:gd name="connsiteY6" fmla="*/ 3850310 h 5593660"/>
              <a:gd name="connsiteX7" fmla="*/ 808161 w 6323162"/>
              <a:gd name="connsiteY7" fmla="*/ 4177123 h 5593660"/>
              <a:gd name="connsiteX8" fmla="*/ 2998992 w 6323162"/>
              <a:gd name="connsiteY8" fmla="*/ 5454594 h 5593660"/>
              <a:gd name="connsiteX9" fmla="*/ 4662117 w 6323162"/>
              <a:gd name="connsiteY9" fmla="*/ 4668685 h 5593660"/>
              <a:gd name="connsiteX10" fmla="*/ 4864518 w 6323162"/>
              <a:gd name="connsiteY10" fmla="*/ 4512627 h 5593660"/>
              <a:gd name="connsiteX11" fmla="*/ 5785079 w 6323162"/>
              <a:gd name="connsiteY11" fmla="*/ 3696808 h 5593660"/>
              <a:gd name="connsiteX12" fmla="*/ 6095999 w 6323162"/>
              <a:gd name="connsiteY12" fmla="*/ 2820666 h 5593660"/>
              <a:gd name="connsiteX13" fmla="*/ 5397999 w 6323162"/>
              <a:gd name="connsiteY13" fmla="*/ 684305 h 5593660"/>
              <a:gd name="connsiteX14" fmla="*/ 4612801 w 6323162"/>
              <a:gd name="connsiteY14" fmla="*/ 81166 h 5593660"/>
              <a:gd name="connsiteX15" fmla="*/ 4406067 w 6323162"/>
              <a:gd name="connsiteY15" fmla="*/ 0 h 5593660"/>
              <a:gd name="connsiteX16" fmla="*/ 4826316 w 6323162"/>
              <a:gd name="connsiteY16" fmla="*/ 0 h 5593660"/>
              <a:gd name="connsiteX17" fmla="*/ 4971508 w 6323162"/>
              <a:gd name="connsiteY17" fmla="*/ 75777 h 5593660"/>
              <a:gd name="connsiteX18" fmla="*/ 5577109 w 6323162"/>
              <a:gd name="connsiteY18" fmla="*/ 586873 h 5593660"/>
              <a:gd name="connsiteX19" fmla="*/ 6323162 w 6323162"/>
              <a:gd name="connsiteY19" fmla="*/ 2829148 h 5593660"/>
              <a:gd name="connsiteX20" fmla="*/ 5990836 w 6323162"/>
              <a:gd name="connsiteY20" fmla="*/ 3748729 h 5593660"/>
              <a:gd name="connsiteX21" fmla="*/ 5006899 w 6323162"/>
              <a:gd name="connsiteY21" fmla="*/ 4604992 h 5593660"/>
              <a:gd name="connsiteX22" fmla="*/ 4790566 w 6323162"/>
              <a:gd name="connsiteY22" fmla="*/ 4768788 h 5593660"/>
              <a:gd name="connsiteX23" fmla="*/ 3012943 w 6323162"/>
              <a:gd name="connsiteY23" fmla="*/ 5593660 h 5593660"/>
              <a:gd name="connsiteX24" fmla="*/ 671286 w 6323162"/>
              <a:gd name="connsiteY24" fmla="*/ 4252856 h 5593660"/>
              <a:gd name="connsiteX25" fmla="*/ 421733 w 6323162"/>
              <a:gd name="connsiteY25" fmla="*/ 3909839 h 5593660"/>
              <a:gd name="connsiteX26" fmla="*/ 48655 w 6323162"/>
              <a:gd name="connsiteY26" fmla="*/ 3351082 h 5593660"/>
              <a:gd name="connsiteX27" fmla="*/ 0 w 6323162"/>
              <a:gd name="connsiteY27" fmla="*/ 3239820 h 5593660"/>
              <a:gd name="connsiteX28" fmla="*/ 0 w 6323162"/>
              <a:gd name="connsiteY28" fmla="*/ 2248150 h 5593660"/>
              <a:gd name="connsiteX29" fmla="*/ 1658 w 6323162"/>
              <a:gd name="connsiteY29" fmla="*/ 2239520 h 5593660"/>
              <a:gd name="connsiteX30" fmla="*/ 225714 w 6323162"/>
              <a:gd name="connsiteY30" fmla="*/ 1665285 h 5593660"/>
              <a:gd name="connsiteX31" fmla="*/ 1050970 w 6323162"/>
              <a:gd name="connsiteY31" fmla="*/ 665214 h 5593660"/>
              <a:gd name="connsiteX32" fmla="*/ 1923692 w 6323162"/>
              <a:gd name="connsiteY32" fmla="*/ 107844 h 559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3162" h="5593660">
                <a:moveTo>
                  <a:pt x="2177447" y="0"/>
                </a:moveTo>
                <a:lnTo>
                  <a:pt x="2572776" y="0"/>
                </a:lnTo>
                <a:lnTo>
                  <a:pt x="2279674" y="98163"/>
                </a:lnTo>
                <a:cubicBezTo>
                  <a:pt x="1874231" y="253327"/>
                  <a:pt x="1488311" y="481852"/>
                  <a:pt x="1163390" y="758946"/>
                </a:cubicBezTo>
                <a:cubicBezTo>
                  <a:pt x="832819" y="1040772"/>
                  <a:pt x="573013" y="1361447"/>
                  <a:pt x="391288" y="1711778"/>
                </a:cubicBezTo>
                <a:cubicBezTo>
                  <a:pt x="205583" y="2069903"/>
                  <a:pt x="111318" y="2442986"/>
                  <a:pt x="111318" y="2820666"/>
                </a:cubicBezTo>
                <a:cubicBezTo>
                  <a:pt x="111318" y="3201031"/>
                  <a:pt x="261705" y="3423166"/>
                  <a:pt x="574682" y="3850310"/>
                </a:cubicBezTo>
                <a:cubicBezTo>
                  <a:pt x="650197" y="3953327"/>
                  <a:pt x="728281" y="4059920"/>
                  <a:pt x="808161" y="4177123"/>
                </a:cubicBezTo>
                <a:cubicBezTo>
                  <a:pt x="1418574" y="5072567"/>
                  <a:pt x="2073806" y="5454594"/>
                  <a:pt x="2998992" y="5454594"/>
                </a:cubicBezTo>
                <a:cubicBezTo>
                  <a:pt x="3606192" y="5454594"/>
                  <a:pt x="4051705" y="5143376"/>
                  <a:pt x="4662117" y="4668685"/>
                </a:cubicBezTo>
                <a:cubicBezTo>
                  <a:pt x="4730310" y="4615645"/>
                  <a:pt x="4798505" y="4563242"/>
                  <a:pt x="4864518" y="4512627"/>
                </a:cubicBezTo>
                <a:cubicBezTo>
                  <a:pt x="5222313" y="4237963"/>
                  <a:pt x="5560204" y="3978506"/>
                  <a:pt x="5785079" y="3696808"/>
                </a:cubicBezTo>
                <a:cubicBezTo>
                  <a:pt x="6000066" y="3427513"/>
                  <a:pt x="6095999" y="3157320"/>
                  <a:pt x="6095999" y="2820666"/>
                </a:cubicBezTo>
                <a:cubicBezTo>
                  <a:pt x="6095999" y="1976856"/>
                  <a:pt x="5848138" y="1218170"/>
                  <a:pt x="5397999" y="684305"/>
                </a:cubicBezTo>
                <a:cubicBezTo>
                  <a:pt x="5177750" y="423188"/>
                  <a:pt x="4913577" y="220223"/>
                  <a:pt x="4612801" y="81166"/>
                </a:cubicBezTo>
                <a:lnTo>
                  <a:pt x="4406067" y="0"/>
                </a:ln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E1994AC-22D1-4B48-9EDA-BE373E704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41758" y="1415331"/>
            <a:ext cx="5665992" cy="5466522"/>
          </a:xfrm>
          <a:custGeom>
            <a:avLst/>
            <a:gdLst>
              <a:gd name="connsiteX0" fmla="*/ 3113576 w 5665992"/>
              <a:gd name="connsiteY0" fmla="*/ 1556 h 5401530"/>
              <a:gd name="connsiteX1" fmla="*/ 4468777 w 5665992"/>
              <a:gd name="connsiteY1" fmla="*/ 405866 h 5401530"/>
              <a:gd name="connsiteX2" fmla="*/ 5525792 w 5665992"/>
              <a:gd name="connsiteY2" fmla="*/ 1317461 h 5401530"/>
              <a:gd name="connsiteX3" fmla="*/ 5665992 w 5665992"/>
              <a:gd name="connsiteY3" fmla="*/ 1506159 h 5401530"/>
              <a:gd name="connsiteX4" fmla="*/ 5665992 w 5665992"/>
              <a:gd name="connsiteY4" fmla="*/ 5401530 h 5401530"/>
              <a:gd name="connsiteX5" fmla="*/ 965932 w 5665992"/>
              <a:gd name="connsiteY5" fmla="*/ 5401530 h 5401530"/>
              <a:gd name="connsiteX6" fmla="*/ 836753 w 5665992"/>
              <a:gd name="connsiteY6" fmla="*/ 5181943 h 5401530"/>
              <a:gd name="connsiteX7" fmla="*/ 509793 w 5665992"/>
              <a:gd name="connsiteY7" fmla="*/ 4458111 h 5401530"/>
              <a:gd name="connsiteX8" fmla="*/ 251995 w 5665992"/>
              <a:gd name="connsiteY8" fmla="*/ 1805844 h 5401530"/>
              <a:gd name="connsiteX9" fmla="*/ 3113576 w 5665992"/>
              <a:gd name="connsiteY9" fmla="*/ 1556 h 5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5992" h="5401530">
                <a:moveTo>
                  <a:pt x="3113576" y="1556"/>
                </a:moveTo>
                <a:cubicBezTo>
                  <a:pt x="3559807" y="16866"/>
                  <a:pt x="4018025" y="145625"/>
                  <a:pt x="4468777" y="405866"/>
                </a:cubicBezTo>
                <a:cubicBezTo>
                  <a:pt x="4871803" y="638554"/>
                  <a:pt x="5229811" y="952545"/>
                  <a:pt x="5525792" y="1317461"/>
                </a:cubicBezTo>
                <a:lnTo>
                  <a:pt x="5665992" y="1506159"/>
                </a:lnTo>
                <a:lnTo>
                  <a:pt x="5665992" y="5401530"/>
                </a:lnTo>
                <a:lnTo>
                  <a:pt x="965932" y="5401530"/>
                </a:lnTo>
                <a:lnTo>
                  <a:pt x="836753" y="5181943"/>
                </a:lnTo>
                <a:cubicBezTo>
                  <a:pt x="713569" y="4953383"/>
                  <a:pt x="611679" y="4708683"/>
                  <a:pt x="509793" y="4458111"/>
                </a:cubicBezTo>
                <a:cubicBezTo>
                  <a:pt x="136790" y="3540808"/>
                  <a:pt x="-278612" y="2724882"/>
                  <a:pt x="251995" y="1805844"/>
                </a:cubicBezTo>
                <a:cubicBezTo>
                  <a:pt x="911122" y="664202"/>
                  <a:pt x="1973207" y="-37572"/>
                  <a:pt x="3113576" y="1556"/>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09543D6C-FB41-51BC-4832-15D02B5F5CF0}"/>
              </a:ext>
            </a:extLst>
          </p:cNvPr>
          <p:cNvPicPr>
            <a:picLocks noChangeAspect="1"/>
          </p:cNvPicPr>
          <p:nvPr/>
        </p:nvPicPr>
        <p:blipFill>
          <a:blip r:embed="rId4">
            <a:extLst>
              <a:ext uri="{28A0092B-C50C-407E-A947-70E740481C1C}">
                <a14:useLocalDpi xmlns:a14="http://schemas.microsoft.com/office/drawing/2010/main" val="0"/>
              </a:ext>
            </a:extLst>
          </a:blip>
          <a:srcRect l="5531" r="24835" b="-1"/>
          <a:stretch>
            <a:fillRect/>
          </a:stretch>
        </p:blipFill>
        <p:spPr>
          <a:xfrm>
            <a:off x="6795930" y="1685367"/>
            <a:ext cx="5396070" cy="5172635"/>
          </a:xfrm>
          <a:custGeom>
            <a:avLst/>
            <a:gdLst/>
            <a:ahLst/>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600"/>
                </a:lnTo>
                <a:lnTo>
                  <a:pt x="5396070" y="4888539"/>
                </a:lnTo>
                <a:lnTo>
                  <a:pt x="5373530" y="4924165"/>
                </a:lnTo>
                <a:cubicBezTo>
                  <a:pt x="5310112" y="5013254"/>
                  <a:pt x="5241620" y="5088864"/>
                  <a:pt x="5168684" y="5154829"/>
                </a:cubicBezTo>
                <a:lnTo>
                  <a:pt x="5146924" y="5172635"/>
                </a:lnTo>
                <a:lnTo>
                  <a:pt x="987172" y="5172635"/>
                </a:lnTo>
                <a:lnTo>
                  <a:pt x="842383" y="4959392"/>
                </a:lnTo>
                <a:cubicBezTo>
                  <a:pt x="689919" y="4704655"/>
                  <a:pt x="574982" y="4422821"/>
                  <a:pt x="460051" y="4132485"/>
                </a:cubicBezTo>
                <a:cubicBezTo>
                  <a:pt x="123442" y="3282182"/>
                  <a:pt x="-251427" y="2525854"/>
                  <a:pt x="227408" y="1673941"/>
                </a:cubicBezTo>
                <a:cubicBezTo>
                  <a:pt x="822220" y="615687"/>
                  <a:pt x="1780673" y="-34829"/>
                  <a:pt x="2809770" y="1442"/>
                </a:cubicBezTo>
                <a:close/>
              </a:path>
            </a:pathLst>
          </a:custGeom>
        </p:spPr>
      </p:pic>
      <p:sp>
        <p:nvSpPr>
          <p:cNvPr id="20" name="Freeform: Shape 19">
            <a:extLst>
              <a:ext uri="{FF2B5EF4-FFF2-40B4-BE49-F238E27FC236}">
                <a16:creationId xmlns:a16="http://schemas.microsoft.com/office/drawing/2014/main" id="{22220111-5018-4EB7-A38B-79BD37F7C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5930" y="1685365"/>
            <a:ext cx="5396070" cy="5172635"/>
          </a:xfrm>
          <a:custGeom>
            <a:avLst/>
            <a:gdLst>
              <a:gd name="connsiteX0" fmla="*/ 2809770 w 5396070"/>
              <a:gd name="connsiteY0" fmla="*/ 1442 h 5172635"/>
              <a:gd name="connsiteX1" fmla="*/ 4032739 w 5396070"/>
              <a:gd name="connsiteY1" fmla="*/ 376223 h 5172635"/>
              <a:gd name="connsiteX2" fmla="*/ 5362614 w 5396070"/>
              <a:gd name="connsiteY2" fmla="*/ 1796088 h 5172635"/>
              <a:gd name="connsiteX3" fmla="*/ 5396070 w 5396070"/>
              <a:gd name="connsiteY3" fmla="*/ 1864599 h 5172635"/>
              <a:gd name="connsiteX4" fmla="*/ 5396070 w 5396070"/>
              <a:gd name="connsiteY4" fmla="*/ 1981756 h 5172635"/>
              <a:gd name="connsiteX5" fmla="*/ 5363566 w 5396070"/>
              <a:gd name="connsiteY5" fmla="*/ 1915670 h 5172635"/>
              <a:gd name="connsiteX6" fmla="*/ 4071524 w 5396070"/>
              <a:gd name="connsiteY6" fmla="*/ 546090 h 5172635"/>
              <a:gd name="connsiteX7" fmla="*/ 2883346 w 5396070"/>
              <a:gd name="connsiteY7" fmla="*/ 184583 h 5172635"/>
              <a:gd name="connsiteX8" fmla="*/ 374449 w 5396070"/>
              <a:gd name="connsiteY8" fmla="*/ 1797850 h 5172635"/>
              <a:gd name="connsiteX9" fmla="*/ 600473 w 5396070"/>
              <a:gd name="connsiteY9" fmla="*/ 4169322 h 5172635"/>
              <a:gd name="connsiteX10" fmla="*/ 971928 w 5396070"/>
              <a:gd name="connsiteY10" fmla="*/ 4966944 h 5172635"/>
              <a:gd name="connsiteX11" fmla="*/ 1112598 w 5396070"/>
              <a:gd name="connsiteY11" fmla="*/ 5172635 h 5172635"/>
              <a:gd name="connsiteX12" fmla="*/ 987172 w 5396070"/>
              <a:gd name="connsiteY12" fmla="*/ 5172635 h 5172635"/>
              <a:gd name="connsiteX13" fmla="*/ 842383 w 5396070"/>
              <a:gd name="connsiteY13" fmla="*/ 4959392 h 5172635"/>
              <a:gd name="connsiteX14" fmla="*/ 460051 w 5396070"/>
              <a:gd name="connsiteY14" fmla="*/ 4132485 h 5172635"/>
              <a:gd name="connsiteX15" fmla="*/ 227408 w 5396070"/>
              <a:gd name="connsiteY15" fmla="*/ 1673941 h 5172635"/>
              <a:gd name="connsiteX16" fmla="*/ 2809770 w 5396070"/>
              <a:gd name="connsiteY16" fmla="*/ 1442 h 517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599"/>
                </a:lnTo>
                <a:lnTo>
                  <a:pt x="5396070" y="1981756"/>
                </a:lnTo>
                <a:lnTo>
                  <a:pt x="5363566" y="1915670"/>
                </a:lnTo>
                <a:cubicBezTo>
                  <a:pt x="5061125" y="1353703"/>
                  <a:pt x="4612597" y="864671"/>
                  <a:pt x="4071524" y="546090"/>
                </a:cubicBezTo>
                <a:cubicBezTo>
                  <a:pt x="3676324" y="313400"/>
                  <a:pt x="3274582" y="198273"/>
                  <a:pt x="2883346" y="184583"/>
                </a:cubicBezTo>
                <a:cubicBezTo>
                  <a:pt x="1883526" y="149597"/>
                  <a:pt x="952339" y="777074"/>
                  <a:pt x="374449" y="1797850"/>
                </a:cubicBezTo>
                <a:cubicBezTo>
                  <a:pt x="-90765" y="2619591"/>
                  <a:pt x="273440" y="3349133"/>
                  <a:pt x="600473" y="4169322"/>
                </a:cubicBezTo>
                <a:cubicBezTo>
                  <a:pt x="712134" y="4449376"/>
                  <a:pt x="823802" y="4721229"/>
                  <a:pt x="971928" y="4966944"/>
                </a:cubicBezTo>
                <a:lnTo>
                  <a:pt x="1112598" y="5172635"/>
                </a:lnTo>
                <a:lnTo>
                  <a:pt x="987172" y="5172635"/>
                </a:lnTo>
                <a:lnTo>
                  <a:pt x="842383" y="4959392"/>
                </a:lnTo>
                <a:cubicBezTo>
                  <a:pt x="689919" y="4704655"/>
                  <a:pt x="574981" y="4422821"/>
                  <a:pt x="460051" y="4132485"/>
                </a:cubicBezTo>
                <a:cubicBezTo>
                  <a:pt x="123442" y="3282182"/>
                  <a:pt x="-251427" y="2525854"/>
                  <a:pt x="227408" y="1673941"/>
                </a:cubicBezTo>
                <a:cubicBezTo>
                  <a:pt x="822220" y="615687"/>
                  <a:pt x="1780673" y="-34829"/>
                  <a:pt x="2809770" y="1442"/>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9" name="TextBox 8">
            <a:extLst>
              <a:ext uri="{FF2B5EF4-FFF2-40B4-BE49-F238E27FC236}">
                <a16:creationId xmlns:a16="http://schemas.microsoft.com/office/drawing/2014/main" id="{00F68D47-B7C7-3A99-F5B0-4E4B56EA3D56}"/>
              </a:ext>
            </a:extLst>
          </p:cNvPr>
          <p:cNvSpPr txBox="1"/>
          <p:nvPr/>
        </p:nvSpPr>
        <p:spPr>
          <a:xfrm>
            <a:off x="9137239" y="323473"/>
            <a:ext cx="1159230" cy="1015663"/>
          </a:xfrm>
          <a:prstGeom prst="rect">
            <a:avLst/>
          </a:prstGeom>
          <a:solidFill>
            <a:schemeClr val="tx1"/>
          </a:solidFill>
          <a:ln>
            <a:solidFill>
              <a:schemeClr val="tx1"/>
            </a:solidFill>
          </a:ln>
        </p:spPr>
        <p:txBody>
          <a:bodyPr wrap="square">
            <a:spAutoFit/>
          </a:bodyPr>
          <a:lstStyle/>
          <a:p>
            <a:r>
              <a:rPr lang="en-GB" sz="6000" dirty="0">
                <a:solidFill>
                  <a:schemeClr val="bg1"/>
                </a:solidFill>
              </a:rPr>
              <a:t>2</a:t>
            </a:r>
            <a:r>
              <a:rPr lang="en-GB" sz="6000" baseline="30000" dirty="0">
                <a:solidFill>
                  <a:schemeClr val="bg1"/>
                </a:solidFill>
              </a:rPr>
              <a:t>nd</a:t>
            </a:r>
            <a:r>
              <a:rPr lang="en-GB" sz="6000" dirty="0">
                <a:solidFill>
                  <a:schemeClr val="bg1"/>
                </a:solidFill>
              </a:rPr>
              <a:t> </a:t>
            </a:r>
          </a:p>
        </p:txBody>
      </p:sp>
      <p:sp>
        <p:nvSpPr>
          <p:cNvPr id="11" name="TextBox 10">
            <a:extLst>
              <a:ext uri="{FF2B5EF4-FFF2-40B4-BE49-F238E27FC236}">
                <a16:creationId xmlns:a16="http://schemas.microsoft.com/office/drawing/2014/main" id="{01002062-D211-6888-FD57-AE95C09A1207}"/>
              </a:ext>
            </a:extLst>
          </p:cNvPr>
          <p:cNvSpPr txBox="1"/>
          <p:nvPr/>
        </p:nvSpPr>
        <p:spPr>
          <a:xfrm>
            <a:off x="2472218" y="5798990"/>
            <a:ext cx="1061840" cy="1015663"/>
          </a:xfrm>
          <a:prstGeom prst="rect">
            <a:avLst/>
          </a:prstGeom>
          <a:solidFill>
            <a:schemeClr val="tx1"/>
          </a:solidFill>
          <a:ln>
            <a:solidFill>
              <a:schemeClr val="tx1"/>
            </a:solidFill>
          </a:ln>
        </p:spPr>
        <p:txBody>
          <a:bodyPr wrap="square">
            <a:spAutoFit/>
          </a:bodyPr>
          <a:lstStyle/>
          <a:p>
            <a:r>
              <a:rPr lang="en-GB" sz="6000" dirty="0">
                <a:solidFill>
                  <a:schemeClr val="bg1"/>
                </a:solidFill>
              </a:rPr>
              <a:t>1</a:t>
            </a:r>
            <a:r>
              <a:rPr lang="en-GB" sz="6000" baseline="30000" dirty="0">
                <a:solidFill>
                  <a:schemeClr val="bg1"/>
                </a:solidFill>
              </a:rPr>
              <a:t>st</a:t>
            </a:r>
            <a:endParaRPr lang="en-GB" sz="6000" dirty="0">
              <a:solidFill>
                <a:schemeClr val="bg1"/>
              </a:solidFill>
            </a:endParaRPr>
          </a:p>
        </p:txBody>
      </p:sp>
    </p:spTree>
    <p:extLst>
      <p:ext uri="{BB962C8B-B14F-4D97-AF65-F5344CB8AC3E}">
        <p14:creationId xmlns:p14="http://schemas.microsoft.com/office/powerpoint/2010/main" val="1993319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9953B3-7777-59CF-DD3E-6B3EC0FBF1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718" y="0"/>
            <a:ext cx="10287002" cy="6858000"/>
          </a:xfrm>
          <a:prstGeom prst="rect">
            <a:avLst/>
          </a:prstGeom>
        </p:spPr>
      </p:pic>
      <p:sp>
        <p:nvSpPr>
          <p:cNvPr id="5" name="TextBox 4">
            <a:extLst>
              <a:ext uri="{FF2B5EF4-FFF2-40B4-BE49-F238E27FC236}">
                <a16:creationId xmlns:a16="http://schemas.microsoft.com/office/drawing/2014/main" id="{13A126C8-343F-3284-C776-2136F1DF4480}"/>
              </a:ext>
            </a:extLst>
          </p:cNvPr>
          <p:cNvSpPr txBox="1"/>
          <p:nvPr/>
        </p:nvSpPr>
        <p:spPr>
          <a:xfrm>
            <a:off x="7055037" y="3034146"/>
            <a:ext cx="2878917" cy="1015663"/>
          </a:xfrm>
          <a:prstGeom prst="rect">
            <a:avLst/>
          </a:prstGeom>
          <a:solidFill>
            <a:schemeClr val="tx1"/>
          </a:solidFill>
          <a:ln>
            <a:solidFill>
              <a:schemeClr val="tx1"/>
            </a:solidFill>
          </a:ln>
        </p:spPr>
        <p:txBody>
          <a:bodyPr wrap="square">
            <a:spAutoFit/>
          </a:bodyPr>
          <a:lstStyle/>
          <a:p>
            <a:r>
              <a:rPr lang="en-GB" sz="6000" dirty="0">
                <a:solidFill>
                  <a:schemeClr val="bg1"/>
                </a:solidFill>
              </a:rPr>
              <a:t>1</a:t>
            </a:r>
            <a:r>
              <a:rPr lang="en-GB" sz="6000" baseline="30000" dirty="0">
                <a:solidFill>
                  <a:schemeClr val="bg1"/>
                </a:solidFill>
              </a:rPr>
              <a:t>st</a:t>
            </a:r>
            <a:r>
              <a:rPr lang="en-GB" sz="6000" dirty="0">
                <a:solidFill>
                  <a:schemeClr val="bg1"/>
                </a:solidFill>
              </a:rPr>
              <a:t> &amp;</a:t>
            </a:r>
            <a:r>
              <a:rPr lang="en-GB" sz="6000" baseline="30000" dirty="0">
                <a:solidFill>
                  <a:schemeClr val="bg1"/>
                </a:solidFill>
              </a:rPr>
              <a:t> </a:t>
            </a:r>
            <a:r>
              <a:rPr lang="en-GB" sz="6000" dirty="0">
                <a:solidFill>
                  <a:schemeClr val="bg1"/>
                </a:solidFill>
              </a:rPr>
              <a:t>2</a:t>
            </a:r>
            <a:r>
              <a:rPr lang="en-GB" sz="6000" baseline="30000" dirty="0">
                <a:solidFill>
                  <a:schemeClr val="bg1"/>
                </a:solidFill>
              </a:rPr>
              <a:t>nd</a:t>
            </a:r>
            <a:endParaRPr lang="en-GB" sz="6000" dirty="0">
              <a:solidFill>
                <a:schemeClr val="bg1"/>
              </a:solidFill>
            </a:endParaRPr>
          </a:p>
        </p:txBody>
      </p:sp>
    </p:spTree>
    <p:extLst>
      <p:ext uri="{BB962C8B-B14F-4D97-AF65-F5344CB8AC3E}">
        <p14:creationId xmlns:p14="http://schemas.microsoft.com/office/powerpoint/2010/main" val="1629020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96ECB-2F13-326D-FCA3-3149DA9A1A53}"/>
            </a:ext>
          </a:extLst>
        </p:cNvPr>
        <p:cNvGrpSpPr/>
        <p:nvPr/>
      </p:nvGrpSpPr>
      <p:grpSpPr>
        <a:xfrm>
          <a:off x="0" y="0"/>
          <a:ext cx="0" cy="0"/>
          <a:chOff x="0" y="0"/>
          <a:chExt cx="0" cy="0"/>
        </a:xfrm>
      </p:grpSpPr>
      <p:cxnSp>
        <p:nvCxnSpPr>
          <p:cNvPr id="2" name="Connector 1">
            <a:extLst>
              <a:ext uri="{FF2B5EF4-FFF2-40B4-BE49-F238E27FC236}">
                <a16:creationId xmlns:a16="http://schemas.microsoft.com/office/drawing/2014/main" id="{4F33CD83-F3C4-0B4C-3EB6-EECBA12F4503}"/>
              </a:ext>
            </a:extLst>
          </p:cNvPr>
          <p:cNvCxnSpPr/>
          <p:nvPr/>
        </p:nvCxnSpPr>
        <p:spPr>
          <a:xfrm>
            <a:off x="640080" y="1554480"/>
            <a:ext cx="10789920" cy="438912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3" name="Connector 2">
            <a:extLst>
              <a:ext uri="{FF2B5EF4-FFF2-40B4-BE49-F238E27FC236}">
                <a16:creationId xmlns:a16="http://schemas.microsoft.com/office/drawing/2014/main" id="{CBD7D1FF-017C-1811-1EC6-6CF85C6F5107}"/>
              </a:ext>
            </a:extLst>
          </p:cNvPr>
          <p:cNvCxnSpPr/>
          <p:nvPr/>
        </p:nvCxnSpPr>
        <p:spPr>
          <a:xfrm flipV="1">
            <a:off x="731520" y="1508760"/>
            <a:ext cx="10652760" cy="4434840"/>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458AD25A-944B-34B2-4677-D42877A7437E}"/>
              </a:ext>
            </a:extLst>
          </p:cNvPr>
          <p:cNvSpPr txBox="1"/>
          <p:nvPr/>
        </p:nvSpPr>
        <p:spPr>
          <a:xfrm>
            <a:off x="425824" y="2080260"/>
            <a:ext cx="2468880" cy="502920"/>
          </a:xfrm>
          <a:prstGeom prst="rect">
            <a:avLst/>
          </a:prstGeom>
          <a:noFill/>
        </p:spPr>
        <p:txBody>
          <a:bodyPr wrap="none">
            <a:spAutoFit/>
          </a:bodyPr>
          <a:lstStyle/>
          <a:p>
            <a:pPr algn="l"/>
            <a:r>
              <a:rPr sz="2800">
                <a:solidFill>
                  <a:srgbClr val="E8E5D3"/>
                </a:solidFill>
                <a:latin typeface="Arial"/>
              </a:rPr>
              <a:t>NATIONS</a:t>
            </a:r>
          </a:p>
        </p:txBody>
      </p:sp>
      <p:cxnSp>
        <p:nvCxnSpPr>
          <p:cNvPr id="5" name="Connector 4">
            <a:extLst>
              <a:ext uri="{FF2B5EF4-FFF2-40B4-BE49-F238E27FC236}">
                <a16:creationId xmlns:a16="http://schemas.microsoft.com/office/drawing/2014/main" id="{D990DF3D-2F1B-8908-5C46-34DBCBA0DF9D}"/>
              </a:ext>
            </a:extLst>
          </p:cNvPr>
          <p:cNvCxnSpPr>
            <a:cxnSpLocks/>
          </p:cNvCxnSpPr>
          <p:nvPr/>
        </p:nvCxnSpPr>
        <p:spPr>
          <a:xfrm>
            <a:off x="471544" y="2564892"/>
            <a:ext cx="1612750"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690A3BA9-E198-28A2-3C44-A77F5D4AB289}"/>
              </a:ext>
            </a:extLst>
          </p:cNvPr>
          <p:cNvSpPr txBox="1"/>
          <p:nvPr/>
        </p:nvSpPr>
        <p:spPr>
          <a:xfrm>
            <a:off x="2554945" y="2881256"/>
            <a:ext cx="2103120" cy="502920"/>
          </a:xfrm>
          <a:prstGeom prst="rect">
            <a:avLst/>
          </a:prstGeom>
          <a:noFill/>
        </p:spPr>
        <p:txBody>
          <a:bodyPr wrap="none">
            <a:spAutoFit/>
          </a:bodyPr>
          <a:lstStyle/>
          <a:p>
            <a:pPr algn="l"/>
            <a:r>
              <a:rPr sz="2600" dirty="0">
                <a:solidFill>
                  <a:srgbClr val="E8E5D3"/>
                </a:solidFill>
                <a:latin typeface="Arial"/>
              </a:rPr>
              <a:t>FAMILY</a:t>
            </a:r>
          </a:p>
        </p:txBody>
      </p:sp>
      <p:cxnSp>
        <p:nvCxnSpPr>
          <p:cNvPr id="7" name="Connector 6">
            <a:extLst>
              <a:ext uri="{FF2B5EF4-FFF2-40B4-BE49-F238E27FC236}">
                <a16:creationId xmlns:a16="http://schemas.microsoft.com/office/drawing/2014/main" id="{779B2430-447B-0CE1-209E-3F5EDE30EE7F}"/>
              </a:ext>
            </a:extLst>
          </p:cNvPr>
          <p:cNvCxnSpPr>
            <a:cxnSpLocks/>
          </p:cNvCxnSpPr>
          <p:nvPr/>
        </p:nvCxnSpPr>
        <p:spPr>
          <a:xfrm>
            <a:off x="2599769" y="3365705"/>
            <a:ext cx="1246542" cy="0"/>
          </a:xfrm>
          <a:prstGeom prst="line">
            <a:avLst/>
          </a:prstGeom>
          <a:ln w="19050">
            <a:solidFill>
              <a:srgbClr val="D2D6C6"/>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7206BF9-7EF9-0602-04E3-35FF83A9056E}"/>
              </a:ext>
            </a:extLst>
          </p:cNvPr>
          <p:cNvSpPr txBox="1"/>
          <p:nvPr/>
        </p:nvSpPr>
        <p:spPr>
          <a:xfrm>
            <a:off x="2600665" y="3411608"/>
            <a:ext cx="2194560" cy="1234440"/>
          </a:xfrm>
          <a:prstGeom prst="rect">
            <a:avLst/>
          </a:prstGeom>
          <a:noFill/>
        </p:spPr>
        <p:txBody>
          <a:bodyPr wrap="none">
            <a:spAutoFit/>
          </a:bodyPr>
          <a:lstStyle/>
          <a:p>
            <a:pPr algn="l"/>
            <a:r>
              <a:rPr sz="2400" dirty="0">
                <a:solidFill>
                  <a:srgbClr val="E8E5D3"/>
                </a:solidFill>
                <a:latin typeface="Arial"/>
              </a:rPr>
              <a:t>ABE
ISRAEL</a:t>
            </a:r>
          </a:p>
        </p:txBody>
      </p:sp>
      <p:sp>
        <p:nvSpPr>
          <p:cNvPr id="9" name="TextBox 8">
            <a:extLst>
              <a:ext uri="{FF2B5EF4-FFF2-40B4-BE49-F238E27FC236}">
                <a16:creationId xmlns:a16="http://schemas.microsoft.com/office/drawing/2014/main" id="{04EB5C4A-ED5D-6CDD-74C3-3170B247D99F}"/>
              </a:ext>
            </a:extLst>
          </p:cNvPr>
          <p:cNvSpPr txBox="1"/>
          <p:nvPr/>
        </p:nvSpPr>
        <p:spPr>
          <a:xfrm>
            <a:off x="4284235" y="3294525"/>
            <a:ext cx="1097280" cy="411480"/>
          </a:xfrm>
          <a:prstGeom prst="rect">
            <a:avLst/>
          </a:prstGeom>
          <a:noFill/>
        </p:spPr>
        <p:txBody>
          <a:bodyPr wrap="none">
            <a:spAutoFit/>
          </a:bodyPr>
          <a:lstStyle/>
          <a:p>
            <a:pPr algn="l"/>
            <a:r>
              <a:rPr sz="2300">
                <a:solidFill>
                  <a:srgbClr val="E8E5D3"/>
                </a:solidFill>
                <a:latin typeface="Arial"/>
              </a:rPr>
              <a:t>KING</a:t>
            </a:r>
          </a:p>
        </p:txBody>
      </p:sp>
      <p:cxnSp>
        <p:nvCxnSpPr>
          <p:cNvPr id="10" name="Connector 9">
            <a:extLst>
              <a:ext uri="{FF2B5EF4-FFF2-40B4-BE49-F238E27FC236}">
                <a16:creationId xmlns:a16="http://schemas.microsoft.com/office/drawing/2014/main" id="{69F46ED4-459C-C491-D727-35861731AEF9}"/>
              </a:ext>
            </a:extLst>
          </p:cNvPr>
          <p:cNvCxnSpPr/>
          <p:nvPr/>
        </p:nvCxnSpPr>
        <p:spPr>
          <a:xfrm>
            <a:off x="4284235" y="3706005"/>
            <a:ext cx="914400"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42B4FD46-2759-CA02-93AB-C6C6539C8505}"/>
              </a:ext>
            </a:extLst>
          </p:cNvPr>
          <p:cNvSpPr txBox="1"/>
          <p:nvPr/>
        </p:nvSpPr>
        <p:spPr>
          <a:xfrm>
            <a:off x="4284235" y="3751725"/>
            <a:ext cx="1188720" cy="411480"/>
          </a:xfrm>
          <a:prstGeom prst="rect">
            <a:avLst/>
          </a:prstGeom>
          <a:noFill/>
        </p:spPr>
        <p:txBody>
          <a:bodyPr wrap="none">
            <a:spAutoFit/>
          </a:bodyPr>
          <a:lstStyle/>
          <a:p>
            <a:pPr algn="l"/>
            <a:r>
              <a:rPr sz="2200">
                <a:solidFill>
                  <a:srgbClr val="E8E5D3"/>
                </a:solidFill>
                <a:latin typeface="Arial"/>
              </a:rPr>
              <a:t>DAVID</a:t>
            </a:r>
          </a:p>
        </p:txBody>
      </p:sp>
      <p:sp>
        <p:nvSpPr>
          <p:cNvPr id="12" name="TextBox 11">
            <a:extLst>
              <a:ext uri="{FF2B5EF4-FFF2-40B4-BE49-F238E27FC236}">
                <a16:creationId xmlns:a16="http://schemas.microsoft.com/office/drawing/2014/main" id="{3C85904B-8CF0-7D35-2EC1-7B69940F8758}"/>
              </a:ext>
            </a:extLst>
          </p:cNvPr>
          <p:cNvSpPr txBox="1"/>
          <p:nvPr/>
        </p:nvSpPr>
        <p:spPr>
          <a:xfrm>
            <a:off x="5249285" y="4296239"/>
            <a:ext cx="1508760" cy="731520"/>
          </a:xfrm>
          <a:prstGeom prst="rect">
            <a:avLst/>
          </a:prstGeom>
          <a:noFill/>
        </p:spPr>
        <p:txBody>
          <a:bodyPr wrap="none">
            <a:spAutoFit/>
          </a:bodyPr>
          <a:lstStyle/>
          <a:p>
            <a:pPr algn="ctr"/>
            <a:r>
              <a:rPr sz="2200" dirty="0">
                <a:solidFill>
                  <a:srgbClr val="E8E5D3"/>
                </a:solidFill>
                <a:latin typeface="Arial"/>
              </a:rPr>
              <a:t>MESSIAH
JC</a:t>
            </a:r>
          </a:p>
        </p:txBody>
      </p:sp>
      <p:sp>
        <p:nvSpPr>
          <p:cNvPr id="13" name="TextBox 12">
            <a:extLst>
              <a:ext uri="{FF2B5EF4-FFF2-40B4-BE49-F238E27FC236}">
                <a16:creationId xmlns:a16="http://schemas.microsoft.com/office/drawing/2014/main" id="{71F92DC1-D6FD-6975-46E1-09FCF5AB3898}"/>
              </a:ext>
            </a:extLst>
          </p:cNvPr>
          <p:cNvSpPr txBox="1"/>
          <p:nvPr/>
        </p:nvSpPr>
        <p:spPr>
          <a:xfrm>
            <a:off x="7274857" y="3458580"/>
            <a:ext cx="1234633" cy="446276"/>
          </a:xfrm>
          <a:prstGeom prst="rect">
            <a:avLst/>
          </a:prstGeom>
          <a:noFill/>
        </p:spPr>
        <p:txBody>
          <a:bodyPr wrap="none">
            <a:spAutoFit/>
          </a:bodyPr>
          <a:lstStyle/>
          <a:p>
            <a:pPr algn="l"/>
            <a:r>
              <a:rPr lang="en-GB" sz="2300" dirty="0">
                <a:solidFill>
                  <a:srgbClr val="E8E5D3"/>
                </a:solidFill>
                <a:latin typeface="Arial"/>
              </a:rPr>
              <a:t>ISRAEL</a:t>
            </a:r>
            <a:endParaRPr sz="2300" dirty="0">
              <a:solidFill>
                <a:srgbClr val="E8E5D3"/>
              </a:solidFill>
              <a:latin typeface="Arial"/>
            </a:endParaRPr>
          </a:p>
        </p:txBody>
      </p:sp>
      <p:cxnSp>
        <p:nvCxnSpPr>
          <p:cNvPr id="14" name="Connector 13">
            <a:extLst>
              <a:ext uri="{FF2B5EF4-FFF2-40B4-BE49-F238E27FC236}">
                <a16:creationId xmlns:a16="http://schemas.microsoft.com/office/drawing/2014/main" id="{F3EEF0B1-FC5B-C35D-816A-89E50EF6AE9F}"/>
              </a:ext>
            </a:extLst>
          </p:cNvPr>
          <p:cNvCxnSpPr>
            <a:cxnSpLocks/>
          </p:cNvCxnSpPr>
          <p:nvPr/>
        </p:nvCxnSpPr>
        <p:spPr>
          <a:xfrm>
            <a:off x="7386913" y="3889426"/>
            <a:ext cx="1013012" cy="0"/>
          </a:xfrm>
          <a:prstGeom prst="line">
            <a:avLst/>
          </a:prstGeom>
          <a:ln w="17780">
            <a:solidFill>
              <a:srgbClr val="D2D6C6"/>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817642BA-07F6-443F-260A-B63C251C1D70}"/>
              </a:ext>
            </a:extLst>
          </p:cNvPr>
          <p:cNvSpPr txBox="1"/>
          <p:nvPr/>
        </p:nvSpPr>
        <p:spPr>
          <a:xfrm>
            <a:off x="9738360" y="2125980"/>
            <a:ext cx="1645920" cy="594360"/>
          </a:xfrm>
          <a:prstGeom prst="rect">
            <a:avLst/>
          </a:prstGeom>
          <a:noFill/>
        </p:spPr>
        <p:txBody>
          <a:bodyPr wrap="none">
            <a:spAutoFit/>
          </a:bodyPr>
          <a:lstStyle/>
          <a:p>
            <a:pPr algn="ctr"/>
            <a:r>
              <a:rPr sz="2700" dirty="0">
                <a:solidFill>
                  <a:srgbClr val="E8E5D3"/>
                </a:solidFill>
                <a:latin typeface="Arial"/>
              </a:rPr>
              <a:t>NATIONS</a:t>
            </a:r>
          </a:p>
        </p:txBody>
      </p:sp>
      <p:sp>
        <p:nvSpPr>
          <p:cNvPr id="22" name="Rectangle 21">
            <a:extLst>
              <a:ext uri="{FF2B5EF4-FFF2-40B4-BE49-F238E27FC236}">
                <a16:creationId xmlns:a16="http://schemas.microsoft.com/office/drawing/2014/main" id="{BB087754-0406-3D3B-2ADA-B82E6F4CD768}"/>
              </a:ext>
            </a:extLst>
          </p:cNvPr>
          <p:cNvSpPr/>
          <p:nvPr/>
        </p:nvSpPr>
        <p:spPr>
          <a:xfrm>
            <a:off x="164592" y="164592"/>
            <a:ext cx="11859768" cy="6528816"/>
          </a:xfrm>
          <a:prstGeom prst="rect">
            <a:avLst/>
          </a:prstGeom>
          <a:noFill/>
          <a:ln w="127000">
            <a:solidFill>
              <a:srgbClr val="1F23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Arrow: Right 16">
            <a:extLst>
              <a:ext uri="{FF2B5EF4-FFF2-40B4-BE49-F238E27FC236}">
                <a16:creationId xmlns:a16="http://schemas.microsoft.com/office/drawing/2014/main" id="{49CFF866-A41E-7E4E-9CE8-5BD94B199225}"/>
              </a:ext>
            </a:extLst>
          </p:cNvPr>
          <p:cNvSpPr/>
          <p:nvPr/>
        </p:nvSpPr>
        <p:spPr>
          <a:xfrm>
            <a:off x="2178424" y="3473824"/>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A386D691-7B50-6B6E-FFB8-9FACEB09772B}"/>
              </a:ext>
            </a:extLst>
          </p:cNvPr>
          <p:cNvSpPr/>
          <p:nvPr/>
        </p:nvSpPr>
        <p:spPr>
          <a:xfrm>
            <a:off x="3846311"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F850F7CA-2C2B-7C65-CFC5-EF730F280D13}"/>
              </a:ext>
            </a:extLst>
          </p:cNvPr>
          <p:cNvSpPr/>
          <p:nvPr/>
        </p:nvSpPr>
        <p:spPr>
          <a:xfrm>
            <a:off x="5249285" y="3549203"/>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4" name="Arrow: Right 23">
            <a:extLst>
              <a:ext uri="{FF2B5EF4-FFF2-40B4-BE49-F238E27FC236}">
                <a16:creationId xmlns:a16="http://schemas.microsoft.com/office/drawing/2014/main" id="{81C1B323-88C2-0C82-E0EB-B2054E59B020}"/>
              </a:ext>
            </a:extLst>
          </p:cNvPr>
          <p:cNvSpPr/>
          <p:nvPr/>
        </p:nvSpPr>
        <p:spPr>
          <a:xfrm>
            <a:off x="6648228" y="3569917"/>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6" name="Arrow: Right 25">
            <a:extLst>
              <a:ext uri="{FF2B5EF4-FFF2-40B4-BE49-F238E27FC236}">
                <a16:creationId xmlns:a16="http://schemas.microsoft.com/office/drawing/2014/main" id="{4F76C94E-2CFC-49B7-AAB0-CE172E2A7868}"/>
              </a:ext>
            </a:extLst>
          </p:cNvPr>
          <p:cNvSpPr/>
          <p:nvPr/>
        </p:nvSpPr>
        <p:spPr>
          <a:xfrm>
            <a:off x="8900611" y="3568315"/>
            <a:ext cx="327211" cy="341386"/>
          </a:xfrm>
          <a:prstGeom prst="rightArrow">
            <a:avLst/>
          </a:prstGeom>
          <a:solidFill>
            <a:srgbClr val="DBD7BF"/>
          </a:solidFill>
          <a:ln>
            <a:solidFill>
              <a:srgbClr val="DBD7B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27" name="Connector 4">
            <a:extLst>
              <a:ext uri="{FF2B5EF4-FFF2-40B4-BE49-F238E27FC236}">
                <a16:creationId xmlns:a16="http://schemas.microsoft.com/office/drawing/2014/main" id="{6E1A03A5-5A7F-E8A5-4E2E-A1C8431F3ECE}"/>
              </a:ext>
            </a:extLst>
          </p:cNvPr>
          <p:cNvCxnSpPr>
            <a:cxnSpLocks/>
          </p:cNvCxnSpPr>
          <p:nvPr/>
        </p:nvCxnSpPr>
        <p:spPr>
          <a:xfrm>
            <a:off x="9705277" y="2596270"/>
            <a:ext cx="1621629" cy="0"/>
          </a:xfrm>
          <a:prstGeom prst="line">
            <a:avLst/>
          </a:prstGeom>
          <a:ln w="21590">
            <a:solidFill>
              <a:srgbClr val="D2D6C6"/>
            </a:solidFill>
          </a:ln>
        </p:spPr>
        <p:style>
          <a:lnRef idx="2">
            <a:schemeClr val="accent1"/>
          </a:lnRef>
          <a:fillRef idx="0">
            <a:schemeClr val="accent1"/>
          </a:fillRef>
          <a:effectRef idx="1">
            <a:schemeClr val="accent1"/>
          </a:effectRef>
          <a:fontRef idx="minor">
            <a:schemeClr val="tx1"/>
          </a:fontRef>
        </p:style>
      </p:cxnSp>
      <p:cxnSp>
        <p:nvCxnSpPr>
          <p:cNvPr id="18" name="Connector 2">
            <a:extLst>
              <a:ext uri="{FF2B5EF4-FFF2-40B4-BE49-F238E27FC236}">
                <a16:creationId xmlns:a16="http://schemas.microsoft.com/office/drawing/2014/main" id="{96CDA90B-8CFD-C56E-DF64-2F874731BF8C}"/>
              </a:ext>
            </a:extLst>
          </p:cNvPr>
          <p:cNvCxnSpPr>
            <a:cxnSpLocks/>
          </p:cNvCxnSpPr>
          <p:nvPr/>
        </p:nvCxnSpPr>
        <p:spPr>
          <a:xfrm flipV="1">
            <a:off x="6016214" y="3751725"/>
            <a:ext cx="0" cy="569259"/>
          </a:xfrm>
          <a:prstGeom prst="line">
            <a:avLst/>
          </a:prstGeom>
          <a:ln w="26670">
            <a:solidFill>
              <a:srgbClr val="D2D6C6"/>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8E6471D2-40E3-1CFE-388D-02695D265DF2}"/>
              </a:ext>
            </a:extLst>
          </p:cNvPr>
          <p:cNvSpPr txBox="1"/>
          <p:nvPr/>
        </p:nvSpPr>
        <p:spPr>
          <a:xfrm>
            <a:off x="7010845" y="979558"/>
            <a:ext cx="2351447" cy="800219"/>
          </a:xfrm>
          <a:prstGeom prst="rect">
            <a:avLst/>
          </a:prstGeom>
          <a:noFill/>
        </p:spPr>
        <p:txBody>
          <a:bodyPr wrap="square">
            <a:spAutoFit/>
          </a:bodyPr>
          <a:lstStyle/>
          <a:p>
            <a:pPr algn="ctr"/>
            <a:r>
              <a:rPr lang="en-GB" sz="2300" dirty="0">
                <a:solidFill>
                  <a:srgbClr val="E8E5D3"/>
                </a:solidFill>
                <a:latin typeface="Arial"/>
              </a:rPr>
              <a:t>Syrophoenician woman</a:t>
            </a:r>
            <a:endParaRPr sz="2300" dirty="0">
              <a:solidFill>
                <a:srgbClr val="E8E5D3"/>
              </a:solidFill>
              <a:latin typeface="Arial"/>
            </a:endParaRPr>
          </a:p>
        </p:txBody>
      </p:sp>
      <p:sp>
        <p:nvSpPr>
          <p:cNvPr id="25" name="Isosceles Triangle 24">
            <a:extLst>
              <a:ext uri="{FF2B5EF4-FFF2-40B4-BE49-F238E27FC236}">
                <a16:creationId xmlns:a16="http://schemas.microsoft.com/office/drawing/2014/main" id="{B65571BB-7E97-EECD-D780-870187BED2B5}"/>
              </a:ext>
            </a:extLst>
          </p:cNvPr>
          <p:cNvSpPr/>
          <p:nvPr/>
        </p:nvSpPr>
        <p:spPr>
          <a:xfrm rot="16200000">
            <a:off x="6463156" y="2128622"/>
            <a:ext cx="2611772" cy="3186501"/>
          </a:xfrm>
          <a:prstGeom prst="triangle">
            <a:avLst>
              <a:gd name="adj" fmla="val 50198"/>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0" name="Straight Arrow Connector 29">
            <a:extLst>
              <a:ext uri="{FF2B5EF4-FFF2-40B4-BE49-F238E27FC236}">
                <a16:creationId xmlns:a16="http://schemas.microsoft.com/office/drawing/2014/main" id="{E43FFBFF-D217-45F9-1A48-BF8DA9672A79}"/>
              </a:ext>
            </a:extLst>
          </p:cNvPr>
          <p:cNvCxnSpPr>
            <a:stCxn id="20" idx="2"/>
          </p:cNvCxnSpPr>
          <p:nvPr/>
        </p:nvCxnSpPr>
        <p:spPr>
          <a:xfrm>
            <a:off x="8186569" y="1779777"/>
            <a:ext cx="34066" cy="1425105"/>
          </a:xfrm>
          <a:prstGeom prst="straightConnector1">
            <a:avLst/>
          </a:prstGeom>
          <a:ln w="57150">
            <a:solidFill>
              <a:srgbClr val="DBD7B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5030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lly Tennis Court">
            <a:extLst>
              <a:ext uri="{FF2B5EF4-FFF2-40B4-BE49-F238E27FC236}">
                <a16:creationId xmlns:a16="http://schemas.microsoft.com/office/drawing/2014/main" id="{C769EB57-1E7D-797C-FF65-F429E85FC10C}"/>
              </a:ext>
            </a:extLst>
          </p:cNvPr>
          <p:cNvPicPr>
            <a:picLocks noChangeAspect="1"/>
          </p:cNvPicPr>
          <p:nvPr/>
        </p:nvPicPr>
        <p:blipFill>
          <a:blip r:embed="rId3"/>
          <a:stretch>
            <a:fillRect/>
          </a:stretch>
        </p:blipFill>
        <p:spPr>
          <a:xfrm>
            <a:off x="8839264" y="1876261"/>
            <a:ext cx="2384878" cy="4250066"/>
          </a:xfrm>
          <a:prstGeom prst="rect">
            <a:avLst/>
          </a:prstGeom>
        </p:spPr>
      </p:pic>
      <p:sp>
        <p:nvSpPr>
          <p:cNvPr id="3" name="Title 2">
            <a:extLst>
              <a:ext uri="{FF2B5EF4-FFF2-40B4-BE49-F238E27FC236}">
                <a16:creationId xmlns:a16="http://schemas.microsoft.com/office/drawing/2014/main" id="{E8B98CB1-FFF6-418F-9104-73F1BA4582D8}"/>
              </a:ext>
            </a:extLst>
          </p:cNvPr>
          <p:cNvSpPr>
            <a:spLocks noGrp="1"/>
          </p:cNvSpPr>
          <p:nvPr>
            <p:ph type="title"/>
          </p:nvPr>
        </p:nvSpPr>
        <p:spPr/>
        <p:txBody>
          <a:bodyPr/>
          <a:lstStyle/>
          <a:p>
            <a:pPr algn="ctr"/>
            <a:r>
              <a:rPr lang="en-GB" dirty="0">
                <a:solidFill>
                  <a:schemeClr val="bg1"/>
                </a:solidFill>
              </a:rPr>
              <a:t>Why the back and forth?</a:t>
            </a:r>
          </a:p>
        </p:txBody>
      </p:sp>
      <p:sp>
        <p:nvSpPr>
          <p:cNvPr id="4" name="Content Placeholder 3">
            <a:extLst>
              <a:ext uri="{FF2B5EF4-FFF2-40B4-BE49-F238E27FC236}">
                <a16:creationId xmlns:a16="http://schemas.microsoft.com/office/drawing/2014/main" id="{24361FC6-2E6C-5C8C-39EC-3CE3B55D98C6}"/>
              </a:ext>
            </a:extLst>
          </p:cNvPr>
          <p:cNvSpPr>
            <a:spLocks noGrp="1"/>
          </p:cNvSpPr>
          <p:nvPr>
            <p:ph idx="1"/>
          </p:nvPr>
        </p:nvSpPr>
        <p:spPr>
          <a:xfrm>
            <a:off x="838200" y="1825625"/>
            <a:ext cx="7537488" cy="4351338"/>
          </a:xfrm>
        </p:spPr>
        <p:txBody>
          <a:bodyPr/>
          <a:lstStyle/>
          <a:p>
            <a:pPr>
              <a:lnSpc>
                <a:spcPct val="100000"/>
              </a:lnSpc>
              <a:spcBef>
                <a:spcPts val="0"/>
              </a:spcBef>
              <a:defRPr/>
            </a:pPr>
            <a:r>
              <a:rPr lang="en-GB" dirty="0">
                <a:solidFill>
                  <a:schemeClr val="bg1"/>
                </a:solidFill>
              </a:rPr>
              <a:t>Rabbi teaching style</a:t>
            </a:r>
          </a:p>
          <a:p>
            <a:pPr>
              <a:lnSpc>
                <a:spcPct val="100000"/>
              </a:lnSpc>
              <a:spcBef>
                <a:spcPts val="0"/>
              </a:spcBef>
              <a:defRPr/>
            </a:pPr>
            <a:endParaRPr lang="en-GB" dirty="0">
              <a:solidFill>
                <a:schemeClr val="bg1"/>
              </a:solidFill>
            </a:endParaRPr>
          </a:p>
          <a:p>
            <a:pPr>
              <a:lnSpc>
                <a:spcPct val="100000"/>
              </a:lnSpc>
              <a:spcBef>
                <a:spcPts val="0"/>
              </a:spcBef>
              <a:defRPr/>
            </a:pPr>
            <a:r>
              <a:rPr lang="en-GB" dirty="0">
                <a:solidFill>
                  <a:schemeClr val="bg1"/>
                </a:solidFill>
              </a:rPr>
              <a:t>Like Abraham &amp; God</a:t>
            </a:r>
          </a:p>
          <a:p>
            <a:pPr>
              <a:lnSpc>
                <a:spcPct val="100000"/>
              </a:lnSpc>
              <a:spcBef>
                <a:spcPts val="0"/>
              </a:spcBef>
              <a:defRPr/>
            </a:pPr>
            <a:endParaRPr lang="en-GB" dirty="0">
              <a:solidFill>
                <a:schemeClr val="bg1"/>
              </a:solidFill>
            </a:endParaRPr>
          </a:p>
          <a:p>
            <a:pPr>
              <a:lnSpc>
                <a:spcPct val="100000"/>
              </a:lnSpc>
              <a:spcBef>
                <a:spcPts val="0"/>
              </a:spcBef>
              <a:defRPr/>
            </a:pPr>
            <a:r>
              <a:rPr lang="en-GB" dirty="0">
                <a:solidFill>
                  <a:schemeClr val="bg1"/>
                </a:solidFill>
              </a:rPr>
              <a:t>For her sake – to draw out what was in her that she wasn’t even aware of</a:t>
            </a:r>
          </a:p>
          <a:p>
            <a:pPr>
              <a:lnSpc>
                <a:spcPct val="100000"/>
              </a:lnSpc>
              <a:spcBef>
                <a:spcPts val="0"/>
              </a:spcBef>
              <a:defRPr/>
            </a:pPr>
            <a:endParaRPr lang="en-GB" dirty="0">
              <a:solidFill>
                <a:schemeClr val="bg1"/>
              </a:solidFill>
            </a:endParaRPr>
          </a:p>
          <a:p>
            <a:pPr>
              <a:lnSpc>
                <a:spcPct val="100000"/>
              </a:lnSpc>
              <a:spcBef>
                <a:spcPts val="0"/>
              </a:spcBef>
              <a:defRPr/>
            </a:pPr>
            <a:r>
              <a:rPr lang="en-GB" dirty="0">
                <a:solidFill>
                  <a:schemeClr val="bg1"/>
                </a:solidFill>
              </a:rPr>
              <a:t>For our sake – to show Him and what He wants from us </a:t>
            </a:r>
          </a:p>
          <a:p>
            <a:endParaRPr lang="en-GB" dirty="0">
              <a:solidFill>
                <a:schemeClr val="bg1"/>
              </a:solidFill>
            </a:endParaRPr>
          </a:p>
        </p:txBody>
      </p:sp>
    </p:spTree>
    <p:extLst>
      <p:ext uri="{BB962C8B-B14F-4D97-AF65-F5344CB8AC3E}">
        <p14:creationId xmlns:p14="http://schemas.microsoft.com/office/powerpoint/2010/main" val="243019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w The Faith Of The Canaanite Woman Inspires Us Not To Give Up – The  Additional Needs Blogfather">
            <a:extLst>
              <a:ext uri="{FF2B5EF4-FFF2-40B4-BE49-F238E27FC236}">
                <a16:creationId xmlns:a16="http://schemas.microsoft.com/office/drawing/2014/main" id="{EE598B66-C542-E366-86AA-6AC69A25FABF}"/>
              </a:ext>
            </a:extLst>
          </p:cNvPr>
          <p:cNvPicPr>
            <a:picLocks noChangeAspect="1"/>
          </p:cNvPicPr>
          <p:nvPr/>
        </p:nvPicPr>
        <p:blipFill>
          <a:blip r:embed="rId3"/>
          <a:stretch>
            <a:fillRect/>
          </a:stretch>
        </p:blipFill>
        <p:spPr>
          <a:xfrm>
            <a:off x="420001" y="2169671"/>
            <a:ext cx="6148828" cy="3458716"/>
          </a:xfrm>
          <a:prstGeom prst="rect">
            <a:avLst/>
          </a:prstGeom>
        </p:spPr>
      </p:pic>
      <p:sp>
        <p:nvSpPr>
          <p:cNvPr id="3" name="Title 2">
            <a:extLst>
              <a:ext uri="{FF2B5EF4-FFF2-40B4-BE49-F238E27FC236}">
                <a16:creationId xmlns:a16="http://schemas.microsoft.com/office/drawing/2014/main" id="{79051352-B330-151D-F6A2-9645CF8BED73}"/>
              </a:ext>
            </a:extLst>
          </p:cNvPr>
          <p:cNvSpPr>
            <a:spLocks noGrp="1"/>
          </p:cNvSpPr>
          <p:nvPr>
            <p:ph type="title"/>
          </p:nvPr>
        </p:nvSpPr>
        <p:spPr/>
        <p:txBody>
          <a:bodyPr/>
          <a:lstStyle/>
          <a:p>
            <a:r>
              <a:rPr lang="en-GB" dirty="0">
                <a:solidFill>
                  <a:schemeClr val="bg1"/>
                </a:solidFill>
              </a:rPr>
              <a:t>The Woman’s Response</a:t>
            </a:r>
          </a:p>
        </p:txBody>
      </p:sp>
      <p:sp>
        <p:nvSpPr>
          <p:cNvPr id="4" name="Content Placeholder 3">
            <a:extLst>
              <a:ext uri="{FF2B5EF4-FFF2-40B4-BE49-F238E27FC236}">
                <a16:creationId xmlns:a16="http://schemas.microsoft.com/office/drawing/2014/main" id="{D1F3E1E2-A3C8-ABA3-6CC2-F7E3D1DAAD4C}"/>
              </a:ext>
            </a:extLst>
          </p:cNvPr>
          <p:cNvSpPr>
            <a:spLocks noGrp="1"/>
          </p:cNvSpPr>
          <p:nvPr>
            <p:ph idx="1"/>
          </p:nvPr>
        </p:nvSpPr>
        <p:spPr>
          <a:xfrm>
            <a:off x="6823130" y="1825625"/>
            <a:ext cx="4530670" cy="4351338"/>
          </a:xfrm>
        </p:spPr>
        <p:txBody>
          <a:bodyPr/>
          <a:lstStyle/>
          <a:p>
            <a:pPr marL="514350" indent="-514350">
              <a:buFont typeface="+mj-lt"/>
              <a:buAutoNum type="arabicPeriod"/>
            </a:pPr>
            <a:r>
              <a:rPr lang="en-GB" dirty="0">
                <a:solidFill>
                  <a:schemeClr val="bg1"/>
                </a:solidFill>
              </a:rPr>
              <a:t>Perceive Jesus’ identity &amp; mission</a:t>
            </a:r>
          </a:p>
          <a:p>
            <a:pPr marL="514350" indent="-514350">
              <a:buFont typeface="+mj-lt"/>
              <a:buAutoNum type="arabicPeriod"/>
            </a:pPr>
            <a:r>
              <a:rPr lang="en-GB" dirty="0">
                <a:solidFill>
                  <a:schemeClr val="bg1"/>
                </a:solidFill>
              </a:rPr>
              <a:t>Demanded a future promise in the present</a:t>
            </a:r>
          </a:p>
          <a:p>
            <a:pPr marL="514350" indent="-514350">
              <a:buFont typeface="+mj-lt"/>
              <a:buAutoNum type="arabicPeriod"/>
            </a:pPr>
            <a:r>
              <a:rPr lang="en-GB" dirty="0">
                <a:solidFill>
                  <a:schemeClr val="bg1"/>
                </a:solidFill>
              </a:rPr>
              <a:t>Didn’t take offense</a:t>
            </a:r>
          </a:p>
          <a:p>
            <a:pPr marL="514350" indent="-514350">
              <a:buFont typeface="+mj-lt"/>
              <a:buAutoNum type="arabicPeriod"/>
            </a:pPr>
            <a:r>
              <a:rPr lang="en-GB" dirty="0">
                <a:solidFill>
                  <a:schemeClr val="bg1"/>
                </a:solidFill>
              </a:rPr>
              <a:t>Received Jesus as His mercy deserves</a:t>
            </a:r>
          </a:p>
          <a:p>
            <a:pPr marL="514350" indent="-514350">
              <a:buFont typeface="+mj-lt"/>
              <a:buAutoNum type="arabicPeriod"/>
            </a:pPr>
            <a:r>
              <a:rPr lang="en-GB" dirty="0">
                <a:solidFill>
                  <a:schemeClr val="bg1"/>
                </a:solidFill>
              </a:rPr>
              <a:t>Gave Jesus ‘permission to land’</a:t>
            </a:r>
          </a:p>
          <a:p>
            <a:pPr marL="514350" indent="-514350">
              <a:buFont typeface="+mj-lt"/>
              <a:buAutoNum type="arabicPeriod"/>
            </a:pPr>
            <a:endParaRPr lang="en-GB" dirty="0">
              <a:solidFill>
                <a:schemeClr val="bg1"/>
              </a:solidFill>
            </a:endParaRPr>
          </a:p>
        </p:txBody>
      </p:sp>
    </p:spTree>
    <p:extLst>
      <p:ext uri="{BB962C8B-B14F-4D97-AF65-F5344CB8AC3E}">
        <p14:creationId xmlns:p14="http://schemas.microsoft.com/office/powerpoint/2010/main" val="267882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4C2A9-A30F-B2A8-F76D-056AB5902C5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764E12C-AC0B-5FF5-95DF-E1D35E71EEDD}"/>
              </a:ext>
            </a:extLst>
          </p:cNvPr>
          <p:cNvSpPr txBox="1"/>
          <p:nvPr/>
        </p:nvSpPr>
        <p:spPr>
          <a:xfrm>
            <a:off x="248771" y="1099322"/>
            <a:ext cx="11694458" cy="5693866"/>
          </a:xfrm>
          <a:prstGeom prst="rect">
            <a:avLst/>
          </a:prstGeom>
          <a:noFill/>
        </p:spPr>
        <p:txBody>
          <a:bodyPr wrap="square">
            <a:spAutoFit/>
          </a:bodyPr>
          <a:lstStyle/>
          <a:p>
            <a:r>
              <a:rPr lang="en-GB" sz="2600" kern="100" dirty="0">
                <a:solidFill>
                  <a:schemeClr val="bg1"/>
                </a:solidFill>
                <a:cs typeface="Times New Roman" panose="02020603050405020304" pitchFamily="18" charset="0"/>
              </a:rPr>
              <a:t>31 Then Jesus left the vicinity of Tyre and went through Sidon, down to the Sea of Galilee and into the region of the Decapolis. 32 There some people brought to him a man who was deaf and could hardly talk, and they begged Jesus to place his hand on him.</a:t>
            </a:r>
          </a:p>
          <a:p>
            <a:r>
              <a:rPr lang="en-GB" sz="2600" kern="100" dirty="0">
                <a:solidFill>
                  <a:schemeClr val="bg1"/>
                </a:solidFill>
                <a:cs typeface="Times New Roman" panose="02020603050405020304" pitchFamily="18" charset="0"/>
              </a:rPr>
              <a:t>33 After he took him aside, away from the crowd, Jesus put his fingers into the man’s ears. Then he spit and touched the man’s tongue. 34 He looked up to heaven and with a deep sigh said to him, “Ephphatha!” (which means “Be opened!”). 35 At this, the man’s ears were opened, his tongue was loosened and he began to speak plainly.</a:t>
            </a:r>
          </a:p>
          <a:p>
            <a:r>
              <a:rPr lang="en-GB" sz="2600" kern="100" dirty="0">
                <a:solidFill>
                  <a:schemeClr val="bg1"/>
                </a:solidFill>
                <a:cs typeface="Times New Roman" panose="02020603050405020304" pitchFamily="18" charset="0"/>
              </a:rPr>
              <a:t>36 Jesus commanded them not to tell anyone. But the more he did so, the more they kept talking about it. 37 People were overwhelmed with amazement. “He has done everything well,” they said. “He even makes the deaf hear and the mute speak.”</a:t>
            </a:r>
          </a:p>
          <a:p>
            <a:pPr>
              <a:lnSpc>
                <a:spcPct val="100000"/>
              </a:lnSpc>
              <a:spcAft>
                <a:spcPts val="800"/>
              </a:spcAft>
              <a:buNone/>
            </a:pPr>
            <a:endParaRPr lang="en-GB" sz="2600" kern="100" dirty="0">
              <a:solidFill>
                <a:schemeClr val="bg1"/>
              </a:solidFill>
              <a:effectLst/>
              <a:latin typeface="+mn-lt"/>
              <a:ea typeface="Aptos" panose="020B000402020202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E00D1177-DD17-5F52-3093-1A9606A979F6}"/>
              </a:ext>
            </a:extLst>
          </p:cNvPr>
          <p:cNvSpPr>
            <a:spLocks noGrp="1"/>
          </p:cNvSpPr>
          <p:nvPr>
            <p:ph type="title"/>
          </p:nvPr>
        </p:nvSpPr>
        <p:spPr>
          <a:xfrm>
            <a:off x="838200" y="64812"/>
            <a:ext cx="10515600" cy="1325563"/>
          </a:xfrm>
        </p:spPr>
        <p:txBody>
          <a:bodyPr/>
          <a:lstStyle/>
          <a:p>
            <a:pPr algn="ctr"/>
            <a:r>
              <a:rPr lang="en-GB" dirty="0">
                <a:solidFill>
                  <a:schemeClr val="bg1"/>
                </a:solidFill>
              </a:rPr>
              <a:t>Mark 7:31-37</a:t>
            </a:r>
          </a:p>
        </p:txBody>
      </p:sp>
    </p:spTree>
    <p:extLst>
      <p:ext uri="{BB962C8B-B14F-4D97-AF65-F5344CB8AC3E}">
        <p14:creationId xmlns:p14="http://schemas.microsoft.com/office/powerpoint/2010/main" val="3995109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040DF-028A-2E23-701F-BC1E4727675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AFB3E41-60BC-39DB-7C34-58686F4202A3}"/>
              </a:ext>
            </a:extLst>
          </p:cNvPr>
          <p:cNvSpPr txBox="1"/>
          <p:nvPr/>
        </p:nvSpPr>
        <p:spPr>
          <a:xfrm>
            <a:off x="4245694" y="359673"/>
            <a:ext cx="3700612" cy="492443"/>
          </a:xfrm>
          <a:prstGeom prst="rect">
            <a:avLst/>
          </a:prstGeom>
          <a:noFill/>
        </p:spPr>
        <p:txBody>
          <a:bodyPr wrap="square">
            <a:spAutoFit/>
          </a:bodyPr>
          <a:lstStyle/>
          <a:p>
            <a:r>
              <a:rPr lang="en-GB" sz="2600" kern="100" dirty="0">
                <a:solidFill>
                  <a:schemeClr val="bg1"/>
                </a:solidFill>
                <a:cs typeface="Times New Roman" panose="02020603050405020304" pitchFamily="18" charset="0"/>
              </a:rPr>
              <a:t>‘region of the Decapolis’</a:t>
            </a:r>
            <a:endParaRPr lang="en-GB" dirty="0"/>
          </a:p>
        </p:txBody>
      </p:sp>
      <p:pic>
        <p:nvPicPr>
          <p:cNvPr id="10" name="Picture 9">
            <a:extLst>
              <a:ext uri="{FF2B5EF4-FFF2-40B4-BE49-F238E27FC236}">
                <a16:creationId xmlns:a16="http://schemas.microsoft.com/office/drawing/2014/main" id="{DE3EB281-F61E-FA16-84EF-DE87C444F575}"/>
              </a:ext>
            </a:extLst>
          </p:cNvPr>
          <p:cNvPicPr>
            <a:picLocks noChangeAspect="1"/>
          </p:cNvPicPr>
          <p:nvPr/>
        </p:nvPicPr>
        <p:blipFill>
          <a:blip r:embed="rId3"/>
          <a:stretch>
            <a:fillRect/>
          </a:stretch>
        </p:blipFill>
        <p:spPr>
          <a:xfrm>
            <a:off x="1232428" y="1389859"/>
            <a:ext cx="3635812" cy="5143500"/>
          </a:xfrm>
          <a:prstGeom prst="rect">
            <a:avLst/>
          </a:prstGeom>
        </p:spPr>
      </p:pic>
      <p:sp>
        <p:nvSpPr>
          <p:cNvPr id="11" name="Rectangle 10">
            <a:extLst>
              <a:ext uri="{FF2B5EF4-FFF2-40B4-BE49-F238E27FC236}">
                <a16:creationId xmlns:a16="http://schemas.microsoft.com/office/drawing/2014/main" id="{9F7E10B0-911E-E9A6-C8BE-D29BBE18A508}"/>
              </a:ext>
            </a:extLst>
          </p:cNvPr>
          <p:cNvSpPr/>
          <p:nvPr/>
        </p:nvSpPr>
        <p:spPr>
          <a:xfrm>
            <a:off x="2759438" y="2037117"/>
            <a:ext cx="1823390" cy="1413091"/>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3860141E-42C7-8BEF-2545-6DEBBF84C96E}"/>
              </a:ext>
            </a:extLst>
          </p:cNvPr>
          <p:cNvCxnSpPr>
            <a:cxnSpLocks/>
          </p:cNvCxnSpPr>
          <p:nvPr/>
        </p:nvCxnSpPr>
        <p:spPr>
          <a:xfrm flipV="1">
            <a:off x="2749515" y="1580495"/>
            <a:ext cx="3708546" cy="413716"/>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2F960AC4-07B0-9B69-697B-8025E5A1B94B}"/>
              </a:ext>
            </a:extLst>
          </p:cNvPr>
          <p:cNvCxnSpPr>
            <a:cxnSpLocks/>
          </p:cNvCxnSpPr>
          <p:nvPr/>
        </p:nvCxnSpPr>
        <p:spPr>
          <a:xfrm>
            <a:off x="2749515" y="3450208"/>
            <a:ext cx="3708546" cy="1841409"/>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pic>
        <p:nvPicPr>
          <p:cNvPr id="3" name="Picture 2">
            <a:extLst>
              <a:ext uri="{FF2B5EF4-FFF2-40B4-BE49-F238E27FC236}">
                <a16:creationId xmlns:a16="http://schemas.microsoft.com/office/drawing/2014/main" id="{54B8029E-EB71-36F9-212E-23D1356F9B09}"/>
              </a:ext>
            </a:extLst>
          </p:cNvPr>
          <p:cNvPicPr>
            <a:picLocks noChangeAspect="1"/>
          </p:cNvPicPr>
          <p:nvPr/>
        </p:nvPicPr>
        <p:blipFill>
          <a:blip r:embed="rId3"/>
          <a:srcRect l="38341" t="9621" r="12042" b="62134"/>
          <a:stretch>
            <a:fillRect/>
          </a:stretch>
        </p:blipFill>
        <p:spPr>
          <a:xfrm>
            <a:off x="6458061" y="1580495"/>
            <a:ext cx="4608409" cy="3711122"/>
          </a:xfrm>
          <a:prstGeom prst="rect">
            <a:avLst/>
          </a:prstGeom>
        </p:spPr>
      </p:pic>
    </p:spTree>
    <p:extLst>
      <p:ext uri="{BB962C8B-B14F-4D97-AF65-F5344CB8AC3E}">
        <p14:creationId xmlns:p14="http://schemas.microsoft.com/office/powerpoint/2010/main" val="1426386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n He put His fingers into the man’s ears. – Slide 5">
            <a:extLst>
              <a:ext uri="{FF2B5EF4-FFF2-40B4-BE49-F238E27FC236}">
                <a16:creationId xmlns:a16="http://schemas.microsoft.com/office/drawing/2014/main" id="{5D495A13-AF98-3F36-5F4B-B1C229C5C843}"/>
              </a:ext>
            </a:extLst>
          </p:cNvPr>
          <p:cNvPicPr>
            <a:picLocks noChangeAspect="1"/>
          </p:cNvPicPr>
          <p:nvPr/>
        </p:nvPicPr>
        <p:blipFill>
          <a:blip r:embed="rId3"/>
          <a:stretch>
            <a:fillRect/>
          </a:stretch>
        </p:blipFill>
        <p:spPr>
          <a:xfrm>
            <a:off x="1547446" y="-4735"/>
            <a:ext cx="9127768" cy="6845826"/>
          </a:xfrm>
          <a:prstGeom prst="rect">
            <a:avLst/>
          </a:prstGeom>
        </p:spPr>
      </p:pic>
    </p:spTree>
    <p:extLst>
      <p:ext uri="{BB962C8B-B14F-4D97-AF65-F5344CB8AC3E}">
        <p14:creationId xmlns:p14="http://schemas.microsoft.com/office/powerpoint/2010/main" val="4223741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n, looking up to heaven, He sighed and commanded, ‘Open!’ – Slide 8">
            <a:extLst>
              <a:ext uri="{FF2B5EF4-FFF2-40B4-BE49-F238E27FC236}">
                <a16:creationId xmlns:a16="http://schemas.microsoft.com/office/drawing/2014/main" id="{CADC5BAF-71D5-A59C-77DB-F9D0ADC7CEE8}"/>
              </a:ext>
            </a:extLst>
          </p:cNvPr>
          <p:cNvPicPr>
            <a:picLocks noChangeAspect="1"/>
          </p:cNvPicPr>
          <p:nvPr/>
        </p:nvPicPr>
        <p:blipFill>
          <a:blip r:embed="rId3"/>
          <a:srcRect l="14636" r="4412"/>
          <a:stretch>
            <a:fillRect/>
          </a:stretch>
        </p:blipFill>
        <p:spPr>
          <a:xfrm>
            <a:off x="308406" y="961754"/>
            <a:ext cx="5279318" cy="4891229"/>
          </a:xfrm>
          <a:prstGeom prst="rect">
            <a:avLst/>
          </a:prstGeom>
        </p:spPr>
      </p:pic>
      <p:sp>
        <p:nvSpPr>
          <p:cNvPr id="4" name="TextBox 3">
            <a:extLst>
              <a:ext uri="{FF2B5EF4-FFF2-40B4-BE49-F238E27FC236}">
                <a16:creationId xmlns:a16="http://schemas.microsoft.com/office/drawing/2014/main" id="{630A571B-149D-8A3D-7567-47F12BF5E59B}"/>
              </a:ext>
            </a:extLst>
          </p:cNvPr>
          <p:cNvSpPr txBox="1"/>
          <p:nvPr/>
        </p:nvSpPr>
        <p:spPr>
          <a:xfrm>
            <a:off x="5223538" y="633267"/>
            <a:ext cx="6096912" cy="5262979"/>
          </a:xfrm>
          <a:prstGeom prst="rect">
            <a:avLst/>
          </a:prstGeom>
          <a:noFill/>
        </p:spPr>
        <p:txBody>
          <a:bodyPr wrap="square">
            <a:spAutoFit/>
          </a:bodyPr>
          <a:lstStyle/>
          <a:p>
            <a:pPr marL="457200" algn="ctr">
              <a:buNone/>
            </a:pPr>
            <a:r>
              <a:rPr lang="en-GB" sz="2800" kern="100" dirty="0">
                <a:solidFill>
                  <a:schemeClr val="bg1"/>
                </a:solidFill>
                <a:effectLst/>
                <a:latin typeface="+mn-lt"/>
                <a:ea typeface="Aptos" panose="020B0004020202020204" pitchFamily="34" charset="0"/>
                <a:cs typeface="Times New Roman" panose="02020603050405020304" pitchFamily="18" charset="0"/>
              </a:rPr>
              <a:t>Isaiah 35:4-6</a:t>
            </a:r>
          </a:p>
          <a:p>
            <a:pPr marL="457200" algn="ctr">
              <a:buNone/>
            </a:pP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“Be strong, do not fear;</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your God will come,</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he will come with vengeance;</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with divine retribution</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he will come to save you.”</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b="1" i="1" u="sng" kern="100" dirty="0">
                <a:solidFill>
                  <a:schemeClr val="bg1"/>
                </a:solidFill>
                <a:effectLst/>
                <a:latin typeface="+mn-lt"/>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5</a:t>
            </a:r>
            <a:r>
              <a:rPr lang="en-GB" sz="2800" i="1" kern="100" dirty="0">
                <a:solidFill>
                  <a:schemeClr val="bg1"/>
                </a:solidFill>
                <a:effectLst/>
                <a:latin typeface="+mn-lt"/>
                <a:ea typeface="Aptos" panose="020B0004020202020204" pitchFamily="34" charset="0"/>
                <a:cs typeface="Times New Roman" panose="02020603050405020304" pitchFamily="18" charset="0"/>
              </a:rPr>
              <a:t>Then will the eyes of the blind be opened</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and the ears of the deaf unstopped.</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b="1" i="1" u="sng" kern="100" dirty="0">
                <a:solidFill>
                  <a:schemeClr val="bg1"/>
                </a:solidFill>
                <a:effectLst/>
                <a:latin typeface="+mn-lt"/>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6</a:t>
            </a:r>
            <a:r>
              <a:rPr lang="en-GB" sz="2800" i="1" kern="100" dirty="0">
                <a:solidFill>
                  <a:schemeClr val="bg1"/>
                </a:solidFill>
                <a:effectLst/>
                <a:latin typeface="+mn-lt"/>
                <a:ea typeface="Aptos" panose="020B0004020202020204" pitchFamily="34" charset="0"/>
                <a:cs typeface="Times New Roman" panose="02020603050405020304" pitchFamily="18" charset="0"/>
              </a:rPr>
              <a:t>Then will the lame leap like a deer,</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and the mute tongue shout for joy.</a:t>
            </a:r>
            <a:endParaRPr lang="en-GB"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4C931A77-EB9D-6386-BBF2-3BD038FE4469}"/>
              </a:ext>
            </a:extLst>
          </p:cNvPr>
          <p:cNvSpPr/>
          <p:nvPr/>
        </p:nvSpPr>
        <p:spPr>
          <a:xfrm>
            <a:off x="7077131" y="5410651"/>
            <a:ext cx="925222" cy="38956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97645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D23AE-CD3A-E1F6-E7BF-6BC3139F6431}"/>
            </a:ext>
          </a:extLst>
        </p:cNvPr>
        <p:cNvGrpSpPr/>
        <p:nvPr/>
      </p:nvGrpSpPr>
      <p:grpSpPr>
        <a:xfrm>
          <a:off x="0" y="0"/>
          <a:ext cx="0" cy="0"/>
          <a:chOff x="0" y="0"/>
          <a:chExt cx="0" cy="0"/>
        </a:xfrm>
      </p:grpSpPr>
      <p:pic>
        <p:nvPicPr>
          <p:cNvPr id="2" name="Picture 1" descr="Then, looking up to heaven, He sighed and commanded, ‘Open!’ – Slide 8">
            <a:extLst>
              <a:ext uri="{FF2B5EF4-FFF2-40B4-BE49-F238E27FC236}">
                <a16:creationId xmlns:a16="http://schemas.microsoft.com/office/drawing/2014/main" id="{68FA7A1D-300A-E30B-4C98-2537A150772E}"/>
              </a:ext>
            </a:extLst>
          </p:cNvPr>
          <p:cNvPicPr>
            <a:picLocks noChangeAspect="1"/>
          </p:cNvPicPr>
          <p:nvPr/>
        </p:nvPicPr>
        <p:blipFill>
          <a:blip r:embed="rId3"/>
          <a:stretch>
            <a:fillRect/>
          </a:stretch>
        </p:blipFill>
        <p:spPr>
          <a:xfrm>
            <a:off x="251255" y="1648794"/>
            <a:ext cx="4572000" cy="3429000"/>
          </a:xfrm>
          <a:prstGeom prst="rect">
            <a:avLst/>
          </a:prstGeom>
        </p:spPr>
      </p:pic>
      <p:sp>
        <p:nvSpPr>
          <p:cNvPr id="4" name="TextBox 3">
            <a:extLst>
              <a:ext uri="{FF2B5EF4-FFF2-40B4-BE49-F238E27FC236}">
                <a16:creationId xmlns:a16="http://schemas.microsoft.com/office/drawing/2014/main" id="{2931E1A5-0458-C5DA-94DC-52DAB76FC48A}"/>
              </a:ext>
            </a:extLst>
          </p:cNvPr>
          <p:cNvSpPr txBox="1"/>
          <p:nvPr/>
        </p:nvSpPr>
        <p:spPr>
          <a:xfrm>
            <a:off x="5223538" y="633267"/>
            <a:ext cx="6096912" cy="5262979"/>
          </a:xfrm>
          <a:prstGeom prst="rect">
            <a:avLst/>
          </a:prstGeom>
          <a:noFill/>
        </p:spPr>
        <p:txBody>
          <a:bodyPr wrap="square">
            <a:spAutoFit/>
          </a:bodyPr>
          <a:lstStyle/>
          <a:p>
            <a:pPr marL="457200" algn="ctr">
              <a:buNone/>
            </a:pPr>
            <a:r>
              <a:rPr lang="en-GB" sz="2800" kern="100" dirty="0">
                <a:solidFill>
                  <a:schemeClr val="bg1"/>
                </a:solidFill>
                <a:effectLst/>
                <a:latin typeface="+mn-lt"/>
                <a:ea typeface="Aptos" panose="020B0004020202020204" pitchFamily="34" charset="0"/>
                <a:cs typeface="Times New Roman" panose="02020603050405020304" pitchFamily="18" charset="0"/>
              </a:rPr>
              <a:t>Isaiah 35:4-6</a:t>
            </a:r>
          </a:p>
          <a:p>
            <a:pPr marL="457200" algn="ctr">
              <a:buNone/>
            </a:pP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“Be strong, do not fear;</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your God will come,</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he will come with vengeance;</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with divine retribution</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he will come to save you.”</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b="1" i="1" u="sng" kern="100" dirty="0">
                <a:solidFill>
                  <a:schemeClr val="bg1"/>
                </a:solidFill>
                <a:effectLst/>
                <a:latin typeface="+mn-lt"/>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5</a:t>
            </a:r>
            <a:r>
              <a:rPr lang="en-GB" sz="2800" i="1" kern="100" dirty="0">
                <a:solidFill>
                  <a:schemeClr val="bg1"/>
                </a:solidFill>
                <a:effectLst/>
                <a:latin typeface="+mn-lt"/>
                <a:ea typeface="Aptos" panose="020B0004020202020204" pitchFamily="34" charset="0"/>
                <a:cs typeface="Times New Roman" panose="02020603050405020304" pitchFamily="18" charset="0"/>
              </a:rPr>
              <a:t>Then will the eyes of the blind be opened</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and the ears of the deaf unstopped.</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b="1" i="1" u="sng" kern="100" dirty="0">
                <a:solidFill>
                  <a:schemeClr val="bg1"/>
                </a:solidFill>
                <a:effectLst/>
                <a:latin typeface="+mn-lt"/>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6</a:t>
            </a:r>
            <a:r>
              <a:rPr lang="en-GB" sz="2800" i="1" kern="100" dirty="0">
                <a:solidFill>
                  <a:schemeClr val="bg1"/>
                </a:solidFill>
                <a:effectLst/>
                <a:latin typeface="+mn-lt"/>
                <a:ea typeface="Aptos" panose="020B0004020202020204" pitchFamily="34" charset="0"/>
                <a:cs typeface="Times New Roman" panose="02020603050405020304" pitchFamily="18" charset="0"/>
              </a:rPr>
              <a:t>Then will the lame leap like a deer,</a:t>
            </a:r>
            <a:endParaRPr lang="en-GB" sz="2800" kern="100" dirty="0">
              <a:solidFill>
                <a:schemeClr val="bg1"/>
              </a:solidFill>
              <a:effectLst/>
              <a:latin typeface="+mn-lt"/>
              <a:ea typeface="Aptos" panose="020B0004020202020204" pitchFamily="34" charset="0"/>
              <a:cs typeface="Times New Roman" panose="02020603050405020304" pitchFamily="18" charset="0"/>
            </a:endParaRPr>
          </a:p>
          <a:p>
            <a:pPr marL="457200" algn="ctr">
              <a:buNone/>
            </a:pPr>
            <a:r>
              <a:rPr lang="en-GB" sz="2800" i="1" kern="100" dirty="0">
                <a:solidFill>
                  <a:schemeClr val="bg1"/>
                </a:solidFill>
                <a:effectLst/>
                <a:latin typeface="+mn-lt"/>
                <a:ea typeface="Aptos" panose="020B0004020202020204" pitchFamily="34" charset="0"/>
                <a:cs typeface="Times New Roman" panose="02020603050405020304" pitchFamily="18" charset="0"/>
              </a:rPr>
              <a:t>and the mute tongue shout for joy.</a:t>
            </a:r>
            <a:endParaRPr lang="en-GB"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38CA7383-A13F-67EB-F181-F1E09CF99795}"/>
              </a:ext>
            </a:extLst>
          </p:cNvPr>
          <p:cNvSpPr/>
          <p:nvPr/>
        </p:nvSpPr>
        <p:spPr>
          <a:xfrm>
            <a:off x="7077131" y="5410651"/>
            <a:ext cx="925222" cy="38956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CAD8C5-AAD8-0443-4D97-7ECBB2DDD35A}"/>
              </a:ext>
            </a:extLst>
          </p:cNvPr>
          <p:cNvSpPr/>
          <p:nvPr/>
        </p:nvSpPr>
        <p:spPr>
          <a:xfrm>
            <a:off x="7500063" y="2827176"/>
            <a:ext cx="2785583" cy="38956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09396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5EB2A-488E-4409-B7D9-BB4D4926557D}"/>
              </a:ext>
            </a:extLst>
          </p:cNvPr>
          <p:cNvSpPr>
            <a:spLocks noGrp="1"/>
          </p:cNvSpPr>
          <p:nvPr>
            <p:ph type="title"/>
          </p:nvPr>
        </p:nvSpPr>
        <p:spPr>
          <a:xfrm>
            <a:off x="838200" y="2766219"/>
            <a:ext cx="10515600" cy="1325563"/>
          </a:xfrm>
        </p:spPr>
        <p:txBody>
          <a:bodyPr/>
          <a:lstStyle/>
          <a:p>
            <a:pPr algn="ctr"/>
            <a:r>
              <a:rPr lang="en-GB" dirty="0">
                <a:solidFill>
                  <a:schemeClr val="bg1"/>
                </a:solidFill>
              </a:rPr>
              <a:t>Response</a:t>
            </a:r>
          </a:p>
        </p:txBody>
      </p:sp>
    </p:spTree>
    <p:extLst>
      <p:ext uri="{BB962C8B-B14F-4D97-AF65-F5344CB8AC3E}">
        <p14:creationId xmlns:p14="http://schemas.microsoft.com/office/powerpoint/2010/main" val="1184589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472</TotalTime>
  <Words>2054</Words>
  <Application>Microsoft Office PowerPoint</Application>
  <PresentationFormat>Widescreen</PresentationFormat>
  <Paragraphs>255</Paragraphs>
  <Slides>28</Slides>
  <Notes>17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The Gospel of Mark </vt:lpstr>
      <vt:lpstr>Mark 7:24-30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 Offensive Parable</vt:lpstr>
      <vt:lpstr>PowerPoint Presentation</vt:lpstr>
      <vt:lpstr>PowerPoint Presentation</vt:lpstr>
      <vt:lpstr>PowerPoint Presentation</vt:lpstr>
      <vt:lpstr>PowerPoint Presentation</vt:lpstr>
      <vt:lpstr>Why the back and forth?</vt:lpstr>
      <vt:lpstr>The Woman’s Response</vt:lpstr>
      <vt:lpstr>Mark 7:31-37</vt:lpstr>
      <vt:lpstr>PowerPoint Presentation</vt:lpstr>
      <vt:lpstr>PowerPoint Presentation</vt:lpstr>
      <vt:lpstr>PowerPoint Presentation</vt:lpstr>
      <vt:lpstr>PowerPoint Presentation</vt:lpstr>
      <vt:lpstr>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Singleton</dc:creator>
  <cp:lastModifiedBy>Jamie Singleton</cp:lastModifiedBy>
  <cp:revision>3</cp:revision>
  <dcterms:created xsi:type="dcterms:W3CDTF">2026-10-21T08:54:17Z</dcterms:created>
  <dcterms:modified xsi:type="dcterms:W3CDTF">2026-11-02T12:11:19Z</dcterms:modified>
</cp:coreProperties>
</file>