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9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C1CF6-065D-4AB4-BBD6-37F2361AEABD}" v="2" dt="2025-08-29T15:29:53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10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666351"/>
            <a:ext cx="7918803" cy="3044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6000" b="1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Potting Shed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lor Cover">
            <a:extLst>
              <a:ext uri="{FF2B5EF4-FFF2-40B4-BE49-F238E27FC236}">
                <a16:creationId xmlns:a16="http://schemas.microsoft.com/office/drawing/2014/main" id="{63C1F321-BB96-4700-B3CE-1A615606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FA1AD64-F15F-417D-956C-B2C211FC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8" y="0"/>
            <a:ext cx="4548176" cy="6858000"/>
            <a:chOff x="651279" y="598259"/>
            <a:chExt cx="10889442" cy="5680742"/>
          </a:xfrm>
        </p:grpSpPr>
        <p:sp>
          <p:nvSpPr>
            <p:cNvPr id="34" name="Color">
              <a:extLst>
                <a:ext uri="{FF2B5EF4-FFF2-40B4-BE49-F238E27FC236}">
                  <a16:creationId xmlns:a16="http://schemas.microsoft.com/office/drawing/2014/main" id="{5F3C79B0-E0DE-407E-B550-3FDEB67B0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lor">
              <a:extLst>
                <a:ext uri="{FF2B5EF4-FFF2-40B4-BE49-F238E27FC236}">
                  <a16:creationId xmlns:a16="http://schemas.microsoft.com/office/drawing/2014/main" id="{A1A2DFA8-F321-4204-9B31-A3713BC65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841664"/>
            <a:ext cx="3655995" cy="515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Welcome.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Included.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 home.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264A61-6AE3-4DC0-A455-5EDC604E3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10" name="Color Cover">
              <a:extLst>
                <a:ext uri="{FF2B5EF4-FFF2-40B4-BE49-F238E27FC236}">
                  <a16:creationId xmlns:a16="http://schemas.microsoft.com/office/drawing/2014/main" id="{2F23900D-D5D0-4EE8-80F4-D25038DE2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Color Cover">
              <a:extLst>
                <a:ext uri="{FF2B5EF4-FFF2-40B4-BE49-F238E27FC236}">
                  <a16:creationId xmlns:a16="http://schemas.microsoft.com/office/drawing/2014/main" id="{C55310DE-258B-4134-9DA8-DC4C2D0EBE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91EE10-D5F3-48FA-BE55-F24A0BE59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EF3BBC7-022F-4CD5-BE8E-BD8206C4B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A877CB3E-FE2B-43A7-A987-F921A9249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483" y="841664"/>
            <a:ext cx="3866304" cy="515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 what’s next?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:a16="http://schemas.microsoft.com/office/drawing/2014/main" id="{63C1F321-BB96-4700-B3CE-1A615606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FA1AD64-F15F-417D-956C-B2C211FC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8" y="0"/>
            <a:ext cx="4548176" cy="6858000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5F3C79B0-E0DE-407E-B550-3FDEB67B0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A1A2DFA8-F321-4204-9B31-A3713BC65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841664"/>
            <a:ext cx="3655995" cy="515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Food gathers 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49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666351"/>
            <a:ext cx="7918803" cy="3044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Activities that bring life.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88A7C5-484C-546C-E27A-BC83BB46C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 Fill">
            <a:extLst>
              <a:ext uri="{FF2B5EF4-FFF2-40B4-BE49-F238E27FC236}">
                <a16:creationId xmlns:a16="http://schemas.microsoft.com/office/drawing/2014/main" id="{76D0AE4E-F15B-C0B9-E1AC-A4C9E4CFF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:a16="http://schemas.microsoft.com/office/drawing/2014/main" id="{99F08AE3-C03A-26E9-22B4-03AC215E8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40102EF-AB54-71A1-F01B-83E275080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8" y="0"/>
            <a:ext cx="4548176" cy="6858000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7B60E428-A17A-89B9-5341-B27A41602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2BA1571B-527C-03BC-DA22-127027D0D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18715E-29E1-1370-DE3D-BC23F26E2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7C9801D-AF79-801A-78E5-2A5CF50A7C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D4A2274-8000-C4A5-5A0F-9CB6ABA72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AE18CEE-532A-F3CE-50DE-D56464E86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0B6CC14-1597-1C13-A74F-740B52560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9C79451-3CD7-79BC-2B8D-9C99108A6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53CEC1B-4F47-07A3-0563-836A91763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52C876-5997-1182-9A63-142ECA973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78021CD-0972-2150-CEA0-4224E3F2C5EE}"/>
              </a:ext>
            </a:extLst>
          </p:cNvPr>
          <p:cNvSpPr txBox="1"/>
          <p:nvPr/>
        </p:nvSpPr>
        <p:spPr>
          <a:xfrm>
            <a:off x="592281" y="841664"/>
            <a:ext cx="3655995" cy="515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place alive</a:t>
            </a: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Morning,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Noon,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Night.</a:t>
            </a: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26778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666351"/>
            <a:ext cx="7918803" cy="3044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place famous for welcome.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Color Cover">
            <a:extLst>
              <a:ext uri="{FF2B5EF4-FFF2-40B4-BE49-F238E27FC236}">
                <a16:creationId xmlns:a16="http://schemas.microsoft.com/office/drawing/2014/main" id="{63C1F321-BB96-4700-B3CE-1A615606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A1AD64-F15F-417D-956C-B2C211FC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8" y="0"/>
            <a:ext cx="4548176" cy="6858000"/>
            <a:chOff x="651279" y="598259"/>
            <a:chExt cx="10889442" cy="5680742"/>
          </a:xfrm>
        </p:grpSpPr>
        <p:sp>
          <p:nvSpPr>
            <p:cNvPr id="37" name="Color">
              <a:extLst>
                <a:ext uri="{FF2B5EF4-FFF2-40B4-BE49-F238E27FC236}">
                  <a16:creationId xmlns:a16="http://schemas.microsoft.com/office/drawing/2014/main" id="{5F3C79B0-E0DE-407E-B550-3FDEB67B0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Color">
              <a:extLst>
                <a:ext uri="{FF2B5EF4-FFF2-40B4-BE49-F238E27FC236}">
                  <a16:creationId xmlns:a16="http://schemas.microsoft.com/office/drawing/2014/main" id="{A1A2DFA8-F321-4204-9B31-A3713BC65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841664"/>
            <a:ext cx="3655995" cy="515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 invitation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74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666351"/>
            <a:ext cx="7918803" cy="3044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4800" b="1">
                <a:solidFill>
                  <a:srgbClr val="FFFFFF"/>
                </a:solidFill>
              </a:defRPr>
            </a:pPr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Is it your time?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10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2281" y="666351"/>
            <a:ext cx="7918803" cy="3044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6000" b="1">
                <a:solidFill>
                  <a:srgbClr val="FFFFFF"/>
                </a:solidFill>
              </a:defRPr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Potting Shed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6000" b="1">
                <a:solidFill>
                  <a:srgbClr val="FFFFFF"/>
                </a:solidFill>
              </a:defRPr>
            </a:pPr>
            <a:r>
              <a:rPr lang="en-US" sz="4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— it begins now 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03EA86DABA14DBFB2713D9CCA0223" ma:contentTypeVersion="16" ma:contentTypeDescription="Create a new document." ma:contentTypeScope="" ma:versionID="6a499215d13090fc82ff95cd941f50f3">
  <xsd:schema xmlns:xsd="http://www.w3.org/2001/XMLSchema" xmlns:xs="http://www.w3.org/2001/XMLSchema" xmlns:p="http://schemas.microsoft.com/office/2006/metadata/properties" xmlns:ns2="7537d87b-94c9-4f3f-b073-088567346224" xmlns:ns3="fabc11a6-6472-42eb-aa8f-2216b739ed05" targetNamespace="http://schemas.microsoft.com/office/2006/metadata/properties" ma:root="true" ma:fieldsID="27117ad4fc0e9dc78d9cc0ddccb1a7e2" ns2:_="" ns3:_="">
    <xsd:import namespace="7537d87b-94c9-4f3f-b073-088567346224"/>
    <xsd:import namespace="fabc11a6-6472-42eb-aa8f-2216b739e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7d87b-94c9-4f3f-b073-088567346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56ceb8-68a9-4261-9cb8-73a6529ea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c11a6-6472-42eb-aa8f-2216b739ed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07bbf0-446a-4480-a405-2662c9c4a2c4}" ma:internalName="TaxCatchAll" ma:showField="CatchAllData" ma:web="fabc11a6-6472-42eb-aa8f-2216b739e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37d87b-94c9-4f3f-b073-088567346224">
      <Terms xmlns="http://schemas.microsoft.com/office/infopath/2007/PartnerControls"/>
    </lcf76f155ced4ddcb4097134ff3c332f>
    <TaxCatchAll xmlns="fabc11a6-6472-42eb-aa8f-2216b739ed05" xsi:nil="true"/>
  </documentManagement>
</p:properties>
</file>

<file path=customXml/itemProps1.xml><?xml version="1.0" encoding="utf-8"?>
<ds:datastoreItem xmlns:ds="http://schemas.openxmlformats.org/officeDocument/2006/customXml" ds:itemID="{21612DDF-EE33-447F-AC91-C856FF636890}"/>
</file>

<file path=customXml/itemProps2.xml><?xml version="1.0" encoding="utf-8"?>
<ds:datastoreItem xmlns:ds="http://schemas.openxmlformats.org/officeDocument/2006/customXml" ds:itemID="{ECE57CDF-1697-41DF-BCF1-5E0C57FC65C1}"/>
</file>

<file path=customXml/itemProps3.xml><?xml version="1.0" encoding="utf-8"?>
<ds:datastoreItem xmlns:ds="http://schemas.openxmlformats.org/officeDocument/2006/customXml" ds:itemID="{09279CB0-93B5-4DED-B1E8-7C85DDCE0BDB}"/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54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Avril McIntyre</dc:creator>
  <cp:keywords/>
  <dc:description>generated using python-pptx</dc:description>
  <cp:lastModifiedBy>Avril McIntyre</cp:lastModifiedBy>
  <cp:revision>3</cp:revision>
  <dcterms:created xsi:type="dcterms:W3CDTF">2013-01-27T09:14:16Z</dcterms:created>
  <dcterms:modified xsi:type="dcterms:W3CDTF">2025-08-29T15:41:10Z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0x0101006B203EA86DABA14DBFB2713D9CCA0223</vt:lpwstr>
  </property>
</Properties>
</file>