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6" r:id="rId8"/>
    <p:sldId id="263" r:id="rId9"/>
    <p:sldId id="274" r:id="rId10"/>
    <p:sldId id="267" r:id="rId11"/>
    <p:sldId id="268" r:id="rId12"/>
    <p:sldId id="269" r:id="rId13"/>
    <p:sldId id="275" r:id="rId14"/>
    <p:sldId id="270" r:id="rId15"/>
    <p:sldId id="271" r:id="rId16"/>
    <p:sldId id="273"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76520D-D1C8-4F98-9E9B-B923BF305BAE}" v="15" dt="2026-02-21T09:40:17.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p:scale>
          <a:sx n="71" d="100"/>
          <a:sy n="71" d="100"/>
        </p:scale>
        <p:origin x="40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and Sue Griffin" userId="b9e8f270759992d1" providerId="LiveId" clId="{9608516B-8546-446D-A909-55E2AD2A582B}"/>
    <pc:docChg chg="undo redo custSel addSld delSld modSld sldOrd">
      <pc:chgData name="Richard and Sue Griffin" userId="b9e8f270759992d1" providerId="LiveId" clId="{9608516B-8546-446D-A909-55E2AD2A582B}" dt="2026-02-22T08:14:52.131" v="5607" actId="108"/>
      <pc:docMkLst>
        <pc:docMk/>
      </pc:docMkLst>
      <pc:sldChg chg="modSp mod">
        <pc:chgData name="Richard and Sue Griffin" userId="b9e8f270759992d1" providerId="LiveId" clId="{9608516B-8546-446D-A909-55E2AD2A582B}" dt="2026-02-18T17:04:19.005" v="5603" actId="20577"/>
        <pc:sldMkLst>
          <pc:docMk/>
          <pc:sldMk cId="190126788" sldId="256"/>
        </pc:sldMkLst>
        <pc:spChg chg="mod">
          <ac:chgData name="Richard and Sue Griffin" userId="b9e8f270759992d1" providerId="LiveId" clId="{9608516B-8546-446D-A909-55E2AD2A582B}" dt="2026-02-18T17:04:19.005" v="5603" actId="20577"/>
          <ac:spMkLst>
            <pc:docMk/>
            <pc:sldMk cId="190126788" sldId="256"/>
            <ac:spMk id="2" creationId="{30E6DECE-6AF0-70A4-64FC-45B40DB99046}"/>
          </ac:spMkLst>
        </pc:spChg>
        <pc:spChg chg="mod">
          <ac:chgData name="Richard and Sue Griffin" userId="b9e8f270759992d1" providerId="LiveId" clId="{9608516B-8546-446D-A909-55E2AD2A582B}" dt="2026-02-18T17:03:44.034" v="5570"/>
          <ac:spMkLst>
            <pc:docMk/>
            <pc:sldMk cId="190126788" sldId="256"/>
            <ac:spMk id="3" creationId="{D59717A4-4630-1CB1-9523-EC51E9C1A640}"/>
          </ac:spMkLst>
        </pc:spChg>
      </pc:sldChg>
      <pc:sldChg chg="addSp delSp delDesignElem">
        <pc:chgData name="Richard and Sue Griffin" userId="b9e8f270759992d1" providerId="LiveId" clId="{9608516B-8546-446D-A909-55E2AD2A582B}" dt="2026-02-18T17:03:44.034" v="5570"/>
        <pc:sldMkLst>
          <pc:docMk/>
          <pc:sldMk cId="4246868805" sldId="257"/>
        </pc:sldMkLst>
      </pc:sldChg>
      <pc:sldChg chg="addSp delSp delDesignElem">
        <pc:chgData name="Richard and Sue Griffin" userId="b9e8f270759992d1" providerId="LiveId" clId="{9608516B-8546-446D-A909-55E2AD2A582B}" dt="2026-02-18T17:03:44.034" v="5570"/>
        <pc:sldMkLst>
          <pc:docMk/>
          <pc:sldMk cId="2994025148" sldId="258"/>
        </pc:sldMkLst>
        <pc:spChg chg="add del">
          <ac:chgData name="Richard and Sue Griffin" userId="b9e8f270759992d1" providerId="LiveId" clId="{9608516B-8546-446D-A909-55E2AD2A582B}" dt="2026-02-18T17:03:44.034" v="5570"/>
          <ac:spMkLst>
            <pc:docMk/>
            <pc:sldMk cId="2994025148" sldId="258"/>
            <ac:spMk id="14" creationId="{D4974D33-8DC5-464E-8C6D-BE58F0669C17}"/>
          </ac:spMkLst>
        </pc:spChg>
        <pc:spChg chg="add del">
          <ac:chgData name="Richard and Sue Griffin" userId="b9e8f270759992d1" providerId="LiveId" clId="{9608516B-8546-446D-A909-55E2AD2A582B}" dt="2026-02-18T17:03:44.034" v="5570"/>
          <ac:spMkLst>
            <pc:docMk/>
            <pc:sldMk cId="2994025148" sldId="258"/>
            <ac:spMk id="15" creationId="{F13C74B1-5B17-4795-BED0-7140497B445A}"/>
          </ac:spMkLst>
        </pc:spChg>
      </pc:sldChg>
      <pc:sldChg chg="addSp delSp delDesignElem">
        <pc:chgData name="Richard and Sue Griffin" userId="b9e8f270759992d1" providerId="LiveId" clId="{9608516B-8546-446D-A909-55E2AD2A582B}" dt="2026-02-18T17:03:44.034" v="5570"/>
        <pc:sldMkLst>
          <pc:docMk/>
          <pc:sldMk cId="2306297404" sldId="259"/>
        </pc:sldMkLst>
        <pc:spChg chg="add del">
          <ac:chgData name="Richard and Sue Griffin" userId="b9e8f270759992d1" providerId="LiveId" clId="{9608516B-8546-446D-A909-55E2AD2A582B}" dt="2026-02-18T17:03:44.034" v="5570"/>
          <ac:spMkLst>
            <pc:docMk/>
            <pc:sldMk cId="2306297404" sldId="259"/>
            <ac:spMk id="14" creationId="{748EF450-C357-504E-7C29-7212F0DCC63E}"/>
          </ac:spMkLst>
        </pc:spChg>
        <pc:spChg chg="add del">
          <ac:chgData name="Richard and Sue Griffin" userId="b9e8f270759992d1" providerId="LiveId" clId="{9608516B-8546-446D-A909-55E2AD2A582B}" dt="2026-02-18T17:03:44.034" v="5570"/>
          <ac:spMkLst>
            <pc:docMk/>
            <pc:sldMk cId="2306297404" sldId="259"/>
            <ac:spMk id="15" creationId="{18858937-5CED-DDB8-0799-35AE50865C8F}"/>
          </ac:spMkLst>
        </pc:spChg>
      </pc:sldChg>
      <pc:sldChg chg="addSp delSp modSp mod modAnim delDesignElem">
        <pc:chgData name="Richard and Sue Griffin" userId="b9e8f270759992d1" providerId="LiveId" clId="{9608516B-8546-446D-A909-55E2AD2A582B}" dt="2026-02-18T17:03:44.034" v="5570"/>
        <pc:sldMkLst>
          <pc:docMk/>
          <pc:sldMk cId="129697293" sldId="260"/>
        </pc:sldMkLst>
        <pc:spChg chg="mod">
          <ac:chgData name="Richard and Sue Griffin" userId="b9e8f270759992d1" providerId="LiveId" clId="{9608516B-8546-446D-A909-55E2AD2A582B}" dt="2026-02-17T14:14:44.315" v="4355" actId="20577"/>
          <ac:spMkLst>
            <pc:docMk/>
            <pc:sldMk cId="129697293" sldId="260"/>
            <ac:spMk id="2" creationId="{B4FC7F47-2945-E3F9-3911-382B17FCBE1D}"/>
          </ac:spMkLst>
        </pc:spChg>
        <pc:spChg chg="add mod">
          <ac:chgData name="Richard and Sue Griffin" userId="b9e8f270759992d1" providerId="LiveId" clId="{9608516B-8546-446D-A909-55E2AD2A582B}" dt="2026-02-17T14:14:55.403" v="4356" actId="1076"/>
          <ac:spMkLst>
            <pc:docMk/>
            <pc:sldMk cId="129697293" sldId="260"/>
            <ac:spMk id="3" creationId="{E8926F8D-45BF-7911-F79F-416CAB235D06}"/>
          </ac:spMkLst>
        </pc:spChg>
        <pc:spChg chg="add del">
          <ac:chgData name="Richard and Sue Griffin" userId="b9e8f270759992d1" providerId="LiveId" clId="{9608516B-8546-446D-A909-55E2AD2A582B}" dt="2026-02-18T17:03:44.034" v="5570"/>
          <ac:spMkLst>
            <pc:docMk/>
            <pc:sldMk cId="129697293" sldId="260"/>
            <ac:spMk id="30" creationId="{8F58EDD9-0685-44E6-9B72-108BB10E1AB0}"/>
          </ac:spMkLst>
        </pc:spChg>
      </pc:sldChg>
      <pc:sldChg chg="modSp mod">
        <pc:chgData name="Richard and Sue Griffin" userId="b9e8f270759992d1" providerId="LiveId" clId="{9608516B-8546-446D-A909-55E2AD2A582B}" dt="2026-02-18T17:03:44.034" v="5570"/>
        <pc:sldMkLst>
          <pc:docMk/>
          <pc:sldMk cId="2367540609" sldId="261"/>
        </pc:sldMkLst>
        <pc:spChg chg="mod">
          <ac:chgData name="Richard and Sue Griffin" userId="b9e8f270759992d1" providerId="LiveId" clId="{9608516B-8546-446D-A909-55E2AD2A582B}" dt="2026-02-18T17:03:44.034" v="5570"/>
          <ac:spMkLst>
            <pc:docMk/>
            <pc:sldMk cId="2367540609" sldId="261"/>
            <ac:spMk id="2" creationId="{5E9211E0-4F10-C903-F852-13368B63B439}"/>
          </ac:spMkLst>
        </pc:spChg>
        <pc:spChg chg="mod">
          <ac:chgData name="Richard and Sue Griffin" userId="b9e8f270759992d1" providerId="LiveId" clId="{9608516B-8546-446D-A909-55E2AD2A582B}" dt="2026-02-18T17:03:44.034" v="5570"/>
          <ac:spMkLst>
            <pc:docMk/>
            <pc:sldMk cId="2367540609" sldId="261"/>
            <ac:spMk id="3" creationId="{36D78A14-7054-5F0D-C2E8-9FF88F69CAE8}"/>
          </ac:spMkLst>
        </pc:spChg>
      </pc:sldChg>
      <pc:sldChg chg="modSp mod">
        <pc:chgData name="Richard and Sue Griffin" userId="b9e8f270759992d1" providerId="LiveId" clId="{9608516B-8546-446D-A909-55E2AD2A582B}" dt="2026-02-18T17:03:44.034" v="5570"/>
        <pc:sldMkLst>
          <pc:docMk/>
          <pc:sldMk cId="3403015262" sldId="263"/>
        </pc:sldMkLst>
        <pc:spChg chg="mod">
          <ac:chgData name="Richard and Sue Griffin" userId="b9e8f270759992d1" providerId="LiveId" clId="{9608516B-8546-446D-A909-55E2AD2A582B}" dt="2026-02-18T17:03:44.034" v="5570"/>
          <ac:spMkLst>
            <pc:docMk/>
            <pc:sldMk cId="3403015262" sldId="263"/>
            <ac:spMk id="2" creationId="{95B6C41F-1B75-2D56-0BC9-835187E97408}"/>
          </ac:spMkLst>
        </pc:spChg>
        <pc:spChg chg="mod">
          <ac:chgData name="Richard and Sue Griffin" userId="b9e8f270759992d1" providerId="LiveId" clId="{9608516B-8546-446D-A909-55E2AD2A582B}" dt="2026-02-18T17:03:44.034" v="5570"/>
          <ac:spMkLst>
            <pc:docMk/>
            <pc:sldMk cId="3403015262" sldId="263"/>
            <ac:spMk id="3" creationId="{8AC296BA-7285-E84A-B8BA-74790653B7CA}"/>
          </ac:spMkLst>
        </pc:spChg>
      </pc:sldChg>
      <pc:sldChg chg="modSp new mod">
        <pc:chgData name="Richard and Sue Griffin" userId="b9e8f270759992d1" providerId="LiveId" clId="{9608516B-8546-446D-A909-55E2AD2A582B}" dt="2026-02-18T17:03:44.034" v="5570"/>
        <pc:sldMkLst>
          <pc:docMk/>
          <pc:sldMk cId="2230506756" sldId="266"/>
        </pc:sldMkLst>
        <pc:spChg chg="mod">
          <ac:chgData name="Richard and Sue Griffin" userId="b9e8f270759992d1" providerId="LiveId" clId="{9608516B-8546-446D-A909-55E2AD2A582B}" dt="2026-02-18T17:03:44.034" v="5570"/>
          <ac:spMkLst>
            <pc:docMk/>
            <pc:sldMk cId="2230506756" sldId="266"/>
            <ac:spMk id="2" creationId="{7B088F77-D5F8-3B39-9E2B-9C9AB3C8C871}"/>
          </ac:spMkLst>
        </pc:spChg>
        <pc:spChg chg="mod">
          <ac:chgData name="Richard and Sue Griffin" userId="b9e8f270759992d1" providerId="LiveId" clId="{9608516B-8546-446D-A909-55E2AD2A582B}" dt="2026-02-18T15:55:35.882" v="4370" actId="33524"/>
          <ac:spMkLst>
            <pc:docMk/>
            <pc:sldMk cId="2230506756" sldId="266"/>
            <ac:spMk id="3" creationId="{7F34E794-3B1E-EBE5-6DDD-56D6F475BEC4}"/>
          </ac:spMkLst>
        </pc:spChg>
      </pc:sldChg>
      <pc:sldChg chg="modSp new mod modNotesTx">
        <pc:chgData name="Richard and Sue Griffin" userId="b9e8f270759992d1" providerId="LiveId" clId="{9608516B-8546-446D-A909-55E2AD2A582B}" dt="2026-02-18T17:03:44.034" v="5570"/>
        <pc:sldMkLst>
          <pc:docMk/>
          <pc:sldMk cId="356000812" sldId="267"/>
        </pc:sldMkLst>
        <pc:spChg chg="mod">
          <ac:chgData name="Richard and Sue Griffin" userId="b9e8f270759992d1" providerId="LiveId" clId="{9608516B-8546-446D-A909-55E2AD2A582B}" dt="2026-02-18T17:03:44.034" v="5570"/>
          <ac:spMkLst>
            <pc:docMk/>
            <pc:sldMk cId="356000812" sldId="267"/>
            <ac:spMk id="2" creationId="{B5721C68-E890-14F1-EE35-8EA168F4C589}"/>
          </ac:spMkLst>
        </pc:spChg>
        <pc:spChg chg="mod">
          <ac:chgData name="Richard and Sue Griffin" userId="b9e8f270759992d1" providerId="LiveId" clId="{9608516B-8546-446D-A909-55E2AD2A582B}" dt="2026-02-18T17:03:44.034" v="5570"/>
          <ac:spMkLst>
            <pc:docMk/>
            <pc:sldMk cId="356000812" sldId="267"/>
            <ac:spMk id="3" creationId="{06DB7449-1C2C-84BD-40F9-F2033180BFB3}"/>
          </ac:spMkLst>
        </pc:spChg>
      </pc:sldChg>
      <pc:sldChg chg="addSp delSp modSp new mod setBg modAnim delDesignElem">
        <pc:chgData name="Richard and Sue Griffin" userId="b9e8f270759992d1" providerId="LiveId" clId="{9608516B-8546-446D-A909-55E2AD2A582B}" dt="2026-02-18T17:03:44.034" v="5570"/>
        <pc:sldMkLst>
          <pc:docMk/>
          <pc:sldMk cId="1067793272" sldId="268"/>
        </pc:sldMkLst>
        <pc:spChg chg="mod">
          <ac:chgData name="Richard and Sue Griffin" userId="b9e8f270759992d1" providerId="LiveId" clId="{9608516B-8546-446D-A909-55E2AD2A582B}" dt="2026-02-17T11:31:22.967" v="1169" actId="26606"/>
          <ac:spMkLst>
            <pc:docMk/>
            <pc:sldMk cId="1067793272" sldId="268"/>
            <ac:spMk id="2" creationId="{8F3AD48C-5248-140C-E1AD-573D9761012F}"/>
          </ac:spMkLst>
        </pc:spChg>
        <pc:spChg chg="add mod">
          <ac:chgData name="Richard and Sue Griffin" userId="b9e8f270759992d1" providerId="LiveId" clId="{9608516B-8546-446D-A909-55E2AD2A582B}" dt="2026-02-18T16:12:36.612" v="4484" actId="14100"/>
          <ac:spMkLst>
            <pc:docMk/>
            <pc:sldMk cId="1067793272" sldId="268"/>
            <ac:spMk id="3" creationId="{3C0A4504-C5FE-ADBD-C9B0-0A7FAE661AE2}"/>
          </ac:spMkLst>
        </pc:spChg>
        <pc:spChg chg="add del">
          <ac:chgData name="Richard and Sue Griffin" userId="b9e8f270759992d1" providerId="LiveId" clId="{9608516B-8546-446D-A909-55E2AD2A582B}" dt="2026-02-18T17:03:44.034" v="5570"/>
          <ac:spMkLst>
            <pc:docMk/>
            <pc:sldMk cId="1067793272" sldId="268"/>
            <ac:spMk id="17" creationId="{9B7AD9F6-8CE7-4299-8FC6-328F4DCD3FF9}"/>
          </ac:spMkLst>
        </pc:spChg>
        <pc:spChg chg="add del">
          <ac:chgData name="Richard and Sue Griffin" userId="b9e8f270759992d1" providerId="LiveId" clId="{9608516B-8546-446D-A909-55E2AD2A582B}" dt="2026-02-18T17:03:44.034" v="5570"/>
          <ac:spMkLst>
            <pc:docMk/>
            <pc:sldMk cId="1067793272" sldId="268"/>
            <ac:spMk id="19" creationId="{F49775AF-8896-43EE-92C6-83497D6DC56F}"/>
          </ac:spMkLst>
        </pc:spChg>
        <pc:picChg chg="add mod">
          <ac:chgData name="Richard and Sue Griffin" userId="b9e8f270759992d1" providerId="LiveId" clId="{9608516B-8546-446D-A909-55E2AD2A582B}" dt="2026-02-17T11:31:22.967" v="1169" actId="26606"/>
          <ac:picMkLst>
            <pc:docMk/>
            <pc:sldMk cId="1067793272" sldId="268"/>
            <ac:picMk id="5" creationId="{4C6418AC-E78B-0B79-0D8A-49E99CE097F9}"/>
          </ac:picMkLst>
        </pc:picChg>
      </pc:sldChg>
      <pc:sldChg chg="modSp new mod">
        <pc:chgData name="Richard and Sue Griffin" userId="b9e8f270759992d1" providerId="LiveId" clId="{9608516B-8546-446D-A909-55E2AD2A582B}" dt="2026-02-18T17:03:44.034" v="5570"/>
        <pc:sldMkLst>
          <pc:docMk/>
          <pc:sldMk cId="1174605428" sldId="269"/>
        </pc:sldMkLst>
        <pc:spChg chg="mod">
          <ac:chgData name="Richard and Sue Griffin" userId="b9e8f270759992d1" providerId="LiveId" clId="{9608516B-8546-446D-A909-55E2AD2A582B}" dt="2026-02-18T17:03:44.034" v="5570"/>
          <ac:spMkLst>
            <pc:docMk/>
            <pc:sldMk cId="1174605428" sldId="269"/>
            <ac:spMk id="2" creationId="{813EB887-4776-4FE4-8865-C61E7C412823}"/>
          </ac:spMkLst>
        </pc:spChg>
        <pc:spChg chg="mod">
          <ac:chgData name="Richard and Sue Griffin" userId="b9e8f270759992d1" providerId="LiveId" clId="{9608516B-8546-446D-A909-55E2AD2A582B}" dt="2026-02-18T17:03:44.034" v="5570"/>
          <ac:spMkLst>
            <pc:docMk/>
            <pc:sldMk cId="1174605428" sldId="269"/>
            <ac:spMk id="3" creationId="{BFB9DF0B-7729-2568-2CBA-86246BA865C3}"/>
          </ac:spMkLst>
        </pc:spChg>
      </pc:sldChg>
      <pc:sldChg chg="modSp new mod">
        <pc:chgData name="Richard and Sue Griffin" userId="b9e8f270759992d1" providerId="LiveId" clId="{9608516B-8546-446D-A909-55E2AD2A582B}" dt="2026-02-18T17:03:44.034" v="5570"/>
        <pc:sldMkLst>
          <pc:docMk/>
          <pc:sldMk cId="3373494466" sldId="270"/>
        </pc:sldMkLst>
        <pc:spChg chg="mod">
          <ac:chgData name="Richard and Sue Griffin" userId="b9e8f270759992d1" providerId="LiveId" clId="{9608516B-8546-446D-A909-55E2AD2A582B}" dt="2026-02-18T17:03:44.034" v="5570"/>
          <ac:spMkLst>
            <pc:docMk/>
            <pc:sldMk cId="3373494466" sldId="270"/>
            <ac:spMk id="2" creationId="{4CD15E0A-DB01-5985-038E-D62AF15A3604}"/>
          </ac:spMkLst>
        </pc:spChg>
        <pc:spChg chg="mod">
          <ac:chgData name="Richard and Sue Griffin" userId="b9e8f270759992d1" providerId="LiveId" clId="{9608516B-8546-446D-A909-55E2AD2A582B}" dt="2026-02-18T17:03:44.034" v="5570"/>
          <ac:spMkLst>
            <pc:docMk/>
            <pc:sldMk cId="3373494466" sldId="270"/>
            <ac:spMk id="3" creationId="{3530087F-8831-A82E-8F42-FC474647E0DD}"/>
          </ac:spMkLst>
        </pc:spChg>
      </pc:sldChg>
      <pc:sldChg chg="modSp new mod ord">
        <pc:chgData name="Richard and Sue Griffin" userId="b9e8f270759992d1" providerId="LiveId" clId="{9608516B-8546-446D-A909-55E2AD2A582B}" dt="2026-02-18T17:03:44.034" v="5570"/>
        <pc:sldMkLst>
          <pc:docMk/>
          <pc:sldMk cId="223050162" sldId="271"/>
        </pc:sldMkLst>
        <pc:spChg chg="mod">
          <ac:chgData name="Richard and Sue Griffin" userId="b9e8f270759992d1" providerId="LiveId" clId="{9608516B-8546-446D-A909-55E2AD2A582B}" dt="2026-02-18T17:03:44.034" v="5570"/>
          <ac:spMkLst>
            <pc:docMk/>
            <pc:sldMk cId="223050162" sldId="271"/>
            <ac:spMk id="2" creationId="{A1D2E2E8-50B4-DB1B-DAD4-7D245BD3438D}"/>
          </ac:spMkLst>
        </pc:spChg>
        <pc:spChg chg="mod">
          <ac:chgData name="Richard and Sue Griffin" userId="b9e8f270759992d1" providerId="LiveId" clId="{9608516B-8546-446D-A909-55E2AD2A582B}" dt="2026-02-18T17:03:44.034" v="5570"/>
          <ac:spMkLst>
            <pc:docMk/>
            <pc:sldMk cId="223050162" sldId="271"/>
            <ac:spMk id="3" creationId="{47C5BA32-9531-0497-C0E6-310FD17D0BE4}"/>
          </ac:spMkLst>
        </pc:spChg>
      </pc:sldChg>
      <pc:sldChg chg="modSp new mod">
        <pc:chgData name="Richard and Sue Griffin" userId="b9e8f270759992d1" providerId="LiveId" clId="{9608516B-8546-446D-A909-55E2AD2A582B}" dt="2026-02-18T17:03:44.034" v="5570"/>
        <pc:sldMkLst>
          <pc:docMk/>
          <pc:sldMk cId="3340109294" sldId="272"/>
        </pc:sldMkLst>
        <pc:spChg chg="mod">
          <ac:chgData name="Richard and Sue Griffin" userId="b9e8f270759992d1" providerId="LiveId" clId="{9608516B-8546-446D-A909-55E2AD2A582B}" dt="2026-02-18T17:03:44.034" v="5570"/>
          <ac:spMkLst>
            <pc:docMk/>
            <pc:sldMk cId="3340109294" sldId="272"/>
            <ac:spMk id="2" creationId="{9157533C-80CD-5FC5-8D11-139C974C9A25}"/>
          </ac:spMkLst>
        </pc:spChg>
        <pc:spChg chg="mod">
          <ac:chgData name="Richard and Sue Griffin" userId="b9e8f270759992d1" providerId="LiveId" clId="{9608516B-8546-446D-A909-55E2AD2A582B}" dt="2026-02-18T17:03:44.034" v="5570"/>
          <ac:spMkLst>
            <pc:docMk/>
            <pc:sldMk cId="3340109294" sldId="272"/>
            <ac:spMk id="3" creationId="{0785C432-CA08-D3F3-C4B5-B9E093443B15}"/>
          </ac:spMkLst>
        </pc:spChg>
      </pc:sldChg>
      <pc:sldChg chg="modSp new mod">
        <pc:chgData name="Richard and Sue Griffin" userId="b9e8f270759992d1" providerId="LiveId" clId="{9608516B-8546-446D-A909-55E2AD2A582B}" dt="2026-02-22T08:14:52.131" v="5607" actId="108"/>
        <pc:sldMkLst>
          <pc:docMk/>
          <pc:sldMk cId="1636503044" sldId="273"/>
        </pc:sldMkLst>
        <pc:spChg chg="mod">
          <ac:chgData name="Richard and Sue Griffin" userId="b9e8f270759992d1" providerId="LiveId" clId="{9608516B-8546-446D-A909-55E2AD2A582B}" dt="2026-02-18T17:03:44.034" v="5570"/>
          <ac:spMkLst>
            <pc:docMk/>
            <pc:sldMk cId="1636503044" sldId="273"/>
            <ac:spMk id="2" creationId="{C5761964-C546-54D7-7F8E-A320A6EF84DD}"/>
          </ac:spMkLst>
        </pc:spChg>
        <pc:spChg chg="mod">
          <ac:chgData name="Richard and Sue Griffin" userId="b9e8f270759992d1" providerId="LiveId" clId="{9608516B-8546-446D-A909-55E2AD2A582B}" dt="2026-02-22T08:14:52.131" v="5607" actId="108"/>
          <ac:spMkLst>
            <pc:docMk/>
            <pc:sldMk cId="1636503044" sldId="273"/>
            <ac:spMk id="3" creationId="{46113519-5031-0B29-9195-A76100F57085}"/>
          </ac:spMkLst>
        </pc:spChg>
      </pc:sldChg>
      <pc:sldChg chg="modSp add mod">
        <pc:chgData name="Richard and Sue Griffin" userId="b9e8f270759992d1" providerId="LiveId" clId="{9608516B-8546-446D-A909-55E2AD2A582B}" dt="2026-02-18T17:03:44.034" v="5570"/>
        <pc:sldMkLst>
          <pc:docMk/>
          <pc:sldMk cId="1566637753" sldId="274"/>
        </pc:sldMkLst>
        <pc:spChg chg="mod">
          <ac:chgData name="Richard and Sue Griffin" userId="b9e8f270759992d1" providerId="LiveId" clId="{9608516B-8546-446D-A909-55E2AD2A582B}" dt="2026-02-18T17:03:44.034" v="5570"/>
          <ac:spMkLst>
            <pc:docMk/>
            <pc:sldMk cId="1566637753" sldId="274"/>
            <ac:spMk id="2" creationId="{4E2B4D67-4ECE-36AE-002D-32CC50FA0CCA}"/>
          </ac:spMkLst>
        </pc:spChg>
        <pc:spChg chg="mod">
          <ac:chgData name="Richard and Sue Griffin" userId="b9e8f270759992d1" providerId="LiveId" clId="{9608516B-8546-446D-A909-55E2AD2A582B}" dt="2026-02-18T17:03:44.034" v="5570"/>
          <ac:spMkLst>
            <pc:docMk/>
            <pc:sldMk cId="1566637753" sldId="274"/>
            <ac:spMk id="3" creationId="{4F788E63-F95E-6935-49CE-E07BD5DB90C5}"/>
          </ac:spMkLst>
        </pc:spChg>
      </pc:sldChg>
      <pc:sldChg chg="add">
        <pc:chgData name="Richard and Sue Griffin" userId="b9e8f270759992d1" providerId="LiveId" clId="{9608516B-8546-446D-A909-55E2AD2A582B}" dt="2026-02-19T12:01:31.644" v="5605"/>
        <pc:sldMkLst>
          <pc:docMk/>
          <pc:sldMk cId="923686192" sldId="275"/>
        </pc:sldMkLst>
      </pc:sldChg>
    </pc:docChg>
  </pc:docChgLst>
  <pc:docChgLst>
    <pc:chgData name="Richard and Sue Griffin" userId="b9e8f270759992d1" providerId="LiveId" clId="{9645B96A-35EE-4269-BAD7-1FA063A97C78}"/>
    <pc:docChg chg="custSel delSld modSld sldOrd">
      <pc:chgData name="Richard and Sue Griffin" userId="b9e8f270759992d1" providerId="LiveId" clId="{9645B96A-35EE-4269-BAD7-1FA063A97C78}" dt="2026-02-21T09:51:50.101" v="1289" actId="2696"/>
      <pc:docMkLst>
        <pc:docMk/>
      </pc:docMkLst>
      <pc:sldChg chg="addSp delSp modSp mod">
        <pc:chgData name="Richard and Sue Griffin" userId="b9e8f270759992d1" providerId="LiveId" clId="{9645B96A-35EE-4269-BAD7-1FA063A97C78}" dt="2026-02-20T10:45:19" v="2" actId="26606"/>
        <pc:sldMkLst>
          <pc:docMk/>
          <pc:sldMk cId="4246868805" sldId="257"/>
        </pc:sldMkLst>
        <pc:grpChg chg="add">
          <ac:chgData name="Richard and Sue Griffin" userId="b9e8f270759992d1" providerId="LiveId" clId="{9645B96A-35EE-4269-BAD7-1FA063A97C78}" dt="2026-02-20T10:45:19" v="2" actId="26606"/>
          <ac:grpSpMkLst>
            <pc:docMk/>
            <pc:sldMk cId="4246868805" sldId="257"/>
            <ac:grpSpMk id="18" creationId="{D4D7444E-8572-6DFD-CB75-0984238C716D}"/>
          </ac:grpSpMkLst>
        </pc:grpChg>
        <pc:picChg chg="mod">
          <ac:chgData name="Richard and Sue Griffin" userId="b9e8f270759992d1" providerId="LiveId" clId="{9645B96A-35EE-4269-BAD7-1FA063A97C78}" dt="2026-02-20T10:45:19" v="2" actId="26606"/>
          <ac:picMkLst>
            <pc:docMk/>
            <pc:sldMk cId="4246868805" sldId="257"/>
            <ac:picMk id="4" creationId="{BB8EF27F-B280-E5C3-7D02-5C78F0666A10}"/>
          </ac:picMkLst>
        </pc:picChg>
      </pc:sldChg>
      <pc:sldChg chg="modAnim">
        <pc:chgData name="Richard and Sue Griffin" userId="b9e8f270759992d1" providerId="LiveId" clId="{9645B96A-35EE-4269-BAD7-1FA063A97C78}" dt="2026-02-21T09:32:35.388" v="790"/>
        <pc:sldMkLst>
          <pc:docMk/>
          <pc:sldMk cId="2367540609" sldId="261"/>
        </pc:sldMkLst>
      </pc:sldChg>
      <pc:sldChg chg="del mod modShow">
        <pc:chgData name="Richard and Sue Griffin" userId="b9e8f270759992d1" providerId="LiveId" clId="{9645B96A-35EE-4269-BAD7-1FA063A97C78}" dt="2026-02-21T09:51:50.101" v="1289" actId="2696"/>
        <pc:sldMkLst>
          <pc:docMk/>
          <pc:sldMk cId="435566338" sldId="265"/>
        </pc:sldMkLst>
      </pc:sldChg>
      <pc:sldChg chg="modAnim">
        <pc:chgData name="Richard and Sue Griffin" userId="b9e8f270759992d1" providerId="LiveId" clId="{9645B96A-35EE-4269-BAD7-1FA063A97C78}" dt="2026-02-21T09:35:26.862" v="798"/>
        <pc:sldMkLst>
          <pc:docMk/>
          <pc:sldMk cId="2230506756" sldId="266"/>
        </pc:sldMkLst>
      </pc:sldChg>
      <pc:sldChg chg="modSp mod">
        <pc:chgData name="Richard and Sue Griffin" userId="b9e8f270759992d1" providerId="LiveId" clId="{9645B96A-35EE-4269-BAD7-1FA063A97C78}" dt="2026-02-21T09:39:21.139" v="859" actId="403"/>
        <pc:sldMkLst>
          <pc:docMk/>
          <pc:sldMk cId="1174605428" sldId="269"/>
        </pc:sldMkLst>
        <pc:spChg chg="mod">
          <ac:chgData name="Richard and Sue Griffin" userId="b9e8f270759992d1" providerId="LiveId" clId="{9645B96A-35EE-4269-BAD7-1FA063A97C78}" dt="2026-02-21T09:39:02.682" v="857" actId="20577"/>
          <ac:spMkLst>
            <pc:docMk/>
            <pc:sldMk cId="1174605428" sldId="269"/>
            <ac:spMk id="2" creationId="{813EB887-4776-4FE4-8865-C61E7C412823}"/>
          </ac:spMkLst>
        </pc:spChg>
        <pc:spChg chg="mod">
          <ac:chgData name="Richard and Sue Griffin" userId="b9e8f270759992d1" providerId="LiveId" clId="{9645B96A-35EE-4269-BAD7-1FA063A97C78}" dt="2026-02-21T09:39:21.139" v="859" actId="403"/>
          <ac:spMkLst>
            <pc:docMk/>
            <pc:sldMk cId="1174605428" sldId="269"/>
            <ac:spMk id="3" creationId="{BFB9DF0B-7729-2568-2CBA-86246BA865C3}"/>
          </ac:spMkLst>
        </pc:spChg>
      </pc:sldChg>
      <pc:sldChg chg="modSp mod modAnim">
        <pc:chgData name="Richard and Sue Griffin" userId="b9e8f270759992d1" providerId="LiveId" clId="{9645B96A-35EE-4269-BAD7-1FA063A97C78}" dt="2026-02-21T09:40:17.509" v="864"/>
        <pc:sldMkLst>
          <pc:docMk/>
          <pc:sldMk cId="223050162" sldId="271"/>
        </pc:sldMkLst>
        <pc:spChg chg="mod">
          <ac:chgData name="Richard and Sue Griffin" userId="b9e8f270759992d1" providerId="LiveId" clId="{9645B96A-35EE-4269-BAD7-1FA063A97C78}" dt="2026-02-21T09:36:48.102" v="822" actId="20577"/>
          <ac:spMkLst>
            <pc:docMk/>
            <pc:sldMk cId="223050162" sldId="271"/>
            <ac:spMk id="3" creationId="{47C5BA32-9531-0497-C0E6-310FD17D0BE4}"/>
          </ac:spMkLst>
        </pc:spChg>
      </pc:sldChg>
      <pc:sldChg chg="modSp mod">
        <pc:chgData name="Richard and Sue Griffin" userId="b9e8f270759992d1" providerId="LiveId" clId="{9645B96A-35EE-4269-BAD7-1FA063A97C78}" dt="2026-02-21T09:47:35.117" v="1288" actId="1076"/>
        <pc:sldMkLst>
          <pc:docMk/>
          <pc:sldMk cId="3340109294" sldId="272"/>
        </pc:sldMkLst>
        <pc:spChg chg="mod">
          <ac:chgData name="Richard and Sue Griffin" userId="b9e8f270759992d1" providerId="LiveId" clId="{9645B96A-35EE-4269-BAD7-1FA063A97C78}" dt="2026-02-21T09:47:35.117" v="1288" actId="1076"/>
          <ac:spMkLst>
            <pc:docMk/>
            <pc:sldMk cId="3340109294" sldId="272"/>
            <ac:spMk id="3" creationId="{0785C432-CA08-D3F3-C4B5-B9E093443B15}"/>
          </ac:spMkLst>
        </pc:spChg>
      </pc:sldChg>
      <pc:sldChg chg="ord">
        <pc:chgData name="Richard and Sue Griffin" userId="b9e8f270759992d1" providerId="LiveId" clId="{9645B96A-35EE-4269-BAD7-1FA063A97C78}" dt="2026-02-20T10:55:45.864" v="787"/>
        <pc:sldMkLst>
          <pc:docMk/>
          <pc:sldMk cId="1636503044"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44C969-FFAA-43BB-84DD-50BAF73F4E6A}" type="datetimeFigureOut">
              <a:rPr lang="en-GB" smtClean="0"/>
              <a:t>22/02/2026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EA2B66-5780-42F6-8C2C-3E9D4E316D4A}" type="slidenum">
              <a:rPr lang="en-GB" smtClean="0"/>
              <a:t>‹#›</a:t>
            </a:fld>
            <a:endParaRPr lang="en-GB"/>
          </a:p>
        </p:txBody>
      </p:sp>
    </p:spTree>
    <p:extLst>
      <p:ext uri="{BB962C8B-B14F-4D97-AF65-F5344CB8AC3E}">
        <p14:creationId xmlns:p14="http://schemas.microsoft.com/office/powerpoint/2010/main" val="3694839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Making the right choices strengthens us in our walk with God</a:t>
            </a:r>
          </a:p>
        </p:txBody>
      </p:sp>
      <p:sp>
        <p:nvSpPr>
          <p:cNvPr id="4" name="Slide Number Placeholder 3"/>
          <p:cNvSpPr>
            <a:spLocks noGrp="1"/>
          </p:cNvSpPr>
          <p:nvPr>
            <p:ph type="sldNum" sz="quarter" idx="5"/>
          </p:nvPr>
        </p:nvSpPr>
        <p:spPr/>
        <p:txBody>
          <a:bodyPr/>
          <a:lstStyle/>
          <a:p>
            <a:fld id="{5AEA2B66-5780-42F6-8C2C-3E9D4E316D4A}" type="slidenum">
              <a:rPr lang="en-GB" smtClean="0"/>
              <a:t>10</a:t>
            </a:fld>
            <a:endParaRPr lang="en-GB"/>
          </a:p>
        </p:txBody>
      </p:sp>
    </p:spTree>
    <p:extLst>
      <p:ext uri="{BB962C8B-B14F-4D97-AF65-F5344CB8AC3E}">
        <p14:creationId xmlns:p14="http://schemas.microsoft.com/office/powerpoint/2010/main" val="1270711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want them to have complete confidence that they understand God’s mysterious plan, which is Christ himself Colossians 2:2</a:t>
            </a:r>
          </a:p>
        </p:txBody>
      </p:sp>
      <p:sp>
        <p:nvSpPr>
          <p:cNvPr id="4" name="Slide Number Placeholder 3"/>
          <p:cNvSpPr>
            <a:spLocks noGrp="1"/>
          </p:cNvSpPr>
          <p:nvPr>
            <p:ph type="sldNum" sz="quarter" idx="5"/>
          </p:nvPr>
        </p:nvSpPr>
        <p:spPr/>
        <p:txBody>
          <a:bodyPr/>
          <a:lstStyle/>
          <a:p>
            <a:fld id="{5AEA2B66-5780-42F6-8C2C-3E9D4E316D4A}" type="slidenum">
              <a:rPr lang="en-GB" smtClean="0"/>
              <a:t>12</a:t>
            </a:fld>
            <a:endParaRPr lang="en-GB"/>
          </a:p>
        </p:txBody>
      </p:sp>
    </p:spTree>
    <p:extLst>
      <p:ext uri="{BB962C8B-B14F-4D97-AF65-F5344CB8AC3E}">
        <p14:creationId xmlns:p14="http://schemas.microsoft.com/office/powerpoint/2010/main" val="2978414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B964-3124-CB63-2EDD-1960E31DDA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E116623-CCE0-EBBF-CCE2-46C431EF61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9D737B9-C46F-7CCF-84BA-000C507C170E}"/>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5" name="Footer Placeholder 4">
            <a:extLst>
              <a:ext uri="{FF2B5EF4-FFF2-40B4-BE49-F238E27FC236}">
                <a16:creationId xmlns:a16="http://schemas.microsoft.com/office/drawing/2014/main" id="{DC795F24-2492-C3FA-001B-EE3091FCB7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AB4A19-EA3A-DECF-7D24-5103CFEBF79F}"/>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3971822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2BE8-6BC0-B628-0A7F-E10C2E7C64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8CE9F9-DE88-EC68-2640-C4466FF03A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14B83E-3C98-13B3-091F-360FF6C91CF2}"/>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5" name="Footer Placeholder 4">
            <a:extLst>
              <a:ext uri="{FF2B5EF4-FFF2-40B4-BE49-F238E27FC236}">
                <a16:creationId xmlns:a16="http://schemas.microsoft.com/office/drawing/2014/main" id="{51B482FB-5749-A1CC-4A8F-CE8D121E4C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2B9298-A477-773E-673E-D2B33B6F2CD9}"/>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574980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DBEB-E8FA-9965-896C-9679104AF3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2725362-DE6E-A1BA-322F-33B7CB2228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1DE051-EE25-C45F-138E-3BF768056709}"/>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5" name="Footer Placeholder 4">
            <a:extLst>
              <a:ext uri="{FF2B5EF4-FFF2-40B4-BE49-F238E27FC236}">
                <a16:creationId xmlns:a16="http://schemas.microsoft.com/office/drawing/2014/main" id="{578FE4AD-75A5-9887-A8F0-23B7F0CEF2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A17195-ACA3-420C-5A21-989EF9A419D1}"/>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2279861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7F665-A894-1862-28DE-794BB66A3A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711B6F-35BE-6417-CCB2-6F971539CE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299E1E7-BA72-786F-1229-29A82572AC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10873C-C6FF-9E06-FDD2-36867C44077A}"/>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6" name="Footer Placeholder 5">
            <a:extLst>
              <a:ext uri="{FF2B5EF4-FFF2-40B4-BE49-F238E27FC236}">
                <a16:creationId xmlns:a16="http://schemas.microsoft.com/office/drawing/2014/main" id="{D7144E23-3A8A-33BE-0E11-EB0872F213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46A32A-62DD-B121-E967-B8588A6ABFCC}"/>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4175221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369C-CA5C-C651-EBB6-467A8C417F5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1B3BE9-2AAD-DA56-F382-56F39D7DF0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481B0B-AA29-83B6-8D26-80EC06753F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C4003E1-80A3-6CEE-D060-E20EA1794A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DFDE10-BCBA-B46E-BD79-735001DFDF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1E6D6B4-7017-0911-0253-BDE2E6EC26B7}"/>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8" name="Footer Placeholder 7">
            <a:extLst>
              <a:ext uri="{FF2B5EF4-FFF2-40B4-BE49-F238E27FC236}">
                <a16:creationId xmlns:a16="http://schemas.microsoft.com/office/drawing/2014/main" id="{C2380293-FE49-C7E4-706E-2EE7BA68C8B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E85D03-EBDC-107D-0C82-1F07F195D68E}"/>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3331783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5D106-4BF5-4A1C-50A7-FE0CA5FD216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F09FD92-841A-228B-6103-8DB3E8D657B3}"/>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4" name="Footer Placeholder 3">
            <a:extLst>
              <a:ext uri="{FF2B5EF4-FFF2-40B4-BE49-F238E27FC236}">
                <a16:creationId xmlns:a16="http://schemas.microsoft.com/office/drawing/2014/main" id="{AB39FD3C-D320-00BE-B690-00BE0AAC648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0DD8329-97C1-600C-43CA-A633B5397206}"/>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3405434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010C06-9E7F-6701-B896-7C8DFA6D71C9}"/>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3" name="Footer Placeholder 2">
            <a:extLst>
              <a:ext uri="{FF2B5EF4-FFF2-40B4-BE49-F238E27FC236}">
                <a16:creationId xmlns:a16="http://schemas.microsoft.com/office/drawing/2014/main" id="{601D3E65-2B20-58CA-494E-8CA32F3E2B9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CB4EDD-27C3-5873-E7A3-0F60EAA1CED4}"/>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223541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BD8E7-3E57-7368-01E3-4CD510B337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4CBD085-17DC-9FB8-27A1-BDDE09054B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717BA2B-0DCD-0523-3A6B-C9E4430B8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AC1747-CBE3-1A61-5DEF-F14E835A8EE3}"/>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6" name="Footer Placeholder 5">
            <a:extLst>
              <a:ext uri="{FF2B5EF4-FFF2-40B4-BE49-F238E27FC236}">
                <a16:creationId xmlns:a16="http://schemas.microsoft.com/office/drawing/2014/main" id="{EE76247C-1FF1-6A5A-3810-EC2E1705F5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5CF1B3-52A2-2925-434C-9F8DF4EF04AB}"/>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245351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4067C-3F4C-725C-ED23-1554019954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C735860-C3DC-07AC-ECE9-3D24AA2A78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08DDBD-AEF1-2643-FA3E-3D97A2D570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9E5B4D-D384-45CC-E557-03D7AD7FE383}"/>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6" name="Footer Placeholder 5">
            <a:extLst>
              <a:ext uri="{FF2B5EF4-FFF2-40B4-BE49-F238E27FC236}">
                <a16:creationId xmlns:a16="http://schemas.microsoft.com/office/drawing/2014/main" id="{4F28EDCA-12F7-666C-AE84-68922000D6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D49ED4-C447-7DBE-0312-BF152F54B24C}"/>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36524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9158-E48A-FC8D-1BA0-F707DFBB05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AD4E80-5594-DC22-8E63-3EAC3E43A9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52D186-7624-32D7-03B4-97AAD74AF9E9}"/>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5" name="Footer Placeholder 4">
            <a:extLst>
              <a:ext uri="{FF2B5EF4-FFF2-40B4-BE49-F238E27FC236}">
                <a16:creationId xmlns:a16="http://schemas.microsoft.com/office/drawing/2014/main" id="{2C4821E5-3EDF-FE19-026D-9235D41FFE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58A830-E4D4-B896-1238-823AB2919EB4}"/>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1866581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B50110-6DAE-4E0A-45CD-E44E7FC226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E68127-68A9-9181-2F48-DC0F367AC4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4A66A4-7B9D-F110-A039-D2B4569067DB}"/>
              </a:ext>
            </a:extLst>
          </p:cNvPr>
          <p:cNvSpPr>
            <a:spLocks noGrp="1"/>
          </p:cNvSpPr>
          <p:nvPr>
            <p:ph type="dt" sz="half" idx="10"/>
          </p:nvPr>
        </p:nvSpPr>
        <p:spPr/>
        <p:txBody>
          <a:bodyPr/>
          <a:lstStyle/>
          <a:p>
            <a:fld id="{6874FDBD-3633-4F60-8119-1D41BD95B8EE}" type="datetimeFigureOut">
              <a:rPr lang="en-GB" smtClean="0"/>
              <a:t>22/02/2026</a:t>
            </a:fld>
            <a:endParaRPr lang="en-GB"/>
          </a:p>
        </p:txBody>
      </p:sp>
      <p:sp>
        <p:nvSpPr>
          <p:cNvPr id="5" name="Footer Placeholder 4">
            <a:extLst>
              <a:ext uri="{FF2B5EF4-FFF2-40B4-BE49-F238E27FC236}">
                <a16:creationId xmlns:a16="http://schemas.microsoft.com/office/drawing/2014/main" id="{532171DD-5AB3-642D-1803-FEA006BEE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4F52D5-CE68-5FE3-7097-FF4449EB1404}"/>
              </a:ext>
            </a:extLst>
          </p:cNvPr>
          <p:cNvSpPr>
            <a:spLocks noGrp="1"/>
          </p:cNvSpPr>
          <p:nvPr>
            <p:ph type="sldNum" sz="quarter" idx="12"/>
          </p:nvPr>
        </p:nvSpPr>
        <p:spPr/>
        <p:txBody>
          <a:bodyPr/>
          <a:lstStyle/>
          <a:p>
            <a:fld id="{A8B486F8-09DC-4A0B-AD41-F7574433FE7D}" type="slidenum">
              <a:rPr lang="en-GB" smtClean="0"/>
              <a:t>‹#›</a:t>
            </a:fld>
            <a:endParaRPr lang="en-GB"/>
          </a:p>
        </p:txBody>
      </p:sp>
    </p:spTree>
    <p:extLst>
      <p:ext uri="{BB962C8B-B14F-4D97-AF65-F5344CB8AC3E}">
        <p14:creationId xmlns:p14="http://schemas.microsoft.com/office/powerpoint/2010/main" val="91309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1A40A0-C5D9-9834-8FCC-FBAC389083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F90526-D862-2387-219B-D907EE80B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929514-913C-0DC2-A973-5F1B70A6F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74FDBD-3633-4F60-8119-1D41BD95B8EE}" type="datetimeFigureOut">
              <a:rPr lang="en-GB" smtClean="0"/>
              <a:t>22/02/2026</a:t>
            </a:fld>
            <a:endParaRPr lang="en-GB"/>
          </a:p>
        </p:txBody>
      </p:sp>
      <p:sp>
        <p:nvSpPr>
          <p:cNvPr id="5" name="Footer Placeholder 4">
            <a:extLst>
              <a:ext uri="{FF2B5EF4-FFF2-40B4-BE49-F238E27FC236}">
                <a16:creationId xmlns:a16="http://schemas.microsoft.com/office/drawing/2014/main" id="{654B4308-E3DF-7758-41BE-0C64A72C3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267B650-FE44-4871-F696-4918A3A1B9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B486F8-09DC-4A0B-AD41-F7574433FE7D}" type="slidenum">
              <a:rPr lang="en-GB" smtClean="0"/>
              <a:t>‹#›</a:t>
            </a:fld>
            <a:endParaRPr lang="en-GB"/>
          </a:p>
        </p:txBody>
      </p:sp>
    </p:spTree>
    <p:extLst>
      <p:ext uri="{BB962C8B-B14F-4D97-AF65-F5344CB8AC3E}">
        <p14:creationId xmlns:p14="http://schemas.microsoft.com/office/powerpoint/2010/main" val="605418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DECE-6AF0-70A4-64FC-45B40DB99046}"/>
              </a:ext>
            </a:extLst>
          </p:cNvPr>
          <p:cNvSpPr>
            <a:spLocks noGrp="1"/>
          </p:cNvSpPr>
          <p:nvPr>
            <p:ph type="ctrTitle"/>
          </p:nvPr>
        </p:nvSpPr>
        <p:spPr/>
        <p:txBody>
          <a:bodyPr/>
          <a:lstStyle/>
          <a:p>
            <a:r>
              <a:rPr lang="en-GB"/>
              <a:t>What Does God Look Like?</a:t>
            </a:r>
            <a:endParaRPr lang="en-GB" dirty="0"/>
          </a:p>
        </p:txBody>
      </p:sp>
      <p:sp>
        <p:nvSpPr>
          <p:cNvPr id="3" name="Subtitle 2">
            <a:extLst>
              <a:ext uri="{FF2B5EF4-FFF2-40B4-BE49-F238E27FC236}">
                <a16:creationId xmlns:a16="http://schemas.microsoft.com/office/drawing/2014/main" id="{D59717A4-4630-1CB1-9523-EC51E9C1A640}"/>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90126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B8EF27F-B280-E5C3-7D02-5C78F0666A10}"/>
              </a:ext>
            </a:extLst>
          </p:cNvPr>
          <p:cNvPicPr>
            <a:picLocks noGrp="1" noChangeAspect="1"/>
          </p:cNvPicPr>
          <p:nvPr>
            <p:ph idx="1"/>
          </p:nvPr>
        </p:nvPicPr>
        <p:blipFill>
          <a:blip r:embed="rId2"/>
          <a:srcRect t="6632" b="8781"/>
          <a:stretch>
            <a:fillRect/>
          </a:stretch>
        </p:blipFill>
        <p:spPr>
          <a:xfrm>
            <a:off x="20" y="1"/>
            <a:ext cx="12191979" cy="6858000"/>
          </a:xfrm>
          <a:prstGeom prst="rect">
            <a:avLst/>
          </a:prstGeom>
        </p:spPr>
      </p:pic>
      <p:grpSp>
        <p:nvGrpSpPr>
          <p:cNvPr id="18" name="Group 17">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9" name="Rectangle 18">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46868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467A2A-B7F1-68F4-0FD9-6577688883C4}"/>
              </a:ext>
            </a:extLst>
          </p:cNvPr>
          <p:cNvSpPr>
            <a:spLocks noGrp="1"/>
          </p:cNvSpPr>
          <p:nvPr>
            <p:ph type="title"/>
          </p:nvPr>
        </p:nvSpPr>
        <p:spPr>
          <a:xfrm>
            <a:off x="640080" y="325369"/>
            <a:ext cx="4368602" cy="1956841"/>
          </a:xfrm>
        </p:spPr>
        <p:txBody>
          <a:bodyPr anchor="b">
            <a:normAutofit/>
          </a:bodyPr>
          <a:lstStyle/>
          <a:p>
            <a:r>
              <a:rPr lang="en-GB" sz="5400" dirty="0"/>
              <a:t>Col 1:15,19</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8">
            <a:extLst>
              <a:ext uri="{FF2B5EF4-FFF2-40B4-BE49-F238E27FC236}">
                <a16:creationId xmlns:a16="http://schemas.microsoft.com/office/drawing/2014/main" id="{3A5696BA-0DBA-875F-13EF-0F6922FD89CA}"/>
              </a:ext>
            </a:extLst>
          </p:cNvPr>
          <p:cNvSpPr>
            <a:spLocks noGrp="1"/>
          </p:cNvSpPr>
          <p:nvPr>
            <p:ph idx="1"/>
          </p:nvPr>
        </p:nvSpPr>
        <p:spPr>
          <a:xfrm>
            <a:off x="640080" y="2872899"/>
            <a:ext cx="4243589" cy="3320668"/>
          </a:xfrm>
        </p:spPr>
        <p:txBody>
          <a:bodyPr>
            <a:normAutofit/>
          </a:bodyPr>
          <a:lstStyle/>
          <a:p>
            <a:r>
              <a:rPr lang="en-US" sz="3600" dirty="0"/>
              <a:t>Jesus the Image of the Invisible God</a:t>
            </a:r>
          </a:p>
          <a:p>
            <a:r>
              <a:rPr lang="en-US" sz="3600" dirty="0"/>
              <a:t>The fullness of God dwells in Him</a:t>
            </a:r>
          </a:p>
        </p:txBody>
      </p:sp>
      <p:pic>
        <p:nvPicPr>
          <p:cNvPr id="5" name="Content Placeholder 4">
            <a:extLst>
              <a:ext uri="{FF2B5EF4-FFF2-40B4-BE49-F238E27FC236}">
                <a16:creationId xmlns:a16="http://schemas.microsoft.com/office/drawing/2014/main" id="{EC7B7605-08A7-438B-907E-D8A6FF542237}"/>
              </a:ext>
            </a:extLst>
          </p:cNvPr>
          <p:cNvPicPr>
            <a:picLocks noChangeAspect="1"/>
          </p:cNvPicPr>
          <p:nvPr/>
        </p:nvPicPr>
        <p:blipFill>
          <a:blip r:embed="rId2"/>
          <a:srcRect r="-1" b="3345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94025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C93B42-1C23-A52D-BCC4-ABB514B586AB}"/>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858937-5CED-DDB8-0799-35AE50865C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97EFCD-1FFC-BCD8-BB84-AB97742447F1}"/>
              </a:ext>
            </a:extLst>
          </p:cNvPr>
          <p:cNvSpPr>
            <a:spLocks noGrp="1"/>
          </p:cNvSpPr>
          <p:nvPr>
            <p:ph type="title"/>
          </p:nvPr>
        </p:nvSpPr>
        <p:spPr>
          <a:xfrm>
            <a:off x="640080" y="325369"/>
            <a:ext cx="4368602" cy="1956841"/>
          </a:xfrm>
        </p:spPr>
        <p:txBody>
          <a:bodyPr anchor="b">
            <a:normAutofit/>
          </a:bodyPr>
          <a:lstStyle/>
          <a:p>
            <a:r>
              <a:rPr lang="en-GB" sz="5400" dirty="0" err="1"/>
              <a:t>Heb</a:t>
            </a:r>
            <a:r>
              <a:rPr lang="en-GB" sz="5400" dirty="0"/>
              <a:t> 4:15</a:t>
            </a:r>
          </a:p>
        </p:txBody>
      </p:sp>
      <p:sp>
        <p:nvSpPr>
          <p:cNvPr id="14" name="sketchy line">
            <a:extLst>
              <a:ext uri="{FF2B5EF4-FFF2-40B4-BE49-F238E27FC236}">
                <a16:creationId xmlns:a16="http://schemas.microsoft.com/office/drawing/2014/main" id="{748EF450-C357-504E-7C29-7212F0DCC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8">
            <a:extLst>
              <a:ext uri="{FF2B5EF4-FFF2-40B4-BE49-F238E27FC236}">
                <a16:creationId xmlns:a16="http://schemas.microsoft.com/office/drawing/2014/main" id="{F681E440-7DB7-8151-6F6E-4C4A2CE1611B}"/>
              </a:ext>
            </a:extLst>
          </p:cNvPr>
          <p:cNvSpPr>
            <a:spLocks noGrp="1"/>
          </p:cNvSpPr>
          <p:nvPr>
            <p:ph idx="1"/>
          </p:nvPr>
        </p:nvSpPr>
        <p:spPr>
          <a:xfrm>
            <a:off x="640080" y="2872899"/>
            <a:ext cx="4533804" cy="3729532"/>
          </a:xfrm>
        </p:spPr>
        <p:txBody>
          <a:bodyPr>
            <a:normAutofit fontScale="77500" lnSpcReduction="20000"/>
          </a:bodyPr>
          <a:lstStyle/>
          <a:p>
            <a:pPr marL="0" indent="0">
              <a:buNone/>
            </a:pPr>
            <a:r>
              <a:rPr lang="en-US" sz="4800" dirty="0"/>
              <a:t>“We do not have a high priest who is unable to identify with our weaknesses, but we have one who was tempted in every way without sin”</a:t>
            </a:r>
          </a:p>
        </p:txBody>
      </p:sp>
      <p:pic>
        <p:nvPicPr>
          <p:cNvPr id="5" name="Content Placeholder 4">
            <a:extLst>
              <a:ext uri="{FF2B5EF4-FFF2-40B4-BE49-F238E27FC236}">
                <a16:creationId xmlns:a16="http://schemas.microsoft.com/office/drawing/2014/main" id="{19D53066-BE28-D795-AB79-534D4718BEF1}"/>
              </a:ext>
            </a:extLst>
          </p:cNvPr>
          <p:cNvPicPr>
            <a:picLocks noChangeAspect="1"/>
          </p:cNvPicPr>
          <p:nvPr/>
        </p:nvPicPr>
        <p:blipFill>
          <a:blip r:embed="rId2"/>
          <a:srcRect r="-1" b="3345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06297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8D0C80-07AC-6C1A-7B66-E76633412BAB}"/>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C7F47-2945-E3F9-3911-382B17FCBE1D}"/>
              </a:ext>
            </a:extLst>
          </p:cNvPr>
          <p:cNvSpPr>
            <a:spLocks noGrp="1"/>
          </p:cNvSpPr>
          <p:nvPr>
            <p:ph type="title"/>
          </p:nvPr>
        </p:nvSpPr>
        <p:spPr>
          <a:xfrm>
            <a:off x="633446" y="640081"/>
            <a:ext cx="6562262" cy="3783329"/>
          </a:xfrm>
          <a:noFill/>
        </p:spPr>
        <p:txBody>
          <a:bodyPr vert="horz" lIns="91440" tIns="45720" rIns="91440" bIns="45720" rtlCol="0" anchor="b">
            <a:normAutofit/>
          </a:bodyPr>
          <a:lstStyle/>
          <a:p>
            <a:pPr algn="ctr"/>
            <a:r>
              <a:rPr lang="en-US" sz="6000" dirty="0"/>
              <a:t>Jesus Fully God</a:t>
            </a:r>
            <a:br>
              <a:rPr lang="en-US" sz="6000" dirty="0"/>
            </a:br>
            <a:br>
              <a:rPr lang="en-US" sz="6000" dirty="0"/>
            </a:br>
            <a:endParaRPr lang="en-US" sz="6000" dirty="0"/>
          </a:p>
        </p:txBody>
      </p:sp>
      <p:pic>
        <p:nvPicPr>
          <p:cNvPr id="5" name="Content Placeholder 4">
            <a:extLst>
              <a:ext uri="{FF2B5EF4-FFF2-40B4-BE49-F238E27FC236}">
                <a16:creationId xmlns:a16="http://schemas.microsoft.com/office/drawing/2014/main" id="{8DCE9CB7-AB9A-929A-A1FB-FA43028815D8}"/>
              </a:ext>
            </a:extLst>
          </p:cNvPr>
          <p:cNvPicPr>
            <a:picLocks noGrp="1" noChangeAspect="1"/>
          </p:cNvPicPr>
          <p:nvPr>
            <p:ph idx="1"/>
          </p:nvPr>
        </p:nvPicPr>
        <p:blipFill>
          <a:blip r:embed="rId2"/>
          <a:srcRect r="-2" b="1256"/>
          <a:stretch>
            <a:fillRect/>
          </a:stretch>
        </p:blipFill>
        <p:spPr>
          <a:xfrm>
            <a:off x="7552944" y="10"/>
            <a:ext cx="4636008" cy="6857990"/>
          </a:xfrm>
          <a:prstGeom prst="rect">
            <a:avLst/>
          </a:prstGeom>
          <a:noFill/>
        </p:spPr>
      </p:pic>
      <p:sp>
        <p:nvSpPr>
          <p:cNvPr id="3" name="TextBox 2">
            <a:extLst>
              <a:ext uri="{FF2B5EF4-FFF2-40B4-BE49-F238E27FC236}">
                <a16:creationId xmlns:a16="http://schemas.microsoft.com/office/drawing/2014/main" id="{E8926F8D-45BF-7911-F79F-416CAB235D06}"/>
              </a:ext>
            </a:extLst>
          </p:cNvPr>
          <p:cNvSpPr txBox="1"/>
          <p:nvPr/>
        </p:nvSpPr>
        <p:spPr>
          <a:xfrm>
            <a:off x="1362146" y="3726180"/>
            <a:ext cx="6012180" cy="1015663"/>
          </a:xfrm>
          <a:prstGeom prst="rect">
            <a:avLst/>
          </a:prstGeom>
          <a:noFill/>
        </p:spPr>
        <p:txBody>
          <a:bodyPr wrap="square" rtlCol="0">
            <a:spAutoFit/>
          </a:bodyPr>
          <a:lstStyle/>
          <a:p>
            <a:r>
              <a:rPr lang="en-US" sz="6000" dirty="0"/>
              <a:t>Jesus Fully Man</a:t>
            </a:r>
            <a:endParaRPr lang="en-GB" sz="6000" dirty="0"/>
          </a:p>
        </p:txBody>
      </p:sp>
    </p:spTree>
    <p:extLst>
      <p:ext uri="{BB962C8B-B14F-4D97-AF65-F5344CB8AC3E}">
        <p14:creationId xmlns:p14="http://schemas.microsoft.com/office/powerpoint/2010/main" val="12969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11E0-4F10-C903-F852-13368B63B439}"/>
              </a:ext>
            </a:extLst>
          </p:cNvPr>
          <p:cNvSpPr>
            <a:spLocks noGrp="1"/>
          </p:cNvSpPr>
          <p:nvPr>
            <p:ph type="title"/>
          </p:nvPr>
        </p:nvSpPr>
        <p:spPr/>
        <p:txBody>
          <a:bodyPr/>
          <a:lstStyle/>
          <a:p>
            <a:r>
              <a:rPr lang="en-GB" dirty="0"/>
              <a:t>Jesus Sighs</a:t>
            </a:r>
          </a:p>
        </p:txBody>
      </p:sp>
      <p:sp>
        <p:nvSpPr>
          <p:cNvPr id="3" name="Content Placeholder 2">
            <a:extLst>
              <a:ext uri="{FF2B5EF4-FFF2-40B4-BE49-F238E27FC236}">
                <a16:creationId xmlns:a16="http://schemas.microsoft.com/office/drawing/2014/main" id="{36D78A14-7054-5F0D-C2E8-9FF88F69CAE8}"/>
              </a:ext>
            </a:extLst>
          </p:cNvPr>
          <p:cNvSpPr>
            <a:spLocks noGrp="1"/>
          </p:cNvSpPr>
          <p:nvPr>
            <p:ph idx="1"/>
          </p:nvPr>
        </p:nvSpPr>
        <p:spPr/>
        <p:txBody>
          <a:bodyPr/>
          <a:lstStyle/>
          <a:p>
            <a:pPr marL="0" indent="0">
              <a:buNone/>
            </a:pPr>
            <a:r>
              <a:rPr lang="en-GB" b="1" dirty="0"/>
              <a:t>Mark 8:12</a:t>
            </a:r>
          </a:p>
          <a:p>
            <a:r>
              <a:rPr lang="en-GB" dirty="0"/>
              <a:t>When he heard this, </a:t>
            </a:r>
            <a:r>
              <a:rPr lang="en-GB" b="1" dirty="0">
                <a:solidFill>
                  <a:schemeClr val="tx2">
                    <a:lumMod val="75000"/>
                    <a:lumOff val="25000"/>
                  </a:schemeClr>
                </a:solidFill>
              </a:rPr>
              <a:t>he sighed </a:t>
            </a:r>
            <a:r>
              <a:rPr lang="en-GB" dirty="0"/>
              <a:t>deeply in his spirit and said, “Why do these people keep demanding a miraculous sign? I tell you the truth, I will not give this generation any such sign.</a:t>
            </a:r>
          </a:p>
          <a:p>
            <a:pPr marL="0" indent="0">
              <a:buNone/>
            </a:pPr>
            <a:r>
              <a:rPr lang="en-GB" b="1" dirty="0"/>
              <a:t>Mark 7:33-34</a:t>
            </a:r>
          </a:p>
          <a:p>
            <a:r>
              <a:rPr lang="en-GB" baseline="30000" dirty="0"/>
              <a:t>33</a:t>
            </a:r>
            <a:r>
              <a:rPr lang="en-GB" dirty="0"/>
              <a:t> Jesus led him away from the crowd so they could be alone. He put his fingers into the man’s ears. Then, spitting on his own fingers, he touched the man’s tongue. </a:t>
            </a:r>
            <a:r>
              <a:rPr lang="en-GB" baseline="30000" dirty="0"/>
              <a:t>34</a:t>
            </a:r>
            <a:r>
              <a:rPr lang="en-GB" dirty="0"/>
              <a:t> Looking up to heaven, </a:t>
            </a:r>
            <a:r>
              <a:rPr lang="en-GB" b="1" dirty="0">
                <a:solidFill>
                  <a:schemeClr val="tx2">
                    <a:lumMod val="75000"/>
                    <a:lumOff val="25000"/>
                  </a:schemeClr>
                </a:solidFill>
              </a:rPr>
              <a:t>he sighed </a:t>
            </a:r>
            <a:r>
              <a:rPr lang="en-GB" dirty="0"/>
              <a:t>and said, “Ephphatha,” which means, “Be opened !”</a:t>
            </a:r>
          </a:p>
        </p:txBody>
      </p:sp>
    </p:spTree>
    <p:extLst>
      <p:ext uri="{BB962C8B-B14F-4D97-AF65-F5344CB8AC3E}">
        <p14:creationId xmlns:p14="http://schemas.microsoft.com/office/powerpoint/2010/main" val="236754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88F77-D5F8-3B39-9E2B-9C9AB3C8C871}"/>
              </a:ext>
            </a:extLst>
          </p:cNvPr>
          <p:cNvSpPr>
            <a:spLocks noGrp="1"/>
          </p:cNvSpPr>
          <p:nvPr>
            <p:ph type="title"/>
          </p:nvPr>
        </p:nvSpPr>
        <p:spPr/>
        <p:txBody>
          <a:bodyPr/>
          <a:lstStyle/>
          <a:p>
            <a:r>
              <a:rPr lang="en-GB" dirty="0"/>
              <a:t>How will recognising who Jesus is make a difference? </a:t>
            </a:r>
          </a:p>
        </p:txBody>
      </p:sp>
      <p:sp>
        <p:nvSpPr>
          <p:cNvPr id="3" name="Content Placeholder 2">
            <a:extLst>
              <a:ext uri="{FF2B5EF4-FFF2-40B4-BE49-F238E27FC236}">
                <a16:creationId xmlns:a16="http://schemas.microsoft.com/office/drawing/2014/main" id="{7F34E794-3B1E-EBE5-6DDD-56D6F475BEC4}"/>
              </a:ext>
            </a:extLst>
          </p:cNvPr>
          <p:cNvSpPr>
            <a:spLocks noGrp="1"/>
          </p:cNvSpPr>
          <p:nvPr>
            <p:ph idx="1"/>
          </p:nvPr>
        </p:nvSpPr>
        <p:spPr>
          <a:xfrm>
            <a:off x="838199" y="1825625"/>
            <a:ext cx="10806953" cy="4351338"/>
          </a:xfrm>
        </p:spPr>
        <p:txBody>
          <a:bodyPr>
            <a:normAutofit/>
          </a:bodyPr>
          <a:lstStyle/>
          <a:p>
            <a:pPr marL="0" indent="0">
              <a:buNone/>
            </a:pPr>
            <a:r>
              <a:rPr lang="en-GB" b="1" dirty="0"/>
              <a:t>Jesus is the Author and Perfector of our Faith</a:t>
            </a:r>
            <a:endParaRPr lang="en-GB" dirty="0"/>
          </a:p>
          <a:p>
            <a:pPr marL="0" indent="0">
              <a:buNone/>
            </a:pPr>
            <a:r>
              <a:rPr lang="en-GB" dirty="0"/>
              <a:t>And let us run with endurance the race God has set before us. </a:t>
            </a:r>
            <a:r>
              <a:rPr lang="en-GB" baseline="30000" dirty="0"/>
              <a:t>2</a:t>
            </a:r>
            <a:r>
              <a:rPr lang="en-GB" dirty="0"/>
              <a:t> We do this by keeping our eyes on Jesus, the champion who initiates and perfects our faith. Hebrews 12:1-2</a:t>
            </a:r>
          </a:p>
          <a:p>
            <a:pPr marL="0" indent="0">
              <a:buNone/>
            </a:pPr>
            <a:r>
              <a:rPr lang="en-GB" dirty="0"/>
              <a:t>In him lie hidden all the treasures of wisdom and knowledge. Col. 2:3</a:t>
            </a:r>
          </a:p>
          <a:p>
            <a:pPr marL="0" indent="0">
              <a:buNone/>
            </a:pPr>
            <a:r>
              <a:rPr lang="en-GB" baseline="30000" dirty="0"/>
              <a:t>6</a:t>
            </a:r>
            <a:r>
              <a:rPr lang="en-GB" dirty="0"/>
              <a:t> And now, just as you accepted Christ Jesus as your Lord, you must continue to follow him. </a:t>
            </a:r>
            <a:r>
              <a:rPr lang="en-GB" baseline="30000" dirty="0"/>
              <a:t>7</a:t>
            </a:r>
            <a:r>
              <a:rPr lang="en-GB" dirty="0"/>
              <a:t> Let your roots grow down into him and let your lives be built on him. Then your faith will grow strong in the truth you were taught, and you will overflow with thankfulness. Col. 2:6-7</a:t>
            </a:r>
          </a:p>
          <a:p>
            <a:pPr marL="0" indent="0">
              <a:buNone/>
            </a:pPr>
            <a:endParaRPr lang="en-GB" dirty="0"/>
          </a:p>
        </p:txBody>
      </p:sp>
    </p:spTree>
    <p:extLst>
      <p:ext uri="{BB962C8B-B14F-4D97-AF65-F5344CB8AC3E}">
        <p14:creationId xmlns:p14="http://schemas.microsoft.com/office/powerpoint/2010/main" val="223050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C41F-1B75-2D56-0BC9-835187E97408}"/>
              </a:ext>
            </a:extLst>
          </p:cNvPr>
          <p:cNvSpPr>
            <a:spLocks noGrp="1"/>
          </p:cNvSpPr>
          <p:nvPr>
            <p:ph type="title"/>
          </p:nvPr>
        </p:nvSpPr>
        <p:spPr/>
        <p:txBody>
          <a:bodyPr>
            <a:normAutofit/>
          </a:bodyPr>
          <a:lstStyle/>
          <a:p>
            <a:r>
              <a:rPr lang="en-GB" sz="8000" dirty="0"/>
              <a:t>Endurance</a:t>
            </a:r>
          </a:p>
        </p:txBody>
      </p:sp>
      <p:sp>
        <p:nvSpPr>
          <p:cNvPr id="3" name="Content Placeholder 2">
            <a:extLst>
              <a:ext uri="{FF2B5EF4-FFF2-40B4-BE49-F238E27FC236}">
                <a16:creationId xmlns:a16="http://schemas.microsoft.com/office/drawing/2014/main" id="{8AC296BA-7285-E84A-B8BA-74790653B7CA}"/>
              </a:ext>
            </a:extLst>
          </p:cNvPr>
          <p:cNvSpPr>
            <a:spLocks noGrp="1"/>
          </p:cNvSpPr>
          <p:nvPr>
            <p:ph idx="1"/>
          </p:nvPr>
        </p:nvSpPr>
        <p:spPr/>
        <p:txBody>
          <a:bodyPr>
            <a:normAutofit/>
          </a:bodyPr>
          <a:lstStyle/>
          <a:p>
            <a:pPr marL="0" indent="0">
              <a:buNone/>
            </a:pPr>
            <a:r>
              <a:rPr lang="en-GB" b="1" dirty="0"/>
              <a:t>Why do we need Endurance?</a:t>
            </a:r>
          </a:p>
          <a:p>
            <a:pPr marL="0" indent="0">
              <a:buNone/>
            </a:pPr>
            <a:r>
              <a:rPr lang="en-GB" sz="3200" dirty="0"/>
              <a:t>We are at War – sometimes with the devil, but much with ourselves</a:t>
            </a:r>
          </a:p>
          <a:p>
            <a:pPr marL="0" indent="0">
              <a:buNone/>
            </a:pPr>
            <a:r>
              <a:rPr lang="en-GB" sz="3200" baseline="30000" dirty="0"/>
              <a:t>11</a:t>
            </a:r>
            <a:r>
              <a:rPr lang="en-GB" sz="3200" dirty="0"/>
              <a:t> Dear friends, I warn you as “temporary residents and foreigners” to keep away from </a:t>
            </a:r>
            <a:r>
              <a:rPr lang="en-GB" sz="3200" dirty="0">
                <a:solidFill>
                  <a:srgbClr val="FF0000"/>
                </a:solidFill>
              </a:rPr>
              <a:t>worldly desires </a:t>
            </a:r>
            <a:r>
              <a:rPr lang="en-GB" sz="3200" dirty="0"/>
              <a:t>that wage war against your very souls.      1 Peter 2:11</a:t>
            </a:r>
          </a:p>
          <a:p>
            <a:pPr marL="0" indent="0">
              <a:buNone/>
            </a:pPr>
            <a:r>
              <a:rPr lang="en-GB" sz="3200" baseline="30000" dirty="0"/>
              <a:t>5</a:t>
            </a:r>
            <a:r>
              <a:rPr lang="en-GB" sz="3200" dirty="0"/>
              <a:t> So put to death the sinful, earthly things lurking within you. Col 3:5</a:t>
            </a:r>
          </a:p>
        </p:txBody>
      </p:sp>
    </p:spTree>
    <p:extLst>
      <p:ext uri="{BB962C8B-B14F-4D97-AF65-F5344CB8AC3E}">
        <p14:creationId xmlns:p14="http://schemas.microsoft.com/office/powerpoint/2010/main" val="3403015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41824-8794-C6B5-6738-2A1711947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B4D67-4ECE-36AE-002D-32CC50FA0CCA}"/>
              </a:ext>
            </a:extLst>
          </p:cNvPr>
          <p:cNvSpPr>
            <a:spLocks noGrp="1"/>
          </p:cNvSpPr>
          <p:nvPr>
            <p:ph type="title"/>
          </p:nvPr>
        </p:nvSpPr>
        <p:spPr/>
        <p:txBody>
          <a:bodyPr>
            <a:normAutofit/>
          </a:bodyPr>
          <a:lstStyle/>
          <a:p>
            <a:r>
              <a:rPr lang="en-GB" sz="8000" dirty="0"/>
              <a:t>Endurance</a:t>
            </a:r>
          </a:p>
        </p:txBody>
      </p:sp>
      <p:sp>
        <p:nvSpPr>
          <p:cNvPr id="3" name="Content Placeholder 2">
            <a:extLst>
              <a:ext uri="{FF2B5EF4-FFF2-40B4-BE49-F238E27FC236}">
                <a16:creationId xmlns:a16="http://schemas.microsoft.com/office/drawing/2014/main" id="{4F788E63-F95E-6935-49CE-E07BD5DB90C5}"/>
              </a:ext>
            </a:extLst>
          </p:cNvPr>
          <p:cNvSpPr>
            <a:spLocks noGrp="1"/>
          </p:cNvSpPr>
          <p:nvPr>
            <p:ph idx="1"/>
          </p:nvPr>
        </p:nvSpPr>
        <p:spPr/>
        <p:txBody>
          <a:bodyPr>
            <a:normAutofit/>
          </a:bodyPr>
          <a:lstStyle/>
          <a:p>
            <a:pPr marL="0" indent="0">
              <a:buNone/>
            </a:pPr>
            <a:r>
              <a:rPr lang="en-GB" b="1" dirty="0"/>
              <a:t>Why do we need Endurance?</a:t>
            </a:r>
          </a:p>
          <a:p>
            <a:pPr marL="0" indent="0">
              <a:buNone/>
            </a:pPr>
            <a:r>
              <a:rPr lang="en-GB" sz="3200" dirty="0"/>
              <a:t>….you must clothe yourselves with tender hearted mercy, kindness, humility, gentleness, and patience. </a:t>
            </a:r>
            <a:r>
              <a:rPr lang="en-GB" sz="3200" baseline="30000" dirty="0"/>
              <a:t>13</a:t>
            </a:r>
            <a:r>
              <a:rPr lang="en-GB" sz="3200" dirty="0"/>
              <a:t> Make allowance for each other’s faults and forgive anyone who offends you. Col. 3:12-13</a:t>
            </a:r>
          </a:p>
          <a:p>
            <a:pPr marL="0" indent="0">
              <a:buNone/>
            </a:pPr>
            <a:r>
              <a:rPr lang="en-GB" sz="3200" baseline="30000" dirty="0"/>
              <a:t>14</a:t>
            </a:r>
            <a:r>
              <a:rPr lang="en-GB" sz="3200" dirty="0"/>
              <a:t> Above all, clothe yourselves with love, which binds us all together in perfect harmony Col.3:14</a:t>
            </a:r>
          </a:p>
        </p:txBody>
      </p:sp>
    </p:spTree>
    <p:extLst>
      <p:ext uri="{BB962C8B-B14F-4D97-AF65-F5344CB8AC3E}">
        <p14:creationId xmlns:p14="http://schemas.microsoft.com/office/powerpoint/2010/main" val="1566637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1C68-E890-14F1-EE35-8EA168F4C589}"/>
              </a:ext>
            </a:extLst>
          </p:cNvPr>
          <p:cNvSpPr>
            <a:spLocks noGrp="1"/>
          </p:cNvSpPr>
          <p:nvPr>
            <p:ph type="title"/>
          </p:nvPr>
        </p:nvSpPr>
        <p:spPr/>
        <p:txBody>
          <a:bodyPr>
            <a:normAutofit fontScale="90000"/>
          </a:bodyPr>
          <a:lstStyle/>
          <a:p>
            <a:r>
              <a:rPr lang="en-GB" sz="8000" dirty="0"/>
              <a:t>The benefits of Endurance</a:t>
            </a:r>
          </a:p>
        </p:txBody>
      </p:sp>
      <p:sp>
        <p:nvSpPr>
          <p:cNvPr id="3" name="Content Placeholder 2">
            <a:extLst>
              <a:ext uri="{FF2B5EF4-FFF2-40B4-BE49-F238E27FC236}">
                <a16:creationId xmlns:a16="http://schemas.microsoft.com/office/drawing/2014/main" id="{06DB7449-1C2C-84BD-40F9-F2033180BFB3}"/>
              </a:ext>
            </a:extLst>
          </p:cNvPr>
          <p:cNvSpPr>
            <a:spLocks noGrp="1"/>
          </p:cNvSpPr>
          <p:nvPr>
            <p:ph idx="1"/>
          </p:nvPr>
        </p:nvSpPr>
        <p:spPr/>
        <p:txBody>
          <a:bodyPr/>
          <a:lstStyle/>
          <a:p>
            <a:pPr marL="0" indent="0">
              <a:buNone/>
            </a:pPr>
            <a:r>
              <a:rPr lang="en-GB" dirty="0"/>
              <a:t>Patient endurance is what you need now, so that you will continue to do God’s will. Then you will receive all that he has promised. Hebrews 10:36</a:t>
            </a:r>
          </a:p>
          <a:p>
            <a:pPr marL="0" indent="0">
              <a:buNone/>
            </a:pPr>
            <a:r>
              <a:rPr lang="en-GB" baseline="30000" dirty="0"/>
              <a:t>4</a:t>
            </a:r>
            <a:r>
              <a:rPr lang="en-GB" dirty="0"/>
              <a:t> And endurance develops strength of character, and character strengthens our confident hope of salvation. Romans 5:4</a:t>
            </a:r>
          </a:p>
          <a:p>
            <a:pPr marL="0" indent="0">
              <a:buNone/>
            </a:pPr>
            <a:r>
              <a:rPr lang="en-GB" baseline="30000" dirty="0"/>
              <a:t>3</a:t>
            </a:r>
            <a:r>
              <a:rPr lang="en-GB" dirty="0"/>
              <a:t> For you know that when your faith is tested, your endurance has a chance to grow. </a:t>
            </a:r>
            <a:r>
              <a:rPr lang="en-GB" baseline="30000" dirty="0"/>
              <a:t>4</a:t>
            </a:r>
            <a:r>
              <a:rPr lang="en-GB" dirty="0"/>
              <a:t> So let it grow, for when your endurance is fully developed, you will be perfect and complete, needing nothing. James 1:3-4</a:t>
            </a:r>
          </a:p>
        </p:txBody>
      </p:sp>
    </p:spTree>
    <p:extLst>
      <p:ext uri="{BB962C8B-B14F-4D97-AF65-F5344CB8AC3E}">
        <p14:creationId xmlns:p14="http://schemas.microsoft.com/office/powerpoint/2010/main" val="356000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3AD48C-5248-140C-E1AD-573D9761012F}"/>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200" dirty="0"/>
              <a:t>We each have an individual race to run – it is not winning that matters, but finishing</a:t>
            </a:r>
          </a:p>
        </p:txBody>
      </p:sp>
      <p:sp>
        <p:nvSpPr>
          <p:cNvPr id="1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C6418AC-E78B-0B79-0D8A-49E99CE097F9}"/>
              </a:ext>
            </a:extLst>
          </p:cNvPr>
          <p:cNvPicPr>
            <a:picLocks noGrp="1" noChangeAspect="1"/>
          </p:cNvPicPr>
          <p:nvPr>
            <p:ph idx="1"/>
          </p:nvPr>
        </p:nvPicPr>
        <p:blipFill>
          <a:blip r:embed="rId2"/>
          <a:srcRect l="16180" r="16867"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extBox 2">
            <a:extLst>
              <a:ext uri="{FF2B5EF4-FFF2-40B4-BE49-F238E27FC236}">
                <a16:creationId xmlns:a16="http://schemas.microsoft.com/office/drawing/2014/main" id="{3C0A4504-C5FE-ADBD-C9B0-0A7FAE661AE2}"/>
              </a:ext>
            </a:extLst>
          </p:cNvPr>
          <p:cNvSpPr txBox="1"/>
          <p:nvPr/>
        </p:nvSpPr>
        <p:spPr>
          <a:xfrm>
            <a:off x="414675" y="4688670"/>
            <a:ext cx="4802784" cy="954107"/>
          </a:xfrm>
          <a:prstGeom prst="rect">
            <a:avLst/>
          </a:prstGeom>
          <a:noFill/>
        </p:spPr>
        <p:txBody>
          <a:bodyPr wrap="square" rtlCol="0">
            <a:spAutoFit/>
          </a:bodyPr>
          <a:lstStyle/>
          <a:p>
            <a:r>
              <a:rPr lang="en-GB" sz="2400" dirty="0"/>
              <a:t>“And let us run with endurance the race God has set before </a:t>
            </a:r>
            <a:r>
              <a:rPr lang="en-GB" sz="3200" dirty="0"/>
              <a:t>us”</a:t>
            </a:r>
            <a:endParaRPr lang="en-GB" sz="2400" dirty="0"/>
          </a:p>
        </p:txBody>
      </p:sp>
    </p:spTree>
    <p:extLst>
      <p:ext uri="{BB962C8B-B14F-4D97-AF65-F5344CB8AC3E}">
        <p14:creationId xmlns:p14="http://schemas.microsoft.com/office/powerpoint/2010/main" val="106779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grpId="0" nodeType="clickEffect">
                                  <p:stCondLst>
                                    <p:cond delay="0"/>
                                  </p:stCondLst>
                                  <p:iterate type="lt">
                                    <p:tmPct val="10000"/>
                                  </p:iterate>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anim to="1.5" calcmode="lin" valueType="num">
                                      <p:cBhvr override="childStyle">
                                        <p:cTn id="9" dur="500" fill="hold"/>
                                        <p:tgtEl>
                                          <p:spTgt spid="3">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EB887-4776-4FE4-8865-C61E7C412823}"/>
              </a:ext>
            </a:extLst>
          </p:cNvPr>
          <p:cNvSpPr>
            <a:spLocks noGrp="1"/>
          </p:cNvSpPr>
          <p:nvPr>
            <p:ph type="title"/>
          </p:nvPr>
        </p:nvSpPr>
        <p:spPr/>
        <p:txBody>
          <a:bodyPr/>
          <a:lstStyle/>
          <a:p>
            <a:r>
              <a:rPr lang="en-GB" dirty="0"/>
              <a:t>It is all about Jesus</a:t>
            </a:r>
          </a:p>
        </p:txBody>
      </p:sp>
      <p:sp>
        <p:nvSpPr>
          <p:cNvPr id="3" name="Content Placeholder 2">
            <a:extLst>
              <a:ext uri="{FF2B5EF4-FFF2-40B4-BE49-F238E27FC236}">
                <a16:creationId xmlns:a16="http://schemas.microsoft.com/office/drawing/2014/main" id="{BFB9DF0B-7729-2568-2CBA-86246BA865C3}"/>
              </a:ext>
            </a:extLst>
          </p:cNvPr>
          <p:cNvSpPr>
            <a:spLocks noGrp="1"/>
          </p:cNvSpPr>
          <p:nvPr>
            <p:ph idx="1"/>
          </p:nvPr>
        </p:nvSpPr>
        <p:spPr/>
        <p:txBody>
          <a:bodyPr>
            <a:normAutofit/>
          </a:bodyPr>
          <a:lstStyle/>
          <a:p>
            <a:pPr marL="0" indent="0">
              <a:buNone/>
            </a:pPr>
            <a:r>
              <a:rPr lang="en-GB" sz="3600" dirty="0"/>
              <a:t>I want them to have complete confidence that they understand God’s mysterious plan, which is Christ himself </a:t>
            </a:r>
            <a:r>
              <a:rPr lang="en-GB" sz="3200" dirty="0"/>
              <a:t>Colossians 2:2</a:t>
            </a:r>
          </a:p>
          <a:p>
            <a:pPr marL="0" indent="0">
              <a:buNone/>
            </a:pPr>
            <a:r>
              <a:rPr lang="en-GB" sz="3600" dirty="0"/>
              <a:t>God is revealed through Jesus; Jesus is revealed through us as we  see Him as the author and perfector of our faith. </a:t>
            </a:r>
          </a:p>
          <a:p>
            <a:pPr marL="0" indent="0">
              <a:buNone/>
            </a:pPr>
            <a:endParaRPr lang="en-GB" dirty="0"/>
          </a:p>
        </p:txBody>
      </p:sp>
    </p:spTree>
    <p:extLst>
      <p:ext uri="{BB962C8B-B14F-4D97-AF65-F5344CB8AC3E}">
        <p14:creationId xmlns:p14="http://schemas.microsoft.com/office/powerpoint/2010/main" val="1174605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4EA69-8897-D073-3BCF-9ECCF8D038C6}"/>
              </a:ext>
            </a:extLst>
          </p:cNvPr>
          <p:cNvSpPr>
            <a:spLocks noGrp="1"/>
          </p:cNvSpPr>
          <p:nvPr>
            <p:ph type="title"/>
          </p:nvPr>
        </p:nvSpPr>
        <p:spPr/>
        <p:txBody>
          <a:bodyPr/>
          <a:lstStyle/>
          <a:p>
            <a:r>
              <a:rPr lang="en-GB" dirty="0"/>
              <a:t>Jesus and Judas </a:t>
            </a:r>
          </a:p>
        </p:txBody>
      </p:sp>
      <p:sp>
        <p:nvSpPr>
          <p:cNvPr id="3" name="Content Placeholder 2">
            <a:extLst>
              <a:ext uri="{FF2B5EF4-FFF2-40B4-BE49-F238E27FC236}">
                <a16:creationId xmlns:a16="http://schemas.microsoft.com/office/drawing/2014/main" id="{90A2D60F-7481-4D30-7527-D338FE205AC6}"/>
              </a:ext>
            </a:extLst>
          </p:cNvPr>
          <p:cNvSpPr>
            <a:spLocks noGrp="1"/>
          </p:cNvSpPr>
          <p:nvPr>
            <p:ph idx="1"/>
          </p:nvPr>
        </p:nvSpPr>
        <p:spPr/>
        <p:txBody>
          <a:bodyPr/>
          <a:lstStyle/>
          <a:p>
            <a:r>
              <a:rPr lang="en-GB" dirty="0"/>
              <a:t>Jesus replied, “A person who has bathed all over does not need to wash, except for the feet, to be entirely clean. And you disciples are clean, but not all of you.”  For Jesus knew who would betray him. John 13:10-11</a:t>
            </a:r>
          </a:p>
          <a:p>
            <a:r>
              <a:rPr lang="en-GB" baseline="30000" dirty="0"/>
              <a:t>21</a:t>
            </a:r>
            <a:r>
              <a:rPr lang="en-GB" dirty="0"/>
              <a:t> Now Jesus was deeply troubled, and he exclaimed, “I tell you the truth, one of you will betray me!” John 13:21</a:t>
            </a:r>
          </a:p>
          <a:p>
            <a:pPr marL="0" indent="0">
              <a:buNone/>
            </a:pPr>
            <a:r>
              <a:rPr lang="en-GB" dirty="0"/>
              <a:t> </a:t>
            </a:r>
          </a:p>
        </p:txBody>
      </p:sp>
    </p:spTree>
    <p:extLst>
      <p:ext uri="{BB962C8B-B14F-4D97-AF65-F5344CB8AC3E}">
        <p14:creationId xmlns:p14="http://schemas.microsoft.com/office/powerpoint/2010/main" val="923686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5E0A-DB01-5985-038E-D62AF15A3604}"/>
              </a:ext>
            </a:extLst>
          </p:cNvPr>
          <p:cNvSpPr>
            <a:spLocks noGrp="1"/>
          </p:cNvSpPr>
          <p:nvPr>
            <p:ph type="title"/>
          </p:nvPr>
        </p:nvSpPr>
        <p:spPr/>
        <p:txBody>
          <a:bodyPr/>
          <a:lstStyle/>
          <a:p>
            <a:r>
              <a:rPr lang="en-GB" dirty="0"/>
              <a:t>LifeLine Legacy</a:t>
            </a:r>
          </a:p>
        </p:txBody>
      </p:sp>
      <p:sp>
        <p:nvSpPr>
          <p:cNvPr id="3" name="Content Placeholder 2">
            <a:extLst>
              <a:ext uri="{FF2B5EF4-FFF2-40B4-BE49-F238E27FC236}">
                <a16:creationId xmlns:a16="http://schemas.microsoft.com/office/drawing/2014/main" id="{3530087F-8831-A82E-8F42-FC474647E0DD}"/>
              </a:ext>
            </a:extLst>
          </p:cNvPr>
          <p:cNvSpPr>
            <a:spLocks noGrp="1"/>
          </p:cNvSpPr>
          <p:nvPr>
            <p:ph idx="1"/>
          </p:nvPr>
        </p:nvSpPr>
        <p:spPr/>
        <p:txBody>
          <a:bodyPr>
            <a:normAutofit fontScale="85000" lnSpcReduction="20000"/>
          </a:bodyPr>
          <a:lstStyle/>
          <a:p>
            <a:r>
              <a:rPr lang="en-GB" sz="4300" dirty="0"/>
              <a:t>As a church community we have turned these principles of Living into Lifestyle Values</a:t>
            </a:r>
          </a:p>
          <a:p>
            <a:r>
              <a:rPr lang="en-GB" sz="4300" dirty="0"/>
              <a:t>Love</a:t>
            </a:r>
          </a:p>
          <a:p>
            <a:r>
              <a:rPr lang="en-GB" sz="4300" dirty="0"/>
              <a:t>Acceptance</a:t>
            </a:r>
          </a:p>
          <a:p>
            <a:r>
              <a:rPr lang="en-GB" sz="4300" dirty="0"/>
              <a:t>Forgiveness </a:t>
            </a:r>
          </a:p>
          <a:p>
            <a:r>
              <a:rPr lang="en-GB" sz="4300" dirty="0"/>
              <a:t>Serving</a:t>
            </a:r>
          </a:p>
          <a:p>
            <a:r>
              <a:rPr lang="en-GB" sz="4300" dirty="0"/>
              <a:t>Generosity</a:t>
            </a:r>
          </a:p>
          <a:p>
            <a:r>
              <a:rPr lang="en-GB" sz="4300" dirty="0"/>
              <a:t>Integrity</a:t>
            </a:r>
          </a:p>
          <a:p>
            <a:pPr marL="0" indent="0">
              <a:buNone/>
            </a:pPr>
            <a:endParaRPr lang="en-GB" sz="4300" dirty="0"/>
          </a:p>
          <a:p>
            <a:endParaRPr lang="en-GB" dirty="0"/>
          </a:p>
        </p:txBody>
      </p:sp>
    </p:spTree>
    <p:extLst>
      <p:ext uri="{BB962C8B-B14F-4D97-AF65-F5344CB8AC3E}">
        <p14:creationId xmlns:p14="http://schemas.microsoft.com/office/powerpoint/2010/main" val="3373494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E2E8-50B4-DB1B-DAD4-7D245BD3438D}"/>
              </a:ext>
            </a:extLst>
          </p:cNvPr>
          <p:cNvSpPr>
            <a:spLocks noGrp="1"/>
          </p:cNvSpPr>
          <p:nvPr>
            <p:ph type="title"/>
          </p:nvPr>
        </p:nvSpPr>
        <p:spPr/>
        <p:txBody>
          <a:bodyPr/>
          <a:lstStyle/>
          <a:p>
            <a:r>
              <a:rPr lang="en-GB" dirty="0"/>
              <a:t>More than a Legacy</a:t>
            </a:r>
          </a:p>
        </p:txBody>
      </p:sp>
      <p:sp>
        <p:nvSpPr>
          <p:cNvPr id="3" name="Content Placeholder 2">
            <a:extLst>
              <a:ext uri="{FF2B5EF4-FFF2-40B4-BE49-F238E27FC236}">
                <a16:creationId xmlns:a16="http://schemas.microsoft.com/office/drawing/2014/main" id="{47C5BA32-9531-0497-C0E6-310FD17D0BE4}"/>
              </a:ext>
            </a:extLst>
          </p:cNvPr>
          <p:cNvSpPr>
            <a:spLocks noGrp="1"/>
          </p:cNvSpPr>
          <p:nvPr>
            <p:ph idx="1"/>
          </p:nvPr>
        </p:nvSpPr>
        <p:spPr/>
        <p:txBody>
          <a:bodyPr>
            <a:normAutofit fontScale="92500"/>
          </a:bodyPr>
          <a:lstStyle/>
          <a:p>
            <a:pPr marL="0" indent="0">
              <a:buNone/>
            </a:pPr>
            <a:r>
              <a:rPr lang="en-GB" dirty="0"/>
              <a:t>The source of these values is Jesus Himself </a:t>
            </a:r>
          </a:p>
          <a:p>
            <a:r>
              <a:rPr lang="en-GB" b="1" dirty="0"/>
              <a:t>The greatest servant of all is the Author and Perfector of our Serving</a:t>
            </a:r>
            <a:endParaRPr lang="en-GB" dirty="0"/>
          </a:p>
          <a:p>
            <a:r>
              <a:rPr lang="en-GB" b="1" dirty="0"/>
              <a:t>The man who never sinned is the Author and Perfector of our Integrity</a:t>
            </a:r>
            <a:endParaRPr lang="en-GB" dirty="0"/>
          </a:p>
          <a:p>
            <a:r>
              <a:rPr lang="en-GB" b="1" dirty="0"/>
              <a:t>The man who sacrificed his life for us is the Author and Perfector of our love</a:t>
            </a:r>
            <a:endParaRPr lang="en-GB" dirty="0"/>
          </a:p>
          <a:p>
            <a:r>
              <a:rPr lang="en-GB" b="1" dirty="0"/>
              <a:t>The man who forgave all those who destroyed His life is the Author and Perfector of our forgiveness</a:t>
            </a:r>
          </a:p>
          <a:p>
            <a:r>
              <a:rPr lang="en-GB" b="1" dirty="0"/>
              <a:t>The man who gave Himself even though He was God is the Author and Perfector of our Generosity</a:t>
            </a:r>
          </a:p>
          <a:p>
            <a:pPr marL="0" indent="0">
              <a:buNone/>
            </a:pPr>
            <a:endParaRPr lang="en-GB" b="1" dirty="0"/>
          </a:p>
          <a:p>
            <a:endParaRPr lang="en-GB" b="1" dirty="0"/>
          </a:p>
          <a:p>
            <a:endParaRPr lang="en-GB" b="1" dirty="0"/>
          </a:p>
          <a:p>
            <a:endParaRPr lang="en-GB" dirty="0"/>
          </a:p>
          <a:p>
            <a:pPr marL="0" indent="0">
              <a:buNone/>
            </a:pPr>
            <a:endParaRPr lang="en-GB" dirty="0"/>
          </a:p>
        </p:txBody>
      </p:sp>
    </p:spTree>
    <p:extLst>
      <p:ext uri="{BB962C8B-B14F-4D97-AF65-F5344CB8AC3E}">
        <p14:creationId xmlns:p14="http://schemas.microsoft.com/office/powerpoint/2010/main" val="22305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61964-C546-54D7-7F8E-A320A6EF84DD}"/>
              </a:ext>
            </a:extLst>
          </p:cNvPr>
          <p:cNvSpPr>
            <a:spLocks noGrp="1"/>
          </p:cNvSpPr>
          <p:nvPr>
            <p:ph type="title"/>
          </p:nvPr>
        </p:nvSpPr>
        <p:spPr/>
        <p:txBody>
          <a:bodyPr>
            <a:normAutofit fontScale="90000"/>
          </a:bodyPr>
          <a:lstStyle/>
          <a:p>
            <a:br>
              <a:rPr lang="en-GB" dirty="0"/>
            </a:br>
            <a:br>
              <a:rPr lang="en-GB" dirty="0"/>
            </a:br>
            <a:r>
              <a:rPr lang="en-GB" dirty="0"/>
              <a:t>How do look to Jesus?</a:t>
            </a:r>
            <a:br>
              <a:rPr lang="en-GB" dirty="0"/>
            </a:br>
            <a:br>
              <a:rPr lang="en-GB" dirty="0"/>
            </a:br>
            <a:endParaRPr lang="en-GB" dirty="0"/>
          </a:p>
        </p:txBody>
      </p:sp>
      <p:sp>
        <p:nvSpPr>
          <p:cNvPr id="3" name="Content Placeholder 2">
            <a:extLst>
              <a:ext uri="{FF2B5EF4-FFF2-40B4-BE49-F238E27FC236}">
                <a16:creationId xmlns:a16="http://schemas.microsoft.com/office/drawing/2014/main" id="{46113519-5031-0B29-9195-A76100F57085}"/>
              </a:ext>
            </a:extLst>
          </p:cNvPr>
          <p:cNvSpPr>
            <a:spLocks noGrp="1"/>
          </p:cNvSpPr>
          <p:nvPr>
            <p:ph idx="1"/>
          </p:nvPr>
        </p:nvSpPr>
        <p:spPr/>
        <p:txBody>
          <a:bodyPr/>
          <a:lstStyle/>
          <a:p>
            <a:r>
              <a:rPr lang="en-GB" baseline="30000" dirty="0"/>
              <a:t>26</a:t>
            </a:r>
            <a:r>
              <a:rPr lang="en-GB" dirty="0"/>
              <a:t> "But when the Helper comes, whom I shall send to you from the Father, the Spirit of truth who proceeds from the Father, He will testify of Me. </a:t>
            </a:r>
            <a:r>
              <a:rPr lang="en-GB" sz="2400" dirty="0"/>
              <a:t>John 15:26-27</a:t>
            </a:r>
          </a:p>
          <a:p>
            <a:endParaRPr lang="en-GB" sz="2400" dirty="0"/>
          </a:p>
          <a:p>
            <a:r>
              <a:rPr lang="en-GB" dirty="0"/>
              <a:t>We ask the Holy Spirit to reveal Him to us</a:t>
            </a:r>
          </a:p>
        </p:txBody>
      </p:sp>
    </p:spTree>
    <p:extLst>
      <p:ext uri="{BB962C8B-B14F-4D97-AF65-F5344CB8AC3E}">
        <p14:creationId xmlns:p14="http://schemas.microsoft.com/office/powerpoint/2010/main" val="1636503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7533C-80CD-5FC5-8D11-139C974C9A25}"/>
              </a:ext>
            </a:extLst>
          </p:cNvPr>
          <p:cNvSpPr>
            <a:spLocks noGrp="1"/>
          </p:cNvSpPr>
          <p:nvPr>
            <p:ph type="title"/>
          </p:nvPr>
        </p:nvSpPr>
        <p:spPr/>
        <p:txBody>
          <a:bodyPr/>
          <a:lstStyle/>
          <a:p>
            <a:r>
              <a:rPr lang="en-GB" dirty="0"/>
              <a:t>Response</a:t>
            </a:r>
          </a:p>
        </p:txBody>
      </p:sp>
      <p:sp>
        <p:nvSpPr>
          <p:cNvPr id="3" name="Content Placeholder 2">
            <a:extLst>
              <a:ext uri="{FF2B5EF4-FFF2-40B4-BE49-F238E27FC236}">
                <a16:creationId xmlns:a16="http://schemas.microsoft.com/office/drawing/2014/main" id="{0785C432-CA08-D3F3-C4B5-B9E093443B15}"/>
              </a:ext>
            </a:extLst>
          </p:cNvPr>
          <p:cNvSpPr>
            <a:spLocks noGrp="1"/>
          </p:cNvSpPr>
          <p:nvPr>
            <p:ph idx="1"/>
          </p:nvPr>
        </p:nvSpPr>
        <p:spPr>
          <a:xfrm>
            <a:off x="838200" y="1690688"/>
            <a:ext cx="10515600" cy="4351338"/>
          </a:xfrm>
        </p:spPr>
        <p:txBody>
          <a:bodyPr>
            <a:normAutofit/>
          </a:bodyPr>
          <a:lstStyle/>
          <a:p>
            <a:pPr marL="0" indent="0">
              <a:buNone/>
            </a:pPr>
            <a:endParaRPr lang="en-GB" dirty="0"/>
          </a:p>
          <a:p>
            <a:r>
              <a:rPr lang="en-GB" dirty="0"/>
              <a:t>What situations are you facing where you need to fix your eyes on Jesus for grace and faith to endure?</a:t>
            </a:r>
          </a:p>
          <a:p>
            <a:endParaRPr lang="en-GB" dirty="0"/>
          </a:p>
          <a:p>
            <a:r>
              <a:rPr lang="en-GB" dirty="0"/>
              <a:t>Is there a disappointment you are still carrying that you need Jesus to lead you out from?</a:t>
            </a:r>
          </a:p>
          <a:p>
            <a:endParaRPr lang="en-GB" dirty="0"/>
          </a:p>
          <a:p>
            <a:r>
              <a:rPr lang="en-GB" dirty="0"/>
              <a:t>Where do you need to fix your eyes on Jesus more to become effective in expressing the heart of Jesus to others?</a:t>
            </a:r>
          </a:p>
        </p:txBody>
      </p:sp>
    </p:spTree>
    <p:extLst>
      <p:ext uri="{BB962C8B-B14F-4D97-AF65-F5344CB8AC3E}">
        <p14:creationId xmlns:p14="http://schemas.microsoft.com/office/powerpoint/2010/main" val="3340109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95cd741233d9e18d5b901c6c4c6998db">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58207d5aa133351444f776eef38a7368"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D3A105E9-FD36-443C-B7FB-ED3607C63F34}"/>
</file>

<file path=customXml/itemProps2.xml><?xml version="1.0" encoding="utf-8"?>
<ds:datastoreItem xmlns:ds="http://schemas.openxmlformats.org/officeDocument/2006/customXml" ds:itemID="{2151FF0D-7900-430A-8F8F-FB28DE8993B3}"/>
</file>

<file path=customXml/itemProps3.xml><?xml version="1.0" encoding="utf-8"?>
<ds:datastoreItem xmlns:ds="http://schemas.openxmlformats.org/officeDocument/2006/customXml" ds:itemID="{45158ECA-2D7D-478B-A5B3-BDE9270DC572}"/>
</file>

<file path=docProps/app.xml><?xml version="1.0" encoding="utf-8"?>
<Properties xmlns="http://schemas.openxmlformats.org/officeDocument/2006/extended-properties" xmlns:vt="http://schemas.openxmlformats.org/officeDocument/2006/docPropsVTypes">
  <Template>TM03090434[[fn=Wood Type]]</Template>
  <TotalTime>404</TotalTime>
  <Words>953</Words>
  <Application>Microsoft Office PowerPoint</Application>
  <PresentationFormat>Widescreen</PresentationFormat>
  <Paragraphs>73</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What Does God Look Like?</vt:lpstr>
      <vt:lpstr>PowerPoint Presentation</vt:lpstr>
      <vt:lpstr>Col 1:15,19</vt:lpstr>
      <vt:lpstr>Heb 4:15</vt:lpstr>
      <vt:lpstr>Jesus Fully God  </vt:lpstr>
      <vt:lpstr>Jesus Sighs</vt:lpstr>
      <vt:lpstr>How will recognising who Jesus is make a difference? </vt:lpstr>
      <vt:lpstr>Endurance</vt:lpstr>
      <vt:lpstr>Endurance</vt:lpstr>
      <vt:lpstr>The benefits of Endurance</vt:lpstr>
      <vt:lpstr>We each have an individual race to run – it is not winning that matters, but finishing</vt:lpstr>
      <vt:lpstr>It is all about Jesus</vt:lpstr>
      <vt:lpstr>Jesus and Judas </vt:lpstr>
      <vt:lpstr>LifeLine Legacy</vt:lpstr>
      <vt:lpstr>More than a Legacy</vt:lpstr>
      <vt:lpstr>  How do look to Jesus?  </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and Sue Griffin</dc:creator>
  <cp:lastModifiedBy>Richard and Sue Griffin</cp:lastModifiedBy>
  <cp:revision>1</cp:revision>
  <dcterms:created xsi:type="dcterms:W3CDTF">2026-02-16T15:22:59Z</dcterms:created>
  <dcterms:modified xsi:type="dcterms:W3CDTF">2026-02-22T08:14:53Z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