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95" r:id="rId3"/>
    <p:sldId id="259" r:id="rId4"/>
    <p:sldId id="300" r:id="rId5"/>
    <p:sldId id="301" r:id="rId6"/>
    <p:sldId id="305" r:id="rId7"/>
    <p:sldId id="306" r:id="rId8"/>
    <p:sldId id="298" r:id="rId9"/>
    <p:sldId id="303" r:id="rId10"/>
    <p:sldId id="258" r:id="rId11"/>
    <p:sldId id="297" r:id="rId12"/>
    <p:sldId id="282" r:id="rId13"/>
    <p:sldId id="296" r:id="rId14"/>
    <p:sldId id="293" r:id="rId15"/>
    <p:sldId id="283" r:id="rId16"/>
    <p:sldId id="284" r:id="rId17"/>
    <p:sldId id="285" r:id="rId18"/>
    <p:sldId id="286" r:id="rId19"/>
    <p:sldId id="287" r:id="rId20"/>
    <p:sldId id="290" r:id="rId21"/>
    <p:sldId id="308" r:id="rId22"/>
    <p:sldId id="291" r:id="rId23"/>
    <p:sldId id="260" r:id="rId24"/>
    <p:sldId id="262" r:id="rId25"/>
    <p:sldId id="257" r:id="rId26"/>
    <p:sldId id="307" r:id="rId27"/>
    <p:sldId id="279" r:id="rId28"/>
    <p:sldId id="294" r:id="rId29"/>
    <p:sldId id="311" r:id="rId30"/>
    <p:sldId id="309" r:id="rId31"/>
    <p:sldId id="310" r:id="rId32"/>
    <p:sldId id="304" r:id="rId33"/>
    <p:sldId id="312" r:id="rId34"/>
    <p:sldId id="30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FC0463-2F0F-4DED-ABCE-8A6D3BF8A5A0}" v="28" dt="2025-07-12T11:22:11.6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7458" autoAdjust="0"/>
  </p:normalViewPr>
  <p:slideViewPr>
    <p:cSldViewPr snapToGrid="0">
      <p:cViewPr varScale="1">
        <p:scale>
          <a:sx n="61" d="100"/>
          <a:sy n="61" d="100"/>
        </p:scale>
        <p:origin x="884" y="44"/>
      </p:cViewPr>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ques, Neil" userId="cf1da126-0061-4c39-b85b-03037a599b02" providerId="ADAL" clId="{5B25B3CD-F2B0-4D67-BC5A-A7349DDCEB18}"/>
    <pc:docChg chg="undo custSel addSld delSld modSld sldOrd">
      <pc:chgData name="Jaques, Neil" userId="cf1da126-0061-4c39-b85b-03037a599b02" providerId="ADAL" clId="{5B25B3CD-F2B0-4D67-BC5A-A7349DDCEB18}" dt="2025-07-07T18:57:23.602" v="1269" actId="20577"/>
      <pc:docMkLst>
        <pc:docMk/>
      </pc:docMkLst>
      <pc:sldChg chg="addSp modSp mod modAnim">
        <pc:chgData name="Jaques, Neil" userId="cf1da126-0061-4c39-b85b-03037a599b02" providerId="ADAL" clId="{5B25B3CD-F2B0-4D67-BC5A-A7349DDCEB18}" dt="2025-07-07T15:12:00.930" v="962"/>
        <pc:sldMkLst>
          <pc:docMk/>
          <pc:sldMk cId="3846634522" sldId="256"/>
        </pc:sldMkLst>
        <pc:spChg chg="mod">
          <ac:chgData name="Jaques, Neil" userId="cf1da126-0061-4c39-b85b-03037a599b02" providerId="ADAL" clId="{5B25B3CD-F2B0-4D67-BC5A-A7349DDCEB18}" dt="2025-07-07T12:31:18.753" v="18" actId="20577"/>
          <ac:spMkLst>
            <pc:docMk/>
            <pc:sldMk cId="3846634522" sldId="256"/>
            <ac:spMk id="2" creationId="{11E5B2F4-292F-E375-F6E6-DE0AAE443F3E}"/>
          </ac:spMkLst>
        </pc:spChg>
        <pc:picChg chg="add mod">
          <ac:chgData name="Jaques, Neil" userId="cf1da126-0061-4c39-b85b-03037a599b02" providerId="ADAL" clId="{5B25B3CD-F2B0-4D67-BC5A-A7349DDCEB18}" dt="2025-07-07T15:12:00.930" v="962"/>
          <ac:picMkLst>
            <pc:docMk/>
            <pc:sldMk cId="3846634522" sldId="256"/>
            <ac:picMk id="4" creationId="{75D3E67B-042B-D62E-C09A-6ECA91E28609}"/>
          </ac:picMkLst>
        </pc:picChg>
      </pc:sldChg>
      <pc:sldChg chg="addSp modSp mod ord modClrScheme chgLayout">
        <pc:chgData name="Jaques, Neil" userId="cf1da126-0061-4c39-b85b-03037a599b02" providerId="ADAL" clId="{5B25B3CD-F2B0-4D67-BC5A-A7349DDCEB18}" dt="2025-07-07T18:57:23.602" v="1269" actId="20577"/>
        <pc:sldMkLst>
          <pc:docMk/>
          <pc:sldMk cId="52845613" sldId="257"/>
        </pc:sldMkLst>
        <pc:spChg chg="add mod ord">
          <ac:chgData name="Jaques, Neil" userId="cf1da126-0061-4c39-b85b-03037a599b02" providerId="ADAL" clId="{5B25B3CD-F2B0-4D67-BC5A-A7349DDCEB18}" dt="2025-07-07T18:57:05.918" v="1266" actId="1076"/>
          <ac:spMkLst>
            <pc:docMk/>
            <pc:sldMk cId="52845613" sldId="257"/>
            <ac:spMk id="4" creationId="{4DDE5FC0-62D6-BA61-856B-F9574E667FC8}"/>
          </ac:spMkLst>
        </pc:spChg>
        <pc:spChg chg="add mod ord">
          <ac:chgData name="Jaques, Neil" userId="cf1da126-0061-4c39-b85b-03037a599b02" providerId="ADAL" clId="{5B25B3CD-F2B0-4D67-BC5A-A7349DDCEB18}" dt="2025-07-07T18:57:23.602" v="1269" actId="20577"/>
          <ac:spMkLst>
            <pc:docMk/>
            <pc:sldMk cId="52845613" sldId="257"/>
            <ac:spMk id="5" creationId="{4FE8C34C-E3B3-1B5B-3600-F81E500EA18B}"/>
          </ac:spMkLst>
        </pc:spChg>
        <pc:picChg chg="mod">
          <ac:chgData name="Jaques, Neil" userId="cf1da126-0061-4c39-b85b-03037a599b02" providerId="ADAL" clId="{5B25B3CD-F2B0-4D67-BC5A-A7349DDCEB18}" dt="2025-07-07T18:57:10.529" v="1267" actId="1076"/>
          <ac:picMkLst>
            <pc:docMk/>
            <pc:sldMk cId="52845613" sldId="257"/>
            <ac:picMk id="2" creationId="{1C740202-1540-3F5F-965F-4463CD1C589A}"/>
          </ac:picMkLst>
        </pc:picChg>
      </pc:sldChg>
      <pc:sldChg chg="addSp delSp modSp mod ord setBg modClrScheme chgLayout modNotesTx">
        <pc:chgData name="Jaques, Neil" userId="cf1da126-0061-4c39-b85b-03037a599b02" providerId="ADAL" clId="{5B25B3CD-F2B0-4D67-BC5A-A7349DDCEB18}" dt="2025-07-07T15:17:23.529" v="1036" actId="20577"/>
        <pc:sldMkLst>
          <pc:docMk/>
          <pc:sldMk cId="2046415762" sldId="258"/>
        </pc:sldMkLst>
        <pc:spChg chg="add mod">
          <ac:chgData name="Jaques, Neil" userId="cf1da126-0061-4c39-b85b-03037a599b02" providerId="ADAL" clId="{5B25B3CD-F2B0-4D67-BC5A-A7349DDCEB18}" dt="2025-07-07T12:34:16.521" v="71" actId="26606"/>
          <ac:spMkLst>
            <pc:docMk/>
            <pc:sldMk cId="2046415762" sldId="258"/>
            <ac:spMk id="4" creationId="{137F726B-DEA7-BE5D-AB1C-4372D6E9BCB3}"/>
          </ac:spMkLst>
        </pc:spChg>
        <pc:spChg chg="add mod">
          <ac:chgData name="Jaques, Neil" userId="cf1da126-0061-4c39-b85b-03037a599b02" providerId="ADAL" clId="{5B25B3CD-F2B0-4D67-BC5A-A7349DDCEB18}" dt="2025-07-07T14:17:37.817" v="893" actId="1076"/>
          <ac:spMkLst>
            <pc:docMk/>
            <pc:sldMk cId="2046415762" sldId="258"/>
            <ac:spMk id="9" creationId="{F0433BE1-62E0-06F7-E497-A852E6A72F73}"/>
          </ac:spMkLst>
        </pc:spChg>
        <pc:spChg chg="add del">
          <ac:chgData name="Jaques, Neil" userId="cf1da126-0061-4c39-b85b-03037a599b02" providerId="ADAL" clId="{5B25B3CD-F2B0-4D67-BC5A-A7349DDCEB18}" dt="2025-07-07T12:37:20.883" v="95" actId="26606"/>
          <ac:spMkLst>
            <pc:docMk/>
            <pc:sldMk cId="2046415762" sldId="258"/>
            <ac:spMk id="12" creationId="{B50AB553-2A96-4A92-96F2-93548E096954}"/>
          </ac:spMkLst>
        </pc:spChg>
        <pc:graphicFrameChg chg="add mod modGraphic">
          <ac:chgData name="Jaques, Neil" userId="cf1da126-0061-4c39-b85b-03037a599b02" providerId="ADAL" clId="{5B25B3CD-F2B0-4D67-BC5A-A7349DDCEB18}" dt="2025-07-07T14:20:54.517" v="905"/>
          <ac:graphicFrameMkLst>
            <pc:docMk/>
            <pc:sldMk cId="2046415762" sldId="258"/>
            <ac:graphicFrameMk id="7" creationId="{673BDC6D-9D32-1450-7A5B-81FEBFDF779F}"/>
          </ac:graphicFrameMkLst>
        </pc:graphicFrameChg>
        <pc:picChg chg="add mod">
          <ac:chgData name="Jaques, Neil" userId="cf1da126-0061-4c39-b85b-03037a599b02" providerId="ADAL" clId="{5B25B3CD-F2B0-4D67-BC5A-A7349DDCEB18}" dt="2025-07-07T12:37:20.883" v="95" actId="26606"/>
          <ac:picMkLst>
            <pc:docMk/>
            <pc:sldMk cId="2046415762" sldId="258"/>
            <ac:picMk id="8" creationId="{DFFCD892-2D53-2D38-F3A0-6EEC5FF749ED}"/>
          </ac:picMkLst>
        </pc:picChg>
      </pc:sldChg>
      <pc:sldChg chg="modSp add mod modTransition">
        <pc:chgData name="Jaques, Neil" userId="cf1da126-0061-4c39-b85b-03037a599b02" providerId="ADAL" clId="{5B25B3CD-F2B0-4D67-BC5A-A7349DDCEB18}" dt="2025-07-07T15:19:46.288" v="1039" actId="14100"/>
        <pc:sldMkLst>
          <pc:docMk/>
          <pc:sldMk cId="2179972084" sldId="260"/>
        </pc:sldMkLst>
        <pc:spChg chg="mod">
          <ac:chgData name="Jaques, Neil" userId="cf1da126-0061-4c39-b85b-03037a599b02" providerId="ADAL" clId="{5B25B3CD-F2B0-4D67-BC5A-A7349DDCEB18}" dt="2025-07-07T15:19:46.288" v="1039" actId="14100"/>
          <ac:spMkLst>
            <pc:docMk/>
            <pc:sldMk cId="2179972084" sldId="260"/>
            <ac:spMk id="3" creationId="{00000000-0000-0000-0000-000000000000}"/>
          </ac:spMkLst>
        </pc:spChg>
      </pc:sldChg>
      <pc:sldChg chg="add modTransition">
        <pc:chgData name="Jaques, Neil" userId="cf1da126-0061-4c39-b85b-03037a599b02" providerId="ADAL" clId="{5B25B3CD-F2B0-4D67-BC5A-A7349DDCEB18}" dt="2025-07-07T09:36:20.222" v="0"/>
        <pc:sldMkLst>
          <pc:docMk/>
          <pc:sldMk cId="1894653362" sldId="262"/>
        </pc:sldMkLst>
      </pc:sldChg>
      <pc:sldChg chg="add del">
        <pc:chgData name="Jaques, Neil" userId="cf1da126-0061-4c39-b85b-03037a599b02" providerId="ADAL" clId="{5B25B3CD-F2B0-4D67-BC5A-A7349DDCEB18}" dt="2025-07-07T15:21:05.979" v="1043"/>
        <pc:sldMkLst>
          <pc:docMk/>
          <pc:sldMk cId="1523139161" sldId="279"/>
        </pc:sldMkLst>
      </pc:sldChg>
      <pc:sldChg chg="addSp delSp modSp mod setBg setClrOvrMap modNotesTx">
        <pc:chgData name="Jaques, Neil" userId="cf1da126-0061-4c39-b85b-03037a599b02" providerId="ADAL" clId="{5B25B3CD-F2B0-4D67-BC5A-A7349DDCEB18}" dt="2025-07-07T15:04:20.052" v="930" actId="20577"/>
        <pc:sldMkLst>
          <pc:docMk/>
          <pc:sldMk cId="2804597678" sldId="282"/>
        </pc:sldMkLst>
        <pc:spChg chg="mod">
          <ac:chgData name="Jaques, Neil" userId="cf1da126-0061-4c39-b85b-03037a599b02" providerId="ADAL" clId="{5B25B3CD-F2B0-4D67-BC5A-A7349DDCEB18}" dt="2025-07-07T13:59:47.221" v="604" actId="27636"/>
          <ac:spMkLst>
            <pc:docMk/>
            <pc:sldMk cId="2804597678" sldId="282"/>
            <ac:spMk id="2" creationId="{00000000-0000-0000-0000-000000000000}"/>
          </ac:spMkLst>
        </pc:spChg>
        <pc:spChg chg="mod ord">
          <ac:chgData name="Jaques, Neil" userId="cf1da126-0061-4c39-b85b-03037a599b02" providerId="ADAL" clId="{5B25B3CD-F2B0-4D67-BC5A-A7349DDCEB18}" dt="2025-07-07T15:04:20.052" v="930" actId="20577"/>
          <ac:spMkLst>
            <pc:docMk/>
            <pc:sldMk cId="2804597678" sldId="282"/>
            <ac:spMk id="5" creationId="{00000000-0000-0000-0000-000000000000}"/>
          </ac:spMkLst>
        </pc:spChg>
        <pc:spChg chg="add">
          <ac:chgData name="Jaques, Neil" userId="cf1da126-0061-4c39-b85b-03037a599b02" providerId="ADAL" clId="{5B25B3CD-F2B0-4D67-BC5A-A7349DDCEB18}" dt="2025-07-07T13:59:33.126" v="572" actId="26606"/>
          <ac:spMkLst>
            <pc:docMk/>
            <pc:sldMk cId="2804597678" sldId="282"/>
            <ac:spMk id="30" creationId="{637B2035-1FCB-439A-B421-095E136C7E07}"/>
          </ac:spMkLst>
        </pc:spChg>
        <pc:spChg chg="add">
          <ac:chgData name="Jaques, Neil" userId="cf1da126-0061-4c39-b85b-03037a599b02" providerId="ADAL" clId="{5B25B3CD-F2B0-4D67-BC5A-A7349DDCEB18}" dt="2025-07-07T13:59:33.126" v="572" actId="26606"/>
          <ac:spMkLst>
            <pc:docMk/>
            <pc:sldMk cId="2804597678" sldId="282"/>
            <ac:spMk id="31" creationId="{676D6CDF-C512-4739-B158-55EE955EFA39}"/>
          </ac:spMkLst>
        </pc:spChg>
        <pc:picChg chg="add mod ord">
          <ac:chgData name="Jaques, Neil" userId="cf1da126-0061-4c39-b85b-03037a599b02" providerId="ADAL" clId="{5B25B3CD-F2B0-4D67-BC5A-A7349DDCEB18}" dt="2025-07-07T13:59:33.126" v="572" actId="26606"/>
          <ac:picMkLst>
            <pc:docMk/>
            <pc:sldMk cId="2804597678" sldId="282"/>
            <ac:picMk id="3" creationId="{93E4D5FD-0F82-17F3-4A83-66D24104AA77}"/>
          </ac:picMkLst>
        </pc:picChg>
      </pc:sldChg>
      <pc:sldChg chg="modSp add del mod">
        <pc:chgData name="Jaques, Neil" userId="cf1da126-0061-4c39-b85b-03037a599b02" providerId="ADAL" clId="{5B25B3CD-F2B0-4D67-BC5A-A7349DDCEB18}" dt="2025-07-07T14:12:03.499" v="710" actId="1076"/>
        <pc:sldMkLst>
          <pc:docMk/>
          <pc:sldMk cId="1692086274" sldId="283"/>
        </pc:sldMkLst>
        <pc:spChg chg="mod">
          <ac:chgData name="Jaques, Neil" userId="cf1da126-0061-4c39-b85b-03037a599b02" providerId="ADAL" clId="{5B25B3CD-F2B0-4D67-BC5A-A7349DDCEB18}" dt="2025-07-07T14:12:03.499" v="710" actId="1076"/>
          <ac:spMkLst>
            <pc:docMk/>
            <pc:sldMk cId="1692086274" sldId="283"/>
            <ac:spMk id="5" creationId="{00000000-0000-0000-0000-000000000000}"/>
          </ac:spMkLst>
        </pc:spChg>
      </pc:sldChg>
      <pc:sldChg chg="modSp mod modNotesTx">
        <pc:chgData name="Jaques, Neil" userId="cf1da126-0061-4c39-b85b-03037a599b02" providerId="ADAL" clId="{5B25B3CD-F2B0-4D67-BC5A-A7349DDCEB18}" dt="2025-07-07T14:10:32.207" v="631" actId="6549"/>
        <pc:sldMkLst>
          <pc:docMk/>
          <pc:sldMk cId="2917972877" sldId="285"/>
        </pc:sldMkLst>
        <pc:spChg chg="mod">
          <ac:chgData name="Jaques, Neil" userId="cf1da126-0061-4c39-b85b-03037a599b02" providerId="ADAL" clId="{5B25B3CD-F2B0-4D67-BC5A-A7349DDCEB18}" dt="2025-07-07T14:10:10.462" v="630" actId="1076"/>
          <ac:spMkLst>
            <pc:docMk/>
            <pc:sldMk cId="2917972877" sldId="285"/>
            <ac:spMk id="2" creationId="{00000000-0000-0000-0000-000000000000}"/>
          </ac:spMkLst>
        </pc:spChg>
      </pc:sldChg>
      <pc:sldChg chg="modSp mod">
        <pc:chgData name="Jaques, Neil" userId="cf1da126-0061-4c39-b85b-03037a599b02" providerId="ADAL" clId="{5B25B3CD-F2B0-4D67-BC5A-A7349DDCEB18}" dt="2025-07-07T12:42:07.902" v="128" actId="1076"/>
        <pc:sldMkLst>
          <pc:docMk/>
          <pc:sldMk cId="3091404971" sldId="286"/>
        </pc:sldMkLst>
        <pc:spChg chg="mod">
          <ac:chgData name="Jaques, Neil" userId="cf1da126-0061-4c39-b85b-03037a599b02" providerId="ADAL" clId="{5B25B3CD-F2B0-4D67-BC5A-A7349DDCEB18}" dt="2025-07-07T12:42:07.902" v="128" actId="1076"/>
          <ac:spMkLst>
            <pc:docMk/>
            <pc:sldMk cId="3091404971" sldId="286"/>
            <ac:spMk id="3" creationId="{00000000-0000-0000-0000-000000000000}"/>
          </ac:spMkLst>
        </pc:spChg>
      </pc:sldChg>
      <pc:sldChg chg="modSp mod">
        <pc:chgData name="Jaques, Neil" userId="cf1da126-0061-4c39-b85b-03037a599b02" providerId="ADAL" clId="{5B25B3CD-F2B0-4D67-BC5A-A7349DDCEB18}" dt="2025-07-07T14:10:51.506" v="633" actId="1076"/>
        <pc:sldMkLst>
          <pc:docMk/>
          <pc:sldMk cId="1466255167" sldId="287"/>
        </pc:sldMkLst>
        <pc:spChg chg="mod">
          <ac:chgData name="Jaques, Neil" userId="cf1da126-0061-4c39-b85b-03037a599b02" providerId="ADAL" clId="{5B25B3CD-F2B0-4D67-BC5A-A7349DDCEB18}" dt="2025-07-07T12:42:32.872" v="132" actId="1076"/>
          <ac:spMkLst>
            <pc:docMk/>
            <pc:sldMk cId="1466255167" sldId="287"/>
            <ac:spMk id="3" creationId="{00000000-0000-0000-0000-000000000000}"/>
          </ac:spMkLst>
        </pc:spChg>
        <pc:spChg chg="mod">
          <ac:chgData name="Jaques, Neil" userId="cf1da126-0061-4c39-b85b-03037a599b02" providerId="ADAL" clId="{5B25B3CD-F2B0-4D67-BC5A-A7349DDCEB18}" dt="2025-07-07T14:10:51.506" v="633" actId="1076"/>
          <ac:spMkLst>
            <pc:docMk/>
            <pc:sldMk cId="1466255167" sldId="287"/>
            <ac:spMk id="7" creationId="{00000000-0000-0000-0000-000000000000}"/>
          </ac:spMkLst>
        </pc:spChg>
        <pc:picChg chg="mod">
          <ac:chgData name="Jaques, Neil" userId="cf1da126-0061-4c39-b85b-03037a599b02" providerId="ADAL" clId="{5B25B3CD-F2B0-4D67-BC5A-A7349DDCEB18}" dt="2025-07-07T12:42:37.570" v="133" actId="1076"/>
          <ac:picMkLst>
            <pc:docMk/>
            <pc:sldMk cId="1466255167" sldId="287"/>
            <ac:picMk id="4" creationId="{00000000-0000-0000-0000-000000000000}"/>
          </ac:picMkLst>
        </pc:picChg>
      </pc:sldChg>
      <pc:sldChg chg="mod modShow">
        <pc:chgData name="Jaques, Neil" userId="cf1da126-0061-4c39-b85b-03037a599b02" providerId="ADAL" clId="{5B25B3CD-F2B0-4D67-BC5A-A7349DDCEB18}" dt="2025-07-07T14:09:28.880" v="628" actId="729"/>
        <pc:sldMkLst>
          <pc:docMk/>
          <pc:sldMk cId="285215843" sldId="291"/>
        </pc:sldMkLst>
      </pc:sldChg>
      <pc:sldChg chg="addSp delSp modSp new mod setBg modNotesTx">
        <pc:chgData name="Jaques, Neil" userId="cf1da126-0061-4c39-b85b-03037a599b02" providerId="ADAL" clId="{5B25B3CD-F2B0-4D67-BC5A-A7349DDCEB18}" dt="2025-07-07T14:11:31.272" v="706" actId="20577"/>
        <pc:sldMkLst>
          <pc:docMk/>
          <pc:sldMk cId="4084048644" sldId="293"/>
        </pc:sldMkLst>
        <pc:spChg chg="mod">
          <ac:chgData name="Jaques, Neil" userId="cf1da126-0061-4c39-b85b-03037a599b02" providerId="ADAL" clId="{5B25B3CD-F2B0-4D67-BC5A-A7349DDCEB18}" dt="2025-07-07T12:46:08.140" v="175" actId="26606"/>
          <ac:spMkLst>
            <pc:docMk/>
            <pc:sldMk cId="4084048644" sldId="293"/>
            <ac:spMk id="2" creationId="{E69484A8-5657-DC3D-45FD-66F7B74D72FD}"/>
          </ac:spMkLst>
        </pc:spChg>
        <pc:spChg chg="add">
          <ac:chgData name="Jaques, Neil" userId="cf1da126-0061-4c39-b85b-03037a599b02" providerId="ADAL" clId="{5B25B3CD-F2B0-4D67-BC5A-A7349DDCEB18}" dt="2025-07-07T12:48:39.306" v="178" actId="26606"/>
          <ac:spMkLst>
            <pc:docMk/>
            <pc:sldMk cId="4084048644" sldId="293"/>
            <ac:spMk id="1031" creationId="{C6B158B5-50B5-4927-A367-7C9F3AFE5DCB}"/>
          </ac:spMkLst>
        </pc:spChg>
        <pc:spChg chg="add">
          <ac:chgData name="Jaques, Neil" userId="cf1da126-0061-4c39-b85b-03037a599b02" providerId="ADAL" clId="{5B25B3CD-F2B0-4D67-BC5A-A7349DDCEB18}" dt="2025-07-07T12:48:39.306" v="178" actId="26606"/>
          <ac:spMkLst>
            <pc:docMk/>
            <pc:sldMk cId="4084048644" sldId="293"/>
            <ac:spMk id="1033" creationId="{B01367A3-F670-4BD9-9972-F7E97FC227ED}"/>
          </ac:spMkLst>
        </pc:spChg>
        <pc:spChg chg="add">
          <ac:chgData name="Jaques, Neil" userId="cf1da126-0061-4c39-b85b-03037a599b02" providerId="ADAL" clId="{5B25B3CD-F2B0-4D67-BC5A-A7349DDCEB18}" dt="2025-07-07T12:48:39.306" v="178" actId="26606"/>
          <ac:spMkLst>
            <pc:docMk/>
            <pc:sldMk cId="4084048644" sldId="293"/>
            <ac:spMk id="1035" creationId="{38C3DB02-606C-40EC-8381-7A29A1ADFAE7}"/>
          </ac:spMkLst>
        </pc:spChg>
        <pc:picChg chg="add mod">
          <ac:chgData name="Jaques, Neil" userId="cf1da126-0061-4c39-b85b-03037a599b02" providerId="ADAL" clId="{5B25B3CD-F2B0-4D67-BC5A-A7349DDCEB18}" dt="2025-07-07T12:48:39.306" v="178" actId="26606"/>
          <ac:picMkLst>
            <pc:docMk/>
            <pc:sldMk cId="4084048644" sldId="293"/>
            <ac:picMk id="1026" creationId="{BC141BD0-8309-F875-0E86-D7F92F5B0E85}"/>
          </ac:picMkLst>
        </pc:picChg>
      </pc:sldChg>
      <pc:sldChg chg="modSp new mod modNotesTx">
        <pc:chgData name="Jaques, Neil" userId="cf1da126-0061-4c39-b85b-03037a599b02" providerId="ADAL" clId="{5B25B3CD-F2B0-4D67-BC5A-A7349DDCEB18}" dt="2025-07-07T18:54:43.689" v="1198" actId="20577"/>
        <pc:sldMkLst>
          <pc:docMk/>
          <pc:sldMk cId="546052662" sldId="294"/>
        </pc:sldMkLst>
        <pc:spChg chg="mod">
          <ac:chgData name="Jaques, Neil" userId="cf1da126-0061-4c39-b85b-03037a599b02" providerId="ADAL" clId="{5B25B3CD-F2B0-4D67-BC5A-A7349DDCEB18}" dt="2025-07-07T18:47:08.140" v="1077" actId="20577"/>
          <ac:spMkLst>
            <pc:docMk/>
            <pc:sldMk cId="546052662" sldId="294"/>
            <ac:spMk id="2" creationId="{D3DB5188-DF5B-55C3-8AA5-8A5014F3A1A7}"/>
          </ac:spMkLst>
        </pc:spChg>
        <pc:spChg chg="mod">
          <ac:chgData name="Jaques, Neil" userId="cf1da126-0061-4c39-b85b-03037a599b02" providerId="ADAL" clId="{5B25B3CD-F2B0-4D67-BC5A-A7349DDCEB18}" dt="2025-07-07T18:48:00.301" v="1100" actId="27636"/>
          <ac:spMkLst>
            <pc:docMk/>
            <pc:sldMk cId="546052662" sldId="294"/>
            <ac:spMk id="3" creationId="{FFA98E70-EDC2-3672-5067-279247BEAC37}"/>
          </ac:spMkLst>
        </pc:spChg>
        <pc:spChg chg="mod">
          <ac:chgData name="Jaques, Neil" userId="cf1da126-0061-4c39-b85b-03037a599b02" providerId="ADAL" clId="{5B25B3CD-F2B0-4D67-BC5A-A7349DDCEB18}" dt="2025-07-07T18:48:05.131" v="1102" actId="20577"/>
          <ac:spMkLst>
            <pc:docMk/>
            <pc:sldMk cId="546052662" sldId="294"/>
            <ac:spMk id="4" creationId="{62AF9EAC-BE5F-2DFB-50B4-36A067A7D863}"/>
          </ac:spMkLst>
        </pc:spChg>
      </pc:sldChg>
      <pc:sldChg chg="modSp new mod ord">
        <pc:chgData name="Jaques, Neil" userId="cf1da126-0061-4c39-b85b-03037a599b02" providerId="ADAL" clId="{5B25B3CD-F2B0-4D67-BC5A-A7349DDCEB18}" dt="2025-07-07T14:08:14.941" v="623"/>
        <pc:sldMkLst>
          <pc:docMk/>
          <pc:sldMk cId="3095005194" sldId="295"/>
        </pc:sldMkLst>
        <pc:spChg chg="mod">
          <ac:chgData name="Jaques, Neil" userId="cf1da126-0061-4c39-b85b-03037a599b02" providerId="ADAL" clId="{5B25B3CD-F2B0-4D67-BC5A-A7349DDCEB18}" dt="2025-07-07T13:26:22.034" v="364" actId="20577"/>
          <ac:spMkLst>
            <pc:docMk/>
            <pc:sldMk cId="3095005194" sldId="295"/>
            <ac:spMk id="2" creationId="{0C273C82-05B8-14FA-5022-A6BC3D3998F1}"/>
          </ac:spMkLst>
        </pc:spChg>
        <pc:spChg chg="mod">
          <ac:chgData name="Jaques, Neil" userId="cf1da126-0061-4c39-b85b-03037a599b02" providerId="ADAL" clId="{5B25B3CD-F2B0-4D67-BC5A-A7349DDCEB18}" dt="2025-07-07T13:26:15.332" v="358" actId="20577"/>
          <ac:spMkLst>
            <pc:docMk/>
            <pc:sldMk cId="3095005194" sldId="295"/>
            <ac:spMk id="3" creationId="{E8BA57D1-558F-BB41-696E-D6E6DA8E8A1F}"/>
          </ac:spMkLst>
        </pc:spChg>
      </pc:sldChg>
      <pc:sldChg chg="addSp delSp modSp new mod ord">
        <pc:chgData name="Jaques, Neil" userId="cf1da126-0061-4c39-b85b-03037a599b02" providerId="ADAL" clId="{5B25B3CD-F2B0-4D67-BC5A-A7349DDCEB18}" dt="2025-07-07T14:08:29.893" v="627"/>
        <pc:sldMkLst>
          <pc:docMk/>
          <pc:sldMk cId="434556836" sldId="296"/>
        </pc:sldMkLst>
        <pc:spChg chg="mod">
          <ac:chgData name="Jaques, Neil" userId="cf1da126-0061-4c39-b85b-03037a599b02" providerId="ADAL" clId="{5B25B3CD-F2B0-4D67-BC5A-A7349DDCEB18}" dt="2025-07-07T13:32:51.543" v="437" actId="1076"/>
          <ac:spMkLst>
            <pc:docMk/>
            <pc:sldMk cId="434556836" sldId="296"/>
            <ac:spMk id="2" creationId="{B7B97F1D-50A9-D786-149B-7438491134E2}"/>
          </ac:spMkLst>
        </pc:spChg>
        <pc:spChg chg="add mod">
          <ac:chgData name="Jaques, Neil" userId="cf1da126-0061-4c39-b85b-03037a599b02" providerId="ADAL" clId="{5B25B3CD-F2B0-4D67-BC5A-A7349DDCEB18}" dt="2025-07-07T13:41:40.660" v="551" actId="6549"/>
          <ac:spMkLst>
            <pc:docMk/>
            <pc:sldMk cId="434556836" sldId="296"/>
            <ac:spMk id="7" creationId="{8E649277-4678-ED14-5FAA-7C00539C32AF}"/>
          </ac:spMkLst>
        </pc:spChg>
        <pc:picChg chg="add mod">
          <ac:chgData name="Jaques, Neil" userId="cf1da126-0061-4c39-b85b-03037a599b02" providerId="ADAL" clId="{5B25B3CD-F2B0-4D67-BC5A-A7349DDCEB18}" dt="2025-07-07T13:30:10.532" v="379" actId="1076"/>
          <ac:picMkLst>
            <pc:docMk/>
            <pc:sldMk cId="434556836" sldId="296"/>
            <ac:picMk id="4" creationId="{524122CE-86F8-32EC-54C2-86D81AEA582C}"/>
          </ac:picMkLst>
        </pc:picChg>
        <pc:picChg chg="add mod">
          <ac:chgData name="Jaques, Neil" userId="cf1da126-0061-4c39-b85b-03037a599b02" providerId="ADAL" clId="{5B25B3CD-F2B0-4D67-BC5A-A7349DDCEB18}" dt="2025-07-07T13:30:13.891" v="380" actId="1076"/>
          <ac:picMkLst>
            <pc:docMk/>
            <pc:sldMk cId="434556836" sldId="296"/>
            <ac:picMk id="5" creationId="{B0427383-4F1D-2629-AB96-B845AC33A592}"/>
          </ac:picMkLst>
        </pc:picChg>
        <pc:picChg chg="add mod ord">
          <ac:chgData name="Jaques, Neil" userId="cf1da126-0061-4c39-b85b-03037a599b02" providerId="ADAL" clId="{5B25B3CD-F2B0-4D67-BC5A-A7349DDCEB18}" dt="2025-07-07T13:41:52.390" v="552" actId="167"/>
          <ac:picMkLst>
            <pc:docMk/>
            <pc:sldMk cId="434556836" sldId="296"/>
            <ac:picMk id="8" creationId="{48A24CAA-D7D3-6FE9-6FAB-1BA489EA2FD8}"/>
          </ac:picMkLst>
        </pc:picChg>
      </pc:sldChg>
      <pc:sldChg chg="addSp delSp modSp new mod setBg">
        <pc:chgData name="Jaques, Neil" userId="cf1da126-0061-4c39-b85b-03037a599b02" providerId="ADAL" clId="{5B25B3CD-F2B0-4D67-BC5A-A7349DDCEB18}" dt="2025-07-07T13:36:11.940" v="499" actId="26606"/>
        <pc:sldMkLst>
          <pc:docMk/>
          <pc:sldMk cId="95652855" sldId="297"/>
        </pc:sldMkLst>
        <pc:spChg chg="mod">
          <ac:chgData name="Jaques, Neil" userId="cf1da126-0061-4c39-b85b-03037a599b02" providerId="ADAL" clId="{5B25B3CD-F2B0-4D67-BC5A-A7349DDCEB18}" dt="2025-07-07T13:36:11.940" v="499" actId="26606"/>
          <ac:spMkLst>
            <pc:docMk/>
            <pc:sldMk cId="95652855" sldId="297"/>
            <ac:spMk id="2" creationId="{9DD78F00-6CC2-1FFA-8F05-46CC46565B0E}"/>
          </ac:spMkLst>
        </pc:spChg>
        <pc:spChg chg="add">
          <ac:chgData name="Jaques, Neil" userId="cf1da126-0061-4c39-b85b-03037a599b02" providerId="ADAL" clId="{5B25B3CD-F2B0-4D67-BC5A-A7349DDCEB18}" dt="2025-07-07T13:36:11.940" v="499" actId="26606"/>
          <ac:spMkLst>
            <pc:docMk/>
            <pc:sldMk cId="95652855" sldId="297"/>
            <ac:spMk id="10" creationId="{B50AB553-2A96-4A92-96F2-93548E096954}"/>
          </ac:spMkLst>
        </pc:spChg>
        <pc:graphicFrameChg chg="add">
          <ac:chgData name="Jaques, Neil" userId="cf1da126-0061-4c39-b85b-03037a599b02" providerId="ADAL" clId="{5B25B3CD-F2B0-4D67-BC5A-A7349DDCEB18}" dt="2025-07-07T13:36:11.940" v="499" actId="26606"/>
          <ac:graphicFrameMkLst>
            <pc:docMk/>
            <pc:sldMk cId="95652855" sldId="297"/>
            <ac:graphicFrameMk id="5" creationId="{914D8F6B-28CC-868E-48AE-484D1CAE7363}"/>
          </ac:graphicFrameMkLst>
        </pc:graphicFrameChg>
        <pc:picChg chg="add">
          <ac:chgData name="Jaques, Neil" userId="cf1da126-0061-4c39-b85b-03037a599b02" providerId="ADAL" clId="{5B25B3CD-F2B0-4D67-BC5A-A7349DDCEB18}" dt="2025-07-07T13:36:11.940" v="499" actId="26606"/>
          <ac:picMkLst>
            <pc:docMk/>
            <pc:sldMk cId="95652855" sldId="297"/>
            <ac:picMk id="6" creationId="{6B47D969-6F29-1601-0279-7A9D5DA4F306}"/>
          </ac:picMkLst>
        </pc:picChg>
      </pc:sldChg>
      <pc:sldChg chg="addSp delSp modSp new mod ord">
        <pc:chgData name="Jaques, Neil" userId="cf1da126-0061-4c39-b85b-03037a599b02" providerId="ADAL" clId="{5B25B3CD-F2B0-4D67-BC5A-A7349DDCEB18}" dt="2025-07-07T14:14:03.077" v="765" actId="1076"/>
        <pc:sldMkLst>
          <pc:docMk/>
          <pc:sldMk cId="2696736343" sldId="298"/>
        </pc:sldMkLst>
        <pc:spChg chg="mod">
          <ac:chgData name="Jaques, Neil" userId="cf1da126-0061-4c39-b85b-03037a599b02" providerId="ADAL" clId="{5B25B3CD-F2B0-4D67-BC5A-A7349DDCEB18}" dt="2025-07-07T13:37:01.488" v="545" actId="6549"/>
          <ac:spMkLst>
            <pc:docMk/>
            <pc:sldMk cId="2696736343" sldId="298"/>
            <ac:spMk id="2" creationId="{2657180C-55D7-8514-62CC-DDACAC66E590}"/>
          </ac:spMkLst>
        </pc:spChg>
        <pc:spChg chg="add mod">
          <ac:chgData name="Jaques, Neil" userId="cf1da126-0061-4c39-b85b-03037a599b02" providerId="ADAL" clId="{5B25B3CD-F2B0-4D67-BC5A-A7349DDCEB18}" dt="2025-07-07T14:13:29.647" v="748" actId="20577"/>
          <ac:spMkLst>
            <pc:docMk/>
            <pc:sldMk cId="2696736343" sldId="298"/>
            <ac:spMk id="6" creationId="{6FE16DB8-EB99-1075-21B4-34E613933252}"/>
          </ac:spMkLst>
        </pc:spChg>
        <pc:spChg chg="add mod">
          <ac:chgData name="Jaques, Neil" userId="cf1da126-0061-4c39-b85b-03037a599b02" providerId="ADAL" clId="{5B25B3CD-F2B0-4D67-BC5A-A7349DDCEB18}" dt="2025-07-07T14:14:03.077" v="765" actId="1076"/>
          <ac:spMkLst>
            <pc:docMk/>
            <pc:sldMk cId="2696736343" sldId="298"/>
            <ac:spMk id="7" creationId="{AD57D666-9E18-0CDA-0B7F-799D176FC6C8}"/>
          </ac:spMkLst>
        </pc:spChg>
        <pc:picChg chg="add mod">
          <ac:chgData name="Jaques, Neil" userId="cf1da126-0061-4c39-b85b-03037a599b02" providerId="ADAL" clId="{5B25B3CD-F2B0-4D67-BC5A-A7349DDCEB18}" dt="2025-07-07T14:07:36.021" v="615" actId="1076"/>
          <ac:picMkLst>
            <pc:docMk/>
            <pc:sldMk cId="2696736343" sldId="298"/>
            <ac:picMk id="4" creationId="{DD5B0256-896D-54AE-BDC2-7D4BD457ABB0}"/>
          </ac:picMkLst>
        </pc:picChg>
        <pc:picChg chg="add mod">
          <ac:chgData name="Jaques, Neil" userId="cf1da126-0061-4c39-b85b-03037a599b02" providerId="ADAL" clId="{5B25B3CD-F2B0-4D67-BC5A-A7349DDCEB18}" dt="2025-07-07T14:07:47.509" v="619" actId="1076"/>
          <ac:picMkLst>
            <pc:docMk/>
            <pc:sldMk cId="2696736343" sldId="298"/>
            <ac:picMk id="5" creationId="{551744C6-F779-3137-EF22-D7ABC32D2773}"/>
          </ac:picMkLst>
        </pc:picChg>
      </pc:sldChg>
      <pc:sldChg chg="modSp new mod modNotesTx">
        <pc:chgData name="Jaques, Neil" userId="cf1da126-0061-4c39-b85b-03037a599b02" providerId="ADAL" clId="{5B25B3CD-F2B0-4D67-BC5A-A7349DDCEB18}" dt="2025-07-07T18:55:06.821" v="1199" actId="6549"/>
        <pc:sldMkLst>
          <pc:docMk/>
          <pc:sldMk cId="4106151929" sldId="302"/>
        </pc:sldMkLst>
        <pc:spChg chg="mod">
          <ac:chgData name="Jaques, Neil" userId="cf1da126-0061-4c39-b85b-03037a599b02" providerId="ADAL" clId="{5B25B3CD-F2B0-4D67-BC5A-A7349DDCEB18}" dt="2025-07-07T16:28:31.030" v="1059" actId="12"/>
          <ac:spMkLst>
            <pc:docMk/>
            <pc:sldMk cId="4106151929" sldId="302"/>
            <ac:spMk id="3" creationId="{1D6AFE71-93FA-FFAF-CC49-FDD67DC82D0C}"/>
          </ac:spMkLst>
        </pc:spChg>
        <pc:spChg chg="mod">
          <ac:chgData name="Jaques, Neil" userId="cf1da126-0061-4c39-b85b-03037a599b02" providerId="ADAL" clId="{5B25B3CD-F2B0-4D67-BC5A-A7349DDCEB18}" dt="2025-07-07T16:28:35.491" v="1060" actId="12"/>
          <ac:spMkLst>
            <pc:docMk/>
            <pc:sldMk cId="4106151929" sldId="302"/>
            <ac:spMk id="4" creationId="{131BEF90-76E0-E23B-EA6C-FCA352E55486}"/>
          </ac:spMkLst>
        </pc:spChg>
      </pc:sldChg>
    </pc:docChg>
  </pc:docChgLst>
  <pc:docChgLst>
    <pc:chgData name="Jaques, Neil" userId="cf1da126-0061-4c39-b85b-03037a599b02" providerId="ADAL" clId="{2A7E5890-8A9D-4808-AB65-35D622843901}"/>
    <pc:docChg chg="undo custSel addSld delSld modSld sldOrd">
      <pc:chgData name="Jaques, Neil" userId="cf1da126-0061-4c39-b85b-03037a599b02" providerId="ADAL" clId="{2A7E5890-8A9D-4808-AB65-35D622843901}" dt="2025-07-11T19:48:18.286" v="3608"/>
      <pc:docMkLst>
        <pc:docMk/>
      </pc:docMkLst>
      <pc:sldChg chg="modSp modAnim modNotesTx">
        <pc:chgData name="Jaques, Neil" userId="cf1da126-0061-4c39-b85b-03037a599b02" providerId="ADAL" clId="{2A7E5890-8A9D-4808-AB65-35D622843901}" dt="2025-07-11T19:48:18.286" v="3608"/>
        <pc:sldMkLst>
          <pc:docMk/>
          <pc:sldMk cId="3846634522" sldId="256"/>
        </pc:sldMkLst>
        <pc:picChg chg="mod">
          <ac:chgData name="Jaques, Neil" userId="cf1da126-0061-4c39-b85b-03037a599b02" providerId="ADAL" clId="{2A7E5890-8A9D-4808-AB65-35D622843901}" dt="2025-07-11T19:48:18.286" v="3608"/>
          <ac:picMkLst>
            <pc:docMk/>
            <pc:sldMk cId="3846634522" sldId="256"/>
            <ac:picMk id="4" creationId="{75D3E67B-042B-D62E-C09A-6ECA91E28609}"/>
          </ac:picMkLst>
        </pc:picChg>
      </pc:sldChg>
      <pc:sldChg chg="addSp modSp modAnim modNotesTx">
        <pc:chgData name="Jaques, Neil" userId="cf1da126-0061-4c39-b85b-03037a599b02" providerId="ADAL" clId="{2A7E5890-8A9D-4808-AB65-35D622843901}" dt="2025-07-11T19:48:18.286" v="3608"/>
        <pc:sldMkLst>
          <pc:docMk/>
          <pc:sldMk cId="52845613" sldId="257"/>
        </pc:sldMkLst>
        <pc:spChg chg="add mod">
          <ac:chgData name="Jaques, Neil" userId="cf1da126-0061-4c39-b85b-03037a599b02" providerId="ADAL" clId="{2A7E5890-8A9D-4808-AB65-35D622843901}" dt="2025-07-08T17:42:56.159" v="1004" actId="207"/>
          <ac:spMkLst>
            <pc:docMk/>
            <pc:sldMk cId="52845613" sldId="257"/>
            <ac:spMk id="3" creationId="{95B8614F-8B99-4B54-ACB4-4A6F29D86A75}"/>
          </ac:spMkLst>
        </pc:spChg>
        <pc:spChg chg="mod">
          <ac:chgData name="Jaques, Neil" userId="cf1da126-0061-4c39-b85b-03037a599b02" providerId="ADAL" clId="{2A7E5890-8A9D-4808-AB65-35D622843901}" dt="2025-07-08T15:29:47.510" v="466" actId="6549"/>
          <ac:spMkLst>
            <pc:docMk/>
            <pc:sldMk cId="52845613" sldId="257"/>
            <ac:spMk id="5" creationId="{4FE8C34C-E3B3-1B5B-3600-F81E500EA18B}"/>
          </ac:spMkLst>
        </pc:spChg>
        <pc:picChg chg="mod">
          <ac:chgData name="Jaques, Neil" userId="cf1da126-0061-4c39-b85b-03037a599b02" providerId="ADAL" clId="{2A7E5890-8A9D-4808-AB65-35D622843901}" dt="2025-07-11T19:48:18.286" v="3608"/>
          <ac:picMkLst>
            <pc:docMk/>
            <pc:sldMk cId="52845613" sldId="257"/>
            <ac:picMk id="2" creationId="{1C740202-1540-3F5F-965F-4463CD1C589A}"/>
          </ac:picMkLst>
        </pc:picChg>
      </pc:sldChg>
      <pc:sldChg chg="add">
        <pc:chgData name="Jaques, Neil" userId="cf1da126-0061-4c39-b85b-03037a599b02" providerId="ADAL" clId="{2A7E5890-8A9D-4808-AB65-35D622843901}" dt="2025-07-08T17:35:58.378" v="975"/>
        <pc:sldMkLst>
          <pc:docMk/>
          <pc:sldMk cId="2993883951" sldId="259"/>
        </pc:sldMkLst>
      </pc:sldChg>
      <pc:sldChg chg="modTransition modNotesTx">
        <pc:chgData name="Jaques, Neil" userId="cf1da126-0061-4c39-b85b-03037a599b02" providerId="ADAL" clId="{2A7E5890-8A9D-4808-AB65-35D622843901}" dt="2025-07-11T19:24:09.119" v="3509" actId="6549"/>
        <pc:sldMkLst>
          <pc:docMk/>
          <pc:sldMk cId="2179972084" sldId="260"/>
        </pc:sldMkLst>
      </pc:sldChg>
      <pc:sldChg chg="modSp">
        <pc:chgData name="Jaques, Neil" userId="cf1da126-0061-4c39-b85b-03037a599b02" providerId="ADAL" clId="{2A7E5890-8A9D-4808-AB65-35D622843901}" dt="2025-07-08T17:43:56.237" v="1012" actId="1076"/>
        <pc:sldMkLst>
          <pc:docMk/>
          <pc:sldMk cId="1894653362" sldId="262"/>
        </pc:sldMkLst>
        <pc:spChg chg="mod">
          <ac:chgData name="Jaques, Neil" userId="cf1da126-0061-4c39-b85b-03037a599b02" providerId="ADAL" clId="{2A7E5890-8A9D-4808-AB65-35D622843901}" dt="2025-07-08T17:43:29.600" v="1007" actId="14100"/>
          <ac:spMkLst>
            <pc:docMk/>
            <pc:sldMk cId="1894653362" sldId="262"/>
            <ac:spMk id="3" creationId="{00000000-0000-0000-0000-000000000000}"/>
          </ac:spMkLst>
        </pc:spChg>
        <pc:picChg chg="mod">
          <ac:chgData name="Jaques, Neil" userId="cf1da126-0061-4c39-b85b-03037a599b02" providerId="ADAL" clId="{2A7E5890-8A9D-4808-AB65-35D622843901}" dt="2025-07-08T17:43:56.237" v="1012" actId="1076"/>
          <ac:picMkLst>
            <pc:docMk/>
            <pc:sldMk cId="1894653362" sldId="262"/>
            <ac:picMk id="4" creationId="{00000000-0000-0000-0000-000000000000}"/>
          </ac:picMkLst>
        </pc:picChg>
      </pc:sldChg>
      <pc:sldChg chg="addSp delSp modSp modNotesTx">
        <pc:chgData name="Jaques, Neil" userId="cf1da126-0061-4c39-b85b-03037a599b02" providerId="ADAL" clId="{2A7E5890-8A9D-4808-AB65-35D622843901}" dt="2025-07-11T19:22:24.260" v="3508" actId="6549"/>
        <pc:sldMkLst>
          <pc:docMk/>
          <pc:sldMk cId="1523139161" sldId="279"/>
        </pc:sldMkLst>
        <pc:spChg chg="add del mod">
          <ac:chgData name="Jaques, Neil" userId="cf1da126-0061-4c39-b85b-03037a599b02" providerId="ADAL" clId="{2A7E5890-8A9D-4808-AB65-35D622843901}" dt="2025-07-11T08:25:16.433" v="1911" actId="478"/>
          <ac:spMkLst>
            <pc:docMk/>
            <pc:sldMk cId="1523139161" sldId="279"/>
            <ac:spMk id="3" creationId="{30A013A7-86AA-456D-99C6-AE89E94570E2}"/>
          </ac:spMkLst>
        </pc:spChg>
        <pc:picChg chg="mod">
          <ac:chgData name="Jaques, Neil" userId="cf1da126-0061-4c39-b85b-03037a599b02" providerId="ADAL" clId="{2A7E5890-8A9D-4808-AB65-35D622843901}" dt="2025-07-10T10:04:58.289" v="1394" actId="1076"/>
          <ac:picMkLst>
            <pc:docMk/>
            <pc:sldMk cId="1523139161" sldId="279"/>
            <ac:picMk id="4" creationId="{C6D0EB73-2B0E-44BF-995D-797A3BABB1AF}"/>
          </ac:picMkLst>
        </pc:picChg>
      </pc:sldChg>
      <pc:sldChg chg="modSp">
        <pc:chgData name="Jaques, Neil" userId="cf1da126-0061-4c39-b85b-03037a599b02" providerId="ADAL" clId="{2A7E5890-8A9D-4808-AB65-35D622843901}" dt="2025-07-11T07:46:20.014" v="1613"/>
        <pc:sldMkLst>
          <pc:docMk/>
          <pc:sldMk cId="2804597678" sldId="282"/>
        </pc:sldMkLst>
        <pc:spChg chg="mod">
          <ac:chgData name="Jaques, Neil" userId="cf1da126-0061-4c39-b85b-03037a599b02" providerId="ADAL" clId="{2A7E5890-8A9D-4808-AB65-35D622843901}" dt="2025-07-11T07:46:20.014" v="1613"/>
          <ac:spMkLst>
            <pc:docMk/>
            <pc:sldMk cId="2804597678" sldId="282"/>
            <ac:spMk id="5" creationId="{00000000-0000-0000-0000-000000000000}"/>
          </ac:spMkLst>
        </pc:spChg>
      </pc:sldChg>
      <pc:sldChg chg="modSp">
        <pc:chgData name="Jaques, Neil" userId="cf1da126-0061-4c39-b85b-03037a599b02" providerId="ADAL" clId="{2A7E5890-8A9D-4808-AB65-35D622843901}" dt="2025-07-11T07:39:17.468" v="1465" actId="14100"/>
        <pc:sldMkLst>
          <pc:docMk/>
          <pc:sldMk cId="1692086274" sldId="283"/>
        </pc:sldMkLst>
        <pc:spChg chg="mod">
          <ac:chgData name="Jaques, Neil" userId="cf1da126-0061-4c39-b85b-03037a599b02" providerId="ADAL" clId="{2A7E5890-8A9D-4808-AB65-35D622843901}" dt="2025-07-08T15:11:31.546" v="169" actId="5793"/>
          <ac:spMkLst>
            <pc:docMk/>
            <pc:sldMk cId="1692086274" sldId="283"/>
            <ac:spMk id="5" creationId="{00000000-0000-0000-0000-000000000000}"/>
          </ac:spMkLst>
        </pc:spChg>
        <pc:spChg chg="mod">
          <ac:chgData name="Jaques, Neil" userId="cf1da126-0061-4c39-b85b-03037a599b02" providerId="ADAL" clId="{2A7E5890-8A9D-4808-AB65-35D622843901}" dt="2025-07-11T07:39:17.468" v="1465" actId="14100"/>
          <ac:spMkLst>
            <pc:docMk/>
            <pc:sldMk cId="1692086274" sldId="283"/>
            <ac:spMk id="28" creationId="{00000000-0000-0000-0000-000000000000}"/>
          </ac:spMkLst>
        </pc:spChg>
      </pc:sldChg>
      <pc:sldChg chg="modSp modAnim modNotesTx">
        <pc:chgData name="Jaques, Neil" userId="cf1da126-0061-4c39-b85b-03037a599b02" providerId="ADAL" clId="{2A7E5890-8A9D-4808-AB65-35D622843901}" dt="2025-07-11T07:39:26.008" v="1466" actId="113"/>
        <pc:sldMkLst>
          <pc:docMk/>
          <pc:sldMk cId="235456400" sldId="284"/>
        </pc:sldMkLst>
        <pc:spChg chg="mod">
          <ac:chgData name="Jaques, Neil" userId="cf1da126-0061-4c39-b85b-03037a599b02" providerId="ADAL" clId="{2A7E5890-8A9D-4808-AB65-35D622843901}" dt="2025-07-11T07:39:26.008" v="1466" actId="113"/>
          <ac:spMkLst>
            <pc:docMk/>
            <pc:sldMk cId="235456400" sldId="284"/>
            <ac:spMk id="28" creationId="{00000000-0000-0000-0000-000000000000}"/>
          </ac:spMkLst>
        </pc:spChg>
      </pc:sldChg>
      <pc:sldChg chg="addSp modSp modTransition">
        <pc:chgData name="Jaques, Neil" userId="cf1da126-0061-4c39-b85b-03037a599b02" providerId="ADAL" clId="{2A7E5890-8A9D-4808-AB65-35D622843901}" dt="2025-07-11T07:48:43.201" v="1637" actId="1076"/>
        <pc:sldMkLst>
          <pc:docMk/>
          <pc:sldMk cId="2917972877" sldId="285"/>
        </pc:sldMkLst>
        <pc:spChg chg="mod">
          <ac:chgData name="Jaques, Neil" userId="cf1da126-0061-4c39-b85b-03037a599b02" providerId="ADAL" clId="{2A7E5890-8A9D-4808-AB65-35D622843901}" dt="2025-07-11T07:48:12.720" v="1634" actId="6549"/>
          <ac:spMkLst>
            <pc:docMk/>
            <pc:sldMk cId="2917972877" sldId="285"/>
            <ac:spMk id="3" creationId="{00000000-0000-0000-0000-000000000000}"/>
          </ac:spMkLst>
        </pc:spChg>
        <pc:picChg chg="add mod">
          <ac:chgData name="Jaques, Neil" userId="cf1da126-0061-4c39-b85b-03037a599b02" providerId="ADAL" clId="{2A7E5890-8A9D-4808-AB65-35D622843901}" dt="2025-07-11T07:48:43.201" v="1637" actId="1076"/>
          <ac:picMkLst>
            <pc:docMk/>
            <pc:sldMk cId="2917972877" sldId="285"/>
            <ac:picMk id="4" creationId="{65BC9549-CD3A-4349-8811-36BDF9DD3F51}"/>
          </ac:picMkLst>
        </pc:picChg>
      </pc:sldChg>
      <pc:sldChg chg="modSp modTransition modNotesTx">
        <pc:chgData name="Jaques, Neil" userId="cf1da126-0061-4c39-b85b-03037a599b02" providerId="ADAL" clId="{2A7E5890-8A9D-4808-AB65-35D622843901}" dt="2025-07-11T07:47:48.771" v="1617"/>
        <pc:sldMkLst>
          <pc:docMk/>
          <pc:sldMk cId="3091404971" sldId="286"/>
        </pc:sldMkLst>
        <pc:spChg chg="mod">
          <ac:chgData name="Jaques, Neil" userId="cf1da126-0061-4c39-b85b-03037a599b02" providerId="ADAL" clId="{2A7E5890-8A9D-4808-AB65-35D622843901}" dt="2025-07-11T07:47:48.771" v="1617"/>
          <ac:spMkLst>
            <pc:docMk/>
            <pc:sldMk cId="3091404971" sldId="286"/>
            <ac:spMk id="3" creationId="{00000000-0000-0000-0000-000000000000}"/>
          </ac:spMkLst>
        </pc:spChg>
      </pc:sldChg>
      <pc:sldChg chg="modTransition modNotesTx">
        <pc:chgData name="Jaques, Neil" userId="cf1da126-0061-4c39-b85b-03037a599b02" providerId="ADAL" clId="{2A7E5890-8A9D-4808-AB65-35D622843901}" dt="2025-07-08T15:11:56.623" v="170"/>
        <pc:sldMkLst>
          <pc:docMk/>
          <pc:sldMk cId="1466255167" sldId="287"/>
        </pc:sldMkLst>
      </pc:sldChg>
      <pc:sldChg chg="modSp del modTransition">
        <pc:chgData name="Jaques, Neil" userId="cf1da126-0061-4c39-b85b-03037a599b02" providerId="ADAL" clId="{2A7E5890-8A9D-4808-AB65-35D622843901}" dt="2025-07-10T10:04:07.168" v="1390" actId="2696"/>
        <pc:sldMkLst>
          <pc:docMk/>
          <pc:sldMk cId="3273120670" sldId="288"/>
        </pc:sldMkLst>
      </pc:sldChg>
      <pc:sldChg chg="del modTransition">
        <pc:chgData name="Jaques, Neil" userId="cf1da126-0061-4c39-b85b-03037a599b02" providerId="ADAL" clId="{2A7E5890-8A9D-4808-AB65-35D622843901}" dt="2025-07-10T10:04:12.467" v="1391" actId="2696"/>
        <pc:sldMkLst>
          <pc:docMk/>
          <pc:sldMk cId="3820163749" sldId="289"/>
        </pc:sldMkLst>
      </pc:sldChg>
      <pc:sldChg chg="addSp delSp modSp modTransition delAnim modAnim">
        <pc:chgData name="Jaques, Neil" userId="cf1da126-0061-4c39-b85b-03037a599b02" providerId="ADAL" clId="{2A7E5890-8A9D-4808-AB65-35D622843901}" dt="2025-07-11T07:53:55.657" v="1696" actId="115"/>
        <pc:sldMkLst>
          <pc:docMk/>
          <pc:sldMk cId="2005034983" sldId="290"/>
        </pc:sldMkLst>
        <pc:spChg chg="mod">
          <ac:chgData name="Jaques, Neil" userId="cf1da126-0061-4c39-b85b-03037a599b02" providerId="ADAL" clId="{2A7E5890-8A9D-4808-AB65-35D622843901}" dt="2025-07-08T17:50:12.918" v="1193" actId="1076"/>
          <ac:spMkLst>
            <pc:docMk/>
            <pc:sldMk cId="2005034983" sldId="290"/>
            <ac:spMk id="2" creationId="{00000000-0000-0000-0000-000000000000}"/>
          </ac:spMkLst>
        </pc:spChg>
        <pc:spChg chg="mod">
          <ac:chgData name="Jaques, Neil" userId="cf1da126-0061-4c39-b85b-03037a599b02" providerId="ADAL" clId="{2A7E5890-8A9D-4808-AB65-35D622843901}" dt="2025-07-11T07:53:55.657" v="1696" actId="115"/>
          <ac:spMkLst>
            <pc:docMk/>
            <pc:sldMk cId="2005034983" sldId="290"/>
            <ac:spMk id="3" creationId="{00000000-0000-0000-0000-000000000000}"/>
          </ac:spMkLst>
        </pc:spChg>
        <pc:spChg chg="del mod">
          <ac:chgData name="Jaques, Neil" userId="cf1da126-0061-4c39-b85b-03037a599b02" providerId="ADAL" clId="{2A7E5890-8A9D-4808-AB65-35D622843901}" dt="2025-07-11T07:52:38.736" v="1682" actId="478"/>
          <ac:spMkLst>
            <pc:docMk/>
            <pc:sldMk cId="2005034983" sldId="290"/>
            <ac:spMk id="5" creationId="{00000000-0000-0000-0000-000000000000}"/>
          </ac:spMkLst>
        </pc:spChg>
        <pc:picChg chg="del mod">
          <ac:chgData name="Jaques, Neil" userId="cf1da126-0061-4c39-b85b-03037a599b02" providerId="ADAL" clId="{2A7E5890-8A9D-4808-AB65-35D622843901}" dt="2025-07-11T07:53:24.819" v="1690" actId="478"/>
          <ac:picMkLst>
            <pc:docMk/>
            <pc:sldMk cId="2005034983" sldId="290"/>
            <ac:picMk id="4" creationId="{00000000-0000-0000-0000-000000000000}"/>
          </ac:picMkLst>
        </pc:picChg>
        <pc:picChg chg="del mod">
          <ac:chgData name="Jaques, Neil" userId="cf1da126-0061-4c39-b85b-03037a599b02" providerId="ADAL" clId="{2A7E5890-8A9D-4808-AB65-35D622843901}" dt="2025-07-11T07:53:26.153" v="1691" actId="478"/>
          <ac:picMkLst>
            <pc:docMk/>
            <pc:sldMk cId="2005034983" sldId="290"/>
            <ac:picMk id="6" creationId="{00000000-0000-0000-0000-000000000000}"/>
          </ac:picMkLst>
        </pc:picChg>
        <pc:picChg chg="add del">
          <ac:chgData name="Jaques, Neil" userId="cf1da126-0061-4c39-b85b-03037a599b02" providerId="ADAL" clId="{2A7E5890-8A9D-4808-AB65-35D622843901}" dt="2025-07-11T07:49:59.867" v="1641"/>
          <ac:picMkLst>
            <pc:docMk/>
            <pc:sldMk cId="2005034983" sldId="290"/>
            <ac:picMk id="1026" creationId="{CB7B0659-FEE7-4B1C-95A7-91B3D648B200}"/>
          </ac:picMkLst>
        </pc:picChg>
      </pc:sldChg>
      <pc:sldChg chg="modSp modTransition">
        <pc:chgData name="Jaques, Neil" userId="cf1da126-0061-4c39-b85b-03037a599b02" providerId="ADAL" clId="{2A7E5890-8A9D-4808-AB65-35D622843901}" dt="2025-07-08T15:11:56.623" v="170"/>
        <pc:sldMkLst>
          <pc:docMk/>
          <pc:sldMk cId="285215843" sldId="291"/>
        </pc:sldMkLst>
        <pc:spChg chg="mod">
          <ac:chgData name="Jaques, Neil" userId="cf1da126-0061-4c39-b85b-03037a599b02" providerId="ADAL" clId="{2A7E5890-8A9D-4808-AB65-35D622843901}" dt="2025-07-08T14:47:08.328" v="139" actId="27636"/>
          <ac:spMkLst>
            <pc:docMk/>
            <pc:sldMk cId="285215843" sldId="291"/>
            <ac:spMk id="3" creationId="{00000000-0000-0000-0000-000000000000}"/>
          </ac:spMkLst>
        </pc:spChg>
      </pc:sldChg>
      <pc:sldChg chg="del modTransition">
        <pc:chgData name="Jaques, Neil" userId="cf1da126-0061-4c39-b85b-03037a599b02" providerId="ADAL" clId="{2A7E5890-8A9D-4808-AB65-35D622843901}" dt="2025-07-10T10:04:30.197" v="1392" actId="2696"/>
        <pc:sldMkLst>
          <pc:docMk/>
          <pc:sldMk cId="1247224646" sldId="292"/>
        </pc:sldMkLst>
      </pc:sldChg>
      <pc:sldChg chg="modSp modNotesTx">
        <pc:chgData name="Jaques, Neil" userId="cf1da126-0061-4c39-b85b-03037a599b02" providerId="ADAL" clId="{2A7E5890-8A9D-4808-AB65-35D622843901}" dt="2025-07-11T08:43:44.408" v="2965" actId="27636"/>
        <pc:sldMkLst>
          <pc:docMk/>
          <pc:sldMk cId="546052662" sldId="294"/>
        </pc:sldMkLst>
        <pc:spChg chg="mod">
          <ac:chgData name="Jaques, Neil" userId="cf1da126-0061-4c39-b85b-03037a599b02" providerId="ADAL" clId="{2A7E5890-8A9D-4808-AB65-35D622843901}" dt="2025-07-08T15:30:58.338" v="487" actId="20577"/>
          <ac:spMkLst>
            <pc:docMk/>
            <pc:sldMk cId="546052662" sldId="294"/>
            <ac:spMk id="2" creationId="{D3DB5188-DF5B-55C3-8AA5-8A5014F3A1A7}"/>
          </ac:spMkLst>
        </pc:spChg>
        <pc:spChg chg="mod">
          <ac:chgData name="Jaques, Neil" userId="cf1da126-0061-4c39-b85b-03037a599b02" providerId="ADAL" clId="{2A7E5890-8A9D-4808-AB65-35D622843901}" dt="2025-07-11T08:43:44.408" v="2964" actId="27636"/>
          <ac:spMkLst>
            <pc:docMk/>
            <pc:sldMk cId="546052662" sldId="294"/>
            <ac:spMk id="3" creationId="{FFA98E70-EDC2-3672-5067-279247BEAC37}"/>
          </ac:spMkLst>
        </pc:spChg>
        <pc:spChg chg="mod">
          <ac:chgData name="Jaques, Neil" userId="cf1da126-0061-4c39-b85b-03037a599b02" providerId="ADAL" clId="{2A7E5890-8A9D-4808-AB65-35D622843901}" dt="2025-07-11T08:43:44.408" v="2965" actId="27636"/>
          <ac:spMkLst>
            <pc:docMk/>
            <pc:sldMk cId="546052662" sldId="294"/>
            <ac:spMk id="4" creationId="{62AF9EAC-BE5F-2DFB-50B4-36A067A7D863}"/>
          </ac:spMkLst>
        </pc:spChg>
      </pc:sldChg>
      <pc:sldChg chg="addSp modSp ord">
        <pc:chgData name="Jaques, Neil" userId="cf1da126-0061-4c39-b85b-03037a599b02" providerId="ADAL" clId="{2A7E5890-8A9D-4808-AB65-35D622843901}" dt="2025-07-11T07:56:55.783" v="1698"/>
        <pc:sldMkLst>
          <pc:docMk/>
          <pc:sldMk cId="3095005194" sldId="295"/>
        </pc:sldMkLst>
        <pc:picChg chg="add mod ord">
          <ac:chgData name="Jaques, Neil" userId="cf1da126-0061-4c39-b85b-03037a599b02" providerId="ADAL" clId="{2A7E5890-8A9D-4808-AB65-35D622843901}" dt="2025-07-08T17:31:46.647" v="971" actId="1076"/>
          <ac:picMkLst>
            <pc:docMk/>
            <pc:sldMk cId="3095005194" sldId="295"/>
            <ac:picMk id="5" creationId="{98ABE6D3-7349-4317-9E25-DCB41466D724}"/>
          </ac:picMkLst>
        </pc:picChg>
      </pc:sldChg>
      <pc:sldChg chg="modSp modNotesTx">
        <pc:chgData name="Jaques, Neil" userId="cf1da126-0061-4c39-b85b-03037a599b02" providerId="ADAL" clId="{2A7E5890-8A9D-4808-AB65-35D622843901}" dt="2025-07-11T07:46:45.558" v="1616" actId="20577"/>
        <pc:sldMkLst>
          <pc:docMk/>
          <pc:sldMk cId="434556836" sldId="296"/>
        </pc:sldMkLst>
        <pc:spChg chg="mod">
          <ac:chgData name="Jaques, Neil" userId="cf1da126-0061-4c39-b85b-03037a599b02" providerId="ADAL" clId="{2A7E5890-8A9D-4808-AB65-35D622843901}" dt="2025-07-11T07:46:40.446" v="1615"/>
          <ac:spMkLst>
            <pc:docMk/>
            <pc:sldMk cId="434556836" sldId="296"/>
            <ac:spMk id="7" creationId="{8E649277-4678-ED14-5FAA-7C00539C32AF}"/>
          </ac:spMkLst>
        </pc:spChg>
      </pc:sldChg>
      <pc:sldChg chg="addSp modSp">
        <pc:chgData name="Jaques, Neil" userId="cf1da126-0061-4c39-b85b-03037a599b02" providerId="ADAL" clId="{2A7E5890-8A9D-4808-AB65-35D622843901}" dt="2025-07-08T14:15:11.136" v="62" actId="20577"/>
        <pc:sldMkLst>
          <pc:docMk/>
          <pc:sldMk cId="95652855" sldId="297"/>
        </pc:sldMkLst>
        <pc:spChg chg="add mod">
          <ac:chgData name="Jaques, Neil" userId="cf1da126-0061-4c39-b85b-03037a599b02" providerId="ADAL" clId="{2A7E5890-8A9D-4808-AB65-35D622843901}" dt="2025-07-08T14:14:57.512" v="48" actId="1076"/>
          <ac:spMkLst>
            <pc:docMk/>
            <pc:sldMk cId="95652855" sldId="297"/>
            <ac:spMk id="3" creationId="{3E2F43C7-CABE-47FF-81F5-6E3E43F47D31}"/>
          </ac:spMkLst>
        </pc:spChg>
        <pc:graphicFrameChg chg="mod">
          <ac:chgData name="Jaques, Neil" userId="cf1da126-0061-4c39-b85b-03037a599b02" providerId="ADAL" clId="{2A7E5890-8A9D-4808-AB65-35D622843901}" dt="2025-07-08T14:15:11.136" v="62" actId="20577"/>
          <ac:graphicFrameMkLst>
            <pc:docMk/>
            <pc:sldMk cId="95652855" sldId="297"/>
            <ac:graphicFrameMk id="5" creationId="{914D8F6B-28CC-868E-48AE-484D1CAE7363}"/>
          </ac:graphicFrameMkLst>
        </pc:graphicFrameChg>
      </pc:sldChg>
      <pc:sldChg chg="add">
        <pc:chgData name="Jaques, Neil" userId="cf1da126-0061-4c39-b85b-03037a599b02" providerId="ADAL" clId="{2A7E5890-8A9D-4808-AB65-35D622843901}" dt="2025-07-08T17:35:58.378" v="975"/>
        <pc:sldMkLst>
          <pc:docMk/>
          <pc:sldMk cId="1711080718" sldId="300"/>
        </pc:sldMkLst>
      </pc:sldChg>
      <pc:sldChg chg="modSp add">
        <pc:chgData name="Jaques, Neil" userId="cf1da126-0061-4c39-b85b-03037a599b02" providerId="ADAL" clId="{2A7E5890-8A9D-4808-AB65-35D622843901}" dt="2025-07-08T17:47:11.090" v="1178" actId="20577"/>
        <pc:sldMkLst>
          <pc:docMk/>
          <pc:sldMk cId="4241598464" sldId="301"/>
        </pc:sldMkLst>
        <pc:spChg chg="mod">
          <ac:chgData name="Jaques, Neil" userId="cf1da126-0061-4c39-b85b-03037a599b02" providerId="ADAL" clId="{2A7E5890-8A9D-4808-AB65-35D622843901}" dt="2025-07-08T17:47:11.090" v="1178" actId="20577"/>
          <ac:spMkLst>
            <pc:docMk/>
            <pc:sldMk cId="4241598464" sldId="301"/>
            <ac:spMk id="6" creationId="{51B82A32-51B3-4AE2-B684-E0C602415E34}"/>
          </ac:spMkLst>
        </pc:spChg>
      </pc:sldChg>
      <pc:sldChg chg="delSp modSp modNotesTx">
        <pc:chgData name="Jaques, Neil" userId="cf1da126-0061-4c39-b85b-03037a599b02" providerId="ADAL" clId="{2A7E5890-8A9D-4808-AB65-35D622843901}" dt="2025-07-11T08:54:48.073" v="3375" actId="6549"/>
        <pc:sldMkLst>
          <pc:docMk/>
          <pc:sldMk cId="4106151929" sldId="302"/>
        </pc:sldMkLst>
        <pc:spChg chg="mod">
          <ac:chgData name="Jaques, Neil" userId="cf1da126-0061-4c39-b85b-03037a599b02" providerId="ADAL" clId="{2A7E5890-8A9D-4808-AB65-35D622843901}" dt="2025-07-08T17:24:50.758" v="963" actId="1076"/>
          <ac:spMkLst>
            <pc:docMk/>
            <pc:sldMk cId="4106151929" sldId="302"/>
            <ac:spMk id="3" creationId="{1D6AFE71-93FA-FFAF-CC49-FDD67DC82D0C}"/>
          </ac:spMkLst>
        </pc:spChg>
        <pc:spChg chg="mod">
          <ac:chgData name="Jaques, Neil" userId="cf1da126-0061-4c39-b85b-03037a599b02" providerId="ADAL" clId="{2A7E5890-8A9D-4808-AB65-35D622843901}" dt="2025-07-08T17:25:14.557" v="965" actId="20577"/>
          <ac:spMkLst>
            <pc:docMk/>
            <pc:sldMk cId="4106151929" sldId="302"/>
            <ac:spMk id="4" creationId="{131BEF90-76E0-E23B-EA6C-FCA352E55486}"/>
          </ac:spMkLst>
        </pc:spChg>
      </pc:sldChg>
      <pc:sldChg chg="addSp delSp modSp add modNotesTx">
        <pc:chgData name="Jaques, Neil" userId="cf1da126-0061-4c39-b85b-03037a599b02" providerId="ADAL" clId="{2A7E5890-8A9D-4808-AB65-35D622843901}" dt="2025-07-11T19:18:10.360" v="3485" actId="20577"/>
        <pc:sldMkLst>
          <pc:docMk/>
          <pc:sldMk cId="2024093270" sldId="303"/>
        </pc:sldMkLst>
        <pc:spChg chg="mod">
          <ac:chgData name="Jaques, Neil" userId="cf1da126-0061-4c39-b85b-03037a599b02" providerId="ADAL" clId="{2A7E5890-8A9D-4808-AB65-35D622843901}" dt="2025-07-08T14:16:10.862" v="92" actId="20577"/>
          <ac:spMkLst>
            <pc:docMk/>
            <pc:sldMk cId="2024093270" sldId="303"/>
            <ac:spMk id="2" creationId="{1C313A61-ABB2-4F43-8178-9684FBCBB4BA}"/>
          </ac:spMkLst>
        </pc:spChg>
        <pc:picChg chg="add mod">
          <ac:chgData name="Jaques, Neil" userId="cf1da126-0061-4c39-b85b-03037a599b02" providerId="ADAL" clId="{2A7E5890-8A9D-4808-AB65-35D622843901}" dt="2025-07-08T12:37:31.139" v="13" actId="1076"/>
          <ac:picMkLst>
            <pc:docMk/>
            <pc:sldMk cId="2024093270" sldId="303"/>
            <ac:picMk id="4" creationId="{5FF9AAA6-7F7A-4BC5-AF87-3F8ED523C87F}"/>
          </ac:picMkLst>
        </pc:picChg>
        <pc:picChg chg="add mod">
          <ac:chgData name="Jaques, Neil" userId="cf1da126-0061-4c39-b85b-03037a599b02" providerId="ADAL" clId="{2A7E5890-8A9D-4808-AB65-35D622843901}" dt="2025-07-08T12:37:25.032" v="11" actId="1076"/>
          <ac:picMkLst>
            <pc:docMk/>
            <pc:sldMk cId="2024093270" sldId="303"/>
            <ac:picMk id="1026" creationId="{C77A6AD0-5EEB-41FB-9B13-E94D631D6ABE}"/>
          </ac:picMkLst>
        </pc:picChg>
      </pc:sldChg>
      <pc:sldChg chg="addSp delSp modSp add">
        <pc:chgData name="Jaques, Neil" userId="cf1da126-0061-4c39-b85b-03037a599b02" providerId="ADAL" clId="{2A7E5890-8A9D-4808-AB65-35D622843901}" dt="2025-07-11T19:20:08.748" v="3498" actId="20577"/>
        <pc:sldMkLst>
          <pc:docMk/>
          <pc:sldMk cId="815814930" sldId="304"/>
        </pc:sldMkLst>
        <pc:spChg chg="add mod">
          <ac:chgData name="Jaques, Neil" userId="cf1da126-0061-4c39-b85b-03037a599b02" providerId="ADAL" clId="{2A7E5890-8A9D-4808-AB65-35D622843901}" dt="2025-07-11T08:52:30.318" v="3268" actId="20577"/>
          <ac:spMkLst>
            <pc:docMk/>
            <pc:sldMk cId="815814930" sldId="304"/>
            <ac:spMk id="5" creationId="{B06AAABD-B0D1-4ADA-8638-5E5DAB3C4294}"/>
          </ac:spMkLst>
        </pc:spChg>
        <pc:spChg chg="add mod">
          <ac:chgData name="Jaques, Neil" userId="cf1da126-0061-4c39-b85b-03037a599b02" providerId="ADAL" clId="{2A7E5890-8A9D-4808-AB65-35D622843901}" dt="2025-07-11T19:20:08.748" v="3498" actId="20577"/>
          <ac:spMkLst>
            <pc:docMk/>
            <pc:sldMk cId="815814930" sldId="304"/>
            <ac:spMk id="6" creationId="{7A0AEBB7-0D35-454B-B560-21085EDFA4CA}"/>
          </ac:spMkLst>
        </pc:spChg>
      </pc:sldChg>
      <pc:sldChg chg="addSp delSp modSp add">
        <pc:chgData name="Jaques, Neil" userId="cf1da126-0061-4c39-b85b-03037a599b02" providerId="ADAL" clId="{2A7E5890-8A9D-4808-AB65-35D622843901}" dt="2025-07-09T07:00:36.614" v="1283" actId="6549"/>
        <pc:sldMkLst>
          <pc:docMk/>
          <pc:sldMk cId="467451498" sldId="305"/>
        </pc:sldMkLst>
        <pc:spChg chg="mod">
          <ac:chgData name="Jaques, Neil" userId="cf1da126-0061-4c39-b85b-03037a599b02" providerId="ADAL" clId="{2A7E5890-8A9D-4808-AB65-35D622843901}" dt="2025-07-09T07:00:36.614" v="1283" actId="6549"/>
          <ac:spMkLst>
            <pc:docMk/>
            <pc:sldMk cId="467451498" sldId="305"/>
            <ac:spMk id="2" creationId="{E50C0A40-DCED-492F-869C-FB3402F808E4}"/>
          </ac:spMkLst>
        </pc:spChg>
        <pc:spChg chg="mod">
          <ac:chgData name="Jaques, Neil" userId="cf1da126-0061-4c39-b85b-03037a599b02" providerId="ADAL" clId="{2A7E5890-8A9D-4808-AB65-35D622843901}" dt="2025-07-09T07:00:24.824" v="1282" actId="20577"/>
          <ac:spMkLst>
            <pc:docMk/>
            <pc:sldMk cId="467451498" sldId="305"/>
            <ac:spMk id="3" creationId="{C10E07B2-C05C-498B-A435-1DC79024E894}"/>
          </ac:spMkLst>
        </pc:spChg>
      </pc:sldChg>
      <pc:sldChg chg="addSp delSp modSp add">
        <pc:chgData name="Jaques, Neil" userId="cf1da126-0061-4c39-b85b-03037a599b02" providerId="ADAL" clId="{2A7E5890-8A9D-4808-AB65-35D622843901}" dt="2025-07-10T10:07:02.080" v="1427" actId="20577"/>
        <pc:sldMkLst>
          <pc:docMk/>
          <pc:sldMk cId="2301197062" sldId="306"/>
        </pc:sldMkLst>
        <pc:spChg chg="add del mod">
          <ac:chgData name="Jaques, Neil" userId="cf1da126-0061-4c39-b85b-03037a599b02" providerId="ADAL" clId="{2A7E5890-8A9D-4808-AB65-35D622843901}" dt="2025-07-10T10:07:02.080" v="1427" actId="20577"/>
          <ac:spMkLst>
            <pc:docMk/>
            <pc:sldMk cId="2301197062" sldId="306"/>
            <ac:spMk id="2" creationId="{89D90A1E-B7B3-4934-9F43-E95910B1A98C}"/>
          </ac:spMkLst>
        </pc:spChg>
        <pc:spChg chg="mod">
          <ac:chgData name="Jaques, Neil" userId="cf1da126-0061-4c39-b85b-03037a599b02" providerId="ADAL" clId="{2A7E5890-8A9D-4808-AB65-35D622843901}" dt="2025-07-09T07:06:08.100" v="1359" actId="20577"/>
          <ac:spMkLst>
            <pc:docMk/>
            <pc:sldMk cId="2301197062" sldId="306"/>
            <ac:spMk id="3" creationId="{B6FB726E-D111-4594-B572-C97C73CF70B7}"/>
          </ac:spMkLst>
        </pc:spChg>
      </pc:sldChg>
      <pc:sldChg chg="addSp delSp modSp add">
        <pc:chgData name="Jaques, Neil" userId="cf1da126-0061-4c39-b85b-03037a599b02" providerId="ADAL" clId="{2A7E5890-8A9D-4808-AB65-35D622843901}" dt="2025-07-11T07:58:51.907" v="1746" actId="20577"/>
        <pc:sldMkLst>
          <pc:docMk/>
          <pc:sldMk cId="3151735175" sldId="307"/>
        </pc:sldMkLst>
        <pc:spChg chg="mod">
          <ac:chgData name="Jaques, Neil" userId="cf1da126-0061-4c39-b85b-03037a599b02" providerId="ADAL" clId="{2A7E5890-8A9D-4808-AB65-35D622843901}" dt="2025-07-11T07:58:51.907" v="1746" actId="20577"/>
          <ac:spMkLst>
            <pc:docMk/>
            <pc:sldMk cId="3151735175" sldId="307"/>
            <ac:spMk id="2" creationId="{A4161A43-599F-40E4-B7DE-592CAF883ABE}"/>
          </ac:spMkLst>
        </pc:spChg>
        <pc:spChg chg="add mod">
          <ac:chgData name="Jaques, Neil" userId="cf1da126-0061-4c39-b85b-03037a599b02" providerId="ADAL" clId="{2A7E5890-8A9D-4808-AB65-35D622843901}" dt="2025-07-10T10:12:13.228" v="1457" actId="478"/>
          <ac:spMkLst>
            <pc:docMk/>
            <pc:sldMk cId="3151735175" sldId="307"/>
            <ac:spMk id="7" creationId="{0C440C60-4CBC-403F-8A60-D26427B44FDD}"/>
          </ac:spMkLst>
        </pc:spChg>
        <pc:picChg chg="add mod">
          <ac:chgData name="Jaques, Neil" userId="cf1da126-0061-4c39-b85b-03037a599b02" providerId="ADAL" clId="{2A7E5890-8A9D-4808-AB65-35D622843901}" dt="2025-07-10T10:12:27.580" v="1461" actId="1076"/>
          <ac:picMkLst>
            <pc:docMk/>
            <pc:sldMk cId="3151735175" sldId="307"/>
            <ac:picMk id="1026" creationId="{06888069-59E4-4BBC-955F-CEBF9463BC54}"/>
          </ac:picMkLst>
        </pc:picChg>
      </pc:sldChg>
      <pc:sldChg chg="modSp add ord">
        <pc:chgData name="Jaques, Neil" userId="cf1da126-0061-4c39-b85b-03037a599b02" providerId="ADAL" clId="{2A7E5890-8A9D-4808-AB65-35D622843901}" dt="2025-07-11T07:54:33.806" v="1697"/>
        <pc:sldMkLst>
          <pc:docMk/>
          <pc:sldMk cId="3690059056" sldId="308"/>
        </pc:sldMkLst>
        <pc:spChg chg="mod">
          <ac:chgData name="Jaques, Neil" userId="cf1da126-0061-4c39-b85b-03037a599b02" providerId="ADAL" clId="{2A7E5890-8A9D-4808-AB65-35D622843901}" dt="2025-07-11T07:52:07.078" v="1679" actId="20577"/>
          <ac:spMkLst>
            <pc:docMk/>
            <pc:sldMk cId="3690059056" sldId="308"/>
            <ac:spMk id="2" creationId="{00000000-0000-0000-0000-000000000000}"/>
          </ac:spMkLst>
        </pc:spChg>
        <pc:spChg chg="mod">
          <ac:chgData name="Jaques, Neil" userId="cf1da126-0061-4c39-b85b-03037a599b02" providerId="ADAL" clId="{2A7E5890-8A9D-4808-AB65-35D622843901}" dt="2025-07-11T07:51:56.388" v="1664" actId="27636"/>
          <ac:spMkLst>
            <pc:docMk/>
            <pc:sldMk cId="3690059056" sldId="308"/>
            <ac:spMk id="3" creationId="{00000000-0000-0000-0000-000000000000}"/>
          </ac:spMkLst>
        </pc:spChg>
        <pc:spChg chg="mod">
          <ac:chgData name="Jaques, Neil" userId="cf1da126-0061-4c39-b85b-03037a599b02" providerId="ADAL" clId="{2A7E5890-8A9D-4808-AB65-35D622843901}" dt="2025-07-11T07:53:00.458" v="1689" actId="20577"/>
          <ac:spMkLst>
            <pc:docMk/>
            <pc:sldMk cId="3690059056" sldId="308"/>
            <ac:spMk id="5" creationId="{00000000-0000-0000-0000-000000000000}"/>
          </ac:spMkLst>
        </pc:spChg>
      </pc:sldChg>
      <pc:sldChg chg="addSp delSp modSp add del modNotesTx">
        <pc:chgData name="Jaques, Neil" userId="cf1da126-0061-4c39-b85b-03037a599b02" providerId="ADAL" clId="{2A7E5890-8A9D-4808-AB65-35D622843901}" dt="2025-07-11T08:45:30.657" v="2986" actId="1076"/>
        <pc:sldMkLst>
          <pc:docMk/>
          <pc:sldMk cId="2492452570" sldId="309"/>
        </pc:sldMkLst>
        <pc:spChg chg="del">
          <ac:chgData name="Jaques, Neil" userId="cf1da126-0061-4c39-b85b-03037a599b02" providerId="ADAL" clId="{2A7E5890-8A9D-4808-AB65-35D622843901}" dt="2025-07-11T08:25:03.870" v="1909"/>
          <ac:spMkLst>
            <pc:docMk/>
            <pc:sldMk cId="2492452570" sldId="309"/>
            <ac:spMk id="2" creationId="{D02EA2C7-0A8A-4C70-97BF-0E444011A32B}"/>
          </ac:spMkLst>
        </pc:spChg>
        <pc:spChg chg="del">
          <ac:chgData name="Jaques, Neil" userId="cf1da126-0061-4c39-b85b-03037a599b02" providerId="ADAL" clId="{2A7E5890-8A9D-4808-AB65-35D622843901}" dt="2025-07-11T08:25:03.870" v="1909"/>
          <ac:spMkLst>
            <pc:docMk/>
            <pc:sldMk cId="2492452570" sldId="309"/>
            <ac:spMk id="3" creationId="{A8989319-2B68-4069-B927-13FA9D3549AC}"/>
          </ac:spMkLst>
        </pc:spChg>
        <pc:spChg chg="del">
          <ac:chgData name="Jaques, Neil" userId="cf1da126-0061-4c39-b85b-03037a599b02" providerId="ADAL" clId="{2A7E5890-8A9D-4808-AB65-35D622843901}" dt="2025-07-11T08:25:03.870" v="1909"/>
          <ac:spMkLst>
            <pc:docMk/>
            <pc:sldMk cId="2492452570" sldId="309"/>
            <ac:spMk id="4" creationId="{D3546441-9245-4696-8471-ECC5A8BA2E5F}"/>
          </ac:spMkLst>
        </pc:spChg>
        <pc:spChg chg="add mod">
          <ac:chgData name="Jaques, Neil" userId="cf1da126-0061-4c39-b85b-03037a599b02" providerId="ADAL" clId="{2A7E5890-8A9D-4808-AB65-35D622843901}" dt="2025-07-11T08:25:34.536" v="1916" actId="20577"/>
          <ac:spMkLst>
            <pc:docMk/>
            <pc:sldMk cId="2492452570" sldId="309"/>
            <ac:spMk id="5" creationId="{03F439F0-AAE0-4837-BDCD-ADD25C92E2C7}"/>
          </ac:spMkLst>
        </pc:spChg>
        <pc:spChg chg="add mod">
          <ac:chgData name="Jaques, Neil" userId="cf1da126-0061-4c39-b85b-03037a599b02" providerId="ADAL" clId="{2A7E5890-8A9D-4808-AB65-35D622843901}" dt="2025-07-11T08:25:30.626" v="1915" actId="20578"/>
          <ac:spMkLst>
            <pc:docMk/>
            <pc:sldMk cId="2492452570" sldId="309"/>
            <ac:spMk id="6" creationId="{8BD4966B-5A94-4248-8757-A80523AEB444}"/>
          </ac:spMkLst>
        </pc:spChg>
        <pc:spChg chg="add mod">
          <ac:chgData name="Jaques, Neil" userId="cf1da126-0061-4c39-b85b-03037a599b02" providerId="ADAL" clId="{2A7E5890-8A9D-4808-AB65-35D622843901}" dt="2025-07-11T08:45:30.657" v="2986" actId="1076"/>
          <ac:spMkLst>
            <pc:docMk/>
            <pc:sldMk cId="2492452570" sldId="309"/>
            <ac:spMk id="8" creationId="{8A083EB6-B305-4C5C-8A48-2807E3CDEB79}"/>
          </ac:spMkLst>
        </pc:spChg>
        <pc:picChg chg="add del">
          <ac:chgData name="Jaques, Neil" userId="cf1da126-0061-4c39-b85b-03037a599b02" providerId="ADAL" clId="{2A7E5890-8A9D-4808-AB65-35D622843901}" dt="2025-07-11T08:29:28.032" v="1920"/>
          <ac:picMkLst>
            <pc:docMk/>
            <pc:sldMk cId="2492452570" sldId="309"/>
            <ac:picMk id="7" creationId="{36E66DB6-3CF0-408E-802B-27364FA413F2}"/>
          </ac:picMkLst>
        </pc:picChg>
      </pc:sldChg>
      <pc:sldChg chg="modSp add">
        <pc:chgData name="Jaques, Neil" userId="cf1da126-0061-4c39-b85b-03037a599b02" providerId="ADAL" clId="{2A7E5890-8A9D-4808-AB65-35D622843901}" dt="2025-07-11T19:39:04.284" v="3595" actId="20577"/>
        <pc:sldMkLst>
          <pc:docMk/>
          <pc:sldMk cId="3688997383" sldId="310"/>
        </pc:sldMkLst>
        <pc:spChg chg="mod">
          <ac:chgData name="Jaques, Neil" userId="cf1da126-0061-4c39-b85b-03037a599b02" providerId="ADAL" clId="{2A7E5890-8A9D-4808-AB65-35D622843901}" dt="2025-07-11T19:39:04.284" v="3595" actId="20577"/>
          <ac:spMkLst>
            <pc:docMk/>
            <pc:sldMk cId="3688997383" sldId="310"/>
            <ac:spMk id="2" creationId="{876E3333-658A-4774-B2E6-330F31AD00AB}"/>
          </ac:spMkLst>
        </pc:spChg>
        <pc:spChg chg="mod">
          <ac:chgData name="Jaques, Neil" userId="cf1da126-0061-4c39-b85b-03037a599b02" providerId="ADAL" clId="{2A7E5890-8A9D-4808-AB65-35D622843901}" dt="2025-07-11T19:38:19.264" v="3593" actId="404"/>
          <ac:spMkLst>
            <pc:docMk/>
            <pc:sldMk cId="3688997383" sldId="310"/>
            <ac:spMk id="3" creationId="{6B6B5DB5-2F26-4CA2-8DC6-347F4D58EAEE}"/>
          </ac:spMkLst>
        </pc:spChg>
      </pc:sldChg>
      <pc:sldChg chg="addSp delSp modSp add">
        <pc:chgData name="Jaques, Neil" userId="cf1da126-0061-4c39-b85b-03037a599b02" providerId="ADAL" clId="{2A7E5890-8A9D-4808-AB65-35D622843901}" dt="2025-07-11T19:37:09.940" v="3579" actId="20577"/>
        <pc:sldMkLst>
          <pc:docMk/>
          <pc:sldMk cId="3399104877" sldId="311"/>
        </pc:sldMkLst>
        <pc:spChg chg="del">
          <ac:chgData name="Jaques, Neil" userId="cf1da126-0061-4c39-b85b-03037a599b02" providerId="ADAL" clId="{2A7E5890-8A9D-4808-AB65-35D622843901}" dt="2025-07-11T08:43:53.271" v="2967"/>
          <ac:spMkLst>
            <pc:docMk/>
            <pc:sldMk cId="3399104877" sldId="311"/>
            <ac:spMk id="2" creationId="{517E5C61-A92B-40F0-9F58-1F2515DC4A1F}"/>
          </ac:spMkLst>
        </pc:spChg>
        <pc:spChg chg="del">
          <ac:chgData name="Jaques, Neil" userId="cf1da126-0061-4c39-b85b-03037a599b02" providerId="ADAL" clId="{2A7E5890-8A9D-4808-AB65-35D622843901}" dt="2025-07-11T08:43:53.271" v="2967"/>
          <ac:spMkLst>
            <pc:docMk/>
            <pc:sldMk cId="3399104877" sldId="311"/>
            <ac:spMk id="3" creationId="{715FDE25-E080-4565-B3CD-20255C580DAF}"/>
          </ac:spMkLst>
        </pc:spChg>
        <pc:spChg chg="del">
          <ac:chgData name="Jaques, Neil" userId="cf1da126-0061-4c39-b85b-03037a599b02" providerId="ADAL" clId="{2A7E5890-8A9D-4808-AB65-35D622843901}" dt="2025-07-11T08:43:53.271" v="2967"/>
          <ac:spMkLst>
            <pc:docMk/>
            <pc:sldMk cId="3399104877" sldId="311"/>
            <ac:spMk id="4" creationId="{A7906857-50A5-4590-B142-29C3EE97663D}"/>
          </ac:spMkLst>
        </pc:spChg>
        <pc:spChg chg="add del mod">
          <ac:chgData name="Jaques, Neil" userId="cf1da126-0061-4c39-b85b-03037a599b02" providerId="ADAL" clId="{2A7E5890-8A9D-4808-AB65-35D622843901}" dt="2025-07-11T19:37:09.940" v="3579" actId="20577"/>
          <ac:spMkLst>
            <pc:docMk/>
            <pc:sldMk cId="3399104877" sldId="311"/>
            <ac:spMk id="5" creationId="{398154F7-AEE8-4387-88D5-F6C72645001F}"/>
          </ac:spMkLst>
        </pc:spChg>
        <pc:spChg chg="add del mod">
          <ac:chgData name="Jaques, Neil" userId="cf1da126-0061-4c39-b85b-03037a599b02" providerId="ADAL" clId="{2A7E5890-8A9D-4808-AB65-35D622843901}" dt="2025-07-11T08:44:26.568" v="2975" actId="478"/>
          <ac:spMkLst>
            <pc:docMk/>
            <pc:sldMk cId="3399104877" sldId="311"/>
            <ac:spMk id="6" creationId="{366E4D43-F4A6-4122-B600-608EE5420B34}"/>
          </ac:spMkLst>
        </pc:spChg>
        <pc:spChg chg="add del mod">
          <ac:chgData name="Jaques, Neil" userId="cf1da126-0061-4c39-b85b-03037a599b02" providerId="ADAL" clId="{2A7E5890-8A9D-4808-AB65-35D622843901}" dt="2025-07-11T08:44:21.416" v="2974" actId="478"/>
          <ac:spMkLst>
            <pc:docMk/>
            <pc:sldMk cId="3399104877" sldId="311"/>
            <ac:spMk id="8" creationId="{20639591-716D-4265-964C-547BE755561B}"/>
          </ac:spMkLst>
        </pc:spChg>
      </pc:sldChg>
      <pc:sldChg chg="modSp add">
        <pc:chgData name="Jaques, Neil" userId="cf1da126-0061-4c39-b85b-03037a599b02" providerId="ADAL" clId="{2A7E5890-8A9D-4808-AB65-35D622843901}" dt="2025-07-11T19:41:22.129" v="3607" actId="20577"/>
        <pc:sldMkLst>
          <pc:docMk/>
          <pc:sldMk cId="728269122" sldId="312"/>
        </pc:sldMkLst>
        <pc:spChg chg="mod">
          <ac:chgData name="Jaques, Neil" userId="cf1da126-0061-4c39-b85b-03037a599b02" providerId="ADAL" clId="{2A7E5890-8A9D-4808-AB65-35D622843901}" dt="2025-07-11T19:41:22.129" v="3607" actId="20577"/>
          <ac:spMkLst>
            <pc:docMk/>
            <pc:sldMk cId="728269122" sldId="312"/>
            <ac:spMk id="2" creationId="{0554972E-8508-49EE-AEE1-02258C7E407B}"/>
          </ac:spMkLst>
        </pc:spChg>
        <pc:spChg chg="mod">
          <ac:chgData name="Jaques, Neil" userId="cf1da126-0061-4c39-b85b-03037a599b02" providerId="ADAL" clId="{2A7E5890-8A9D-4808-AB65-35D622843901}" dt="2025-07-11T19:20:26.221" v="3503" actId="20577"/>
          <ac:spMkLst>
            <pc:docMk/>
            <pc:sldMk cId="728269122" sldId="312"/>
            <ac:spMk id="3" creationId="{FDD1E450-3E80-49A7-B86B-9AAD395279A3}"/>
          </ac:spMkLst>
        </pc:spChg>
      </pc:sldChg>
    </pc:docChg>
  </pc:docChgLst>
  <pc:docChgLst>
    <pc:chgData name="Neil Jaques" userId="deTiybc+iCUNlzP4gNLQPE9ywO719uHSPrN/ZozwaPY=" providerId="None" clId="Web-{F9FC0463-2F0F-4DED-ABCE-8A6D3BF8A5A0}"/>
    <pc:docChg chg="modSld">
      <pc:chgData name="Neil Jaques" userId="deTiybc+iCUNlzP4gNLQPE9ywO719uHSPrN/ZozwaPY=" providerId="None" clId="Web-{F9FC0463-2F0F-4DED-ABCE-8A6D3BF8A5A0}" dt="2025-07-12T11:22:11.672" v="19"/>
      <pc:docMkLst>
        <pc:docMk/>
      </pc:docMkLst>
      <pc:sldChg chg="addSp modSp addAnim">
        <pc:chgData name="Neil Jaques" userId="deTiybc+iCUNlzP4gNLQPE9ywO719uHSPrN/ZozwaPY=" providerId="None" clId="Web-{F9FC0463-2F0F-4DED-ABCE-8A6D3BF8A5A0}" dt="2025-07-12T11:22:11.672" v="19"/>
        <pc:sldMkLst>
          <pc:docMk/>
          <pc:sldMk cId="3846634522" sldId="256"/>
        </pc:sldMkLst>
        <pc:spChg chg="mod">
          <ac:chgData name="Neil Jaques" userId="deTiybc+iCUNlzP4gNLQPE9ywO719uHSPrN/ZozwaPY=" providerId="None" clId="Web-{F9FC0463-2F0F-4DED-ABCE-8A6D3BF8A5A0}" dt="2025-07-12T11:20:41.262" v="2" actId="20577"/>
          <ac:spMkLst>
            <pc:docMk/>
            <pc:sldMk cId="3846634522" sldId="256"/>
            <ac:spMk id="2" creationId="{11E5B2F4-292F-E375-F6E6-DE0AAE443F3E}"/>
          </ac:spMkLst>
        </pc:spChg>
        <pc:spChg chg="add mod">
          <ac:chgData name="Neil Jaques" userId="deTiybc+iCUNlzP4gNLQPE9ywO719uHSPrN/ZozwaPY=" providerId="None" clId="Web-{F9FC0463-2F0F-4DED-ABCE-8A6D3BF8A5A0}" dt="2025-07-12T11:21:59.468" v="18" actId="14100"/>
          <ac:spMkLst>
            <pc:docMk/>
            <pc:sldMk cId="3846634522" sldId="256"/>
            <ac:spMk id="5" creationId="{7E0A33E0-997F-5F2C-1CC5-5244B607D00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13D306-6595-4513-BFA3-121FB5A59025}" type="doc">
      <dgm:prSet loTypeId="urn:microsoft.com/office/officeart/2005/8/layout/default" loCatId="list" qsTypeId="urn:microsoft.com/office/officeart/2005/8/quickstyle/simple2" qsCatId="simple" csTypeId="urn:microsoft.com/office/officeart/2005/8/colors/colorful2" csCatId="colorful"/>
      <dgm:spPr/>
      <dgm:t>
        <a:bodyPr/>
        <a:lstStyle/>
        <a:p>
          <a:endParaRPr lang="en-US"/>
        </a:p>
      </dgm:t>
    </dgm:pt>
    <dgm:pt modelId="{3E0E5378-5885-4697-83E9-D9231F84BA38}">
      <dgm:prSet/>
      <dgm:spPr/>
      <dgm:t>
        <a:bodyPr/>
        <a:lstStyle/>
        <a:p>
          <a:pPr>
            <a:lnSpc>
              <a:spcPct val="100000"/>
            </a:lnSpc>
          </a:pPr>
          <a:r>
            <a:rPr lang="en-GB"/>
            <a:t>Temporary</a:t>
          </a:r>
          <a:endParaRPr lang="en-US"/>
        </a:p>
      </dgm:t>
    </dgm:pt>
    <dgm:pt modelId="{26F662A2-8536-49AB-AA9D-C3BD242AAA63}" type="parTrans" cxnId="{BF8DA91E-CC60-47CE-BC4A-76564BA0D2C2}">
      <dgm:prSet/>
      <dgm:spPr/>
      <dgm:t>
        <a:bodyPr/>
        <a:lstStyle/>
        <a:p>
          <a:endParaRPr lang="en-US"/>
        </a:p>
      </dgm:t>
    </dgm:pt>
    <dgm:pt modelId="{C25CA10E-D1B9-48A8-86FE-B443DA18BA67}" type="sibTrans" cxnId="{BF8DA91E-CC60-47CE-BC4A-76564BA0D2C2}">
      <dgm:prSet/>
      <dgm:spPr/>
      <dgm:t>
        <a:bodyPr/>
        <a:lstStyle/>
        <a:p>
          <a:endParaRPr lang="en-US"/>
        </a:p>
      </dgm:t>
    </dgm:pt>
    <dgm:pt modelId="{A6A616D5-84BD-4B3B-9812-B1E88857FC2E}">
      <dgm:prSet/>
      <dgm:spPr/>
      <dgm:t>
        <a:bodyPr/>
        <a:lstStyle/>
        <a:p>
          <a:pPr>
            <a:lnSpc>
              <a:spcPct val="100000"/>
            </a:lnSpc>
          </a:pPr>
          <a:r>
            <a:rPr lang="en-GB"/>
            <a:t>Permanent</a:t>
          </a:r>
          <a:endParaRPr lang="en-US"/>
        </a:p>
      </dgm:t>
    </dgm:pt>
    <dgm:pt modelId="{5AFF5F1F-9ADF-41A8-BF09-9BCC0AA8CB49}" type="parTrans" cxnId="{DFD6662F-B97B-4330-9C0B-7172972AF782}">
      <dgm:prSet/>
      <dgm:spPr/>
      <dgm:t>
        <a:bodyPr/>
        <a:lstStyle/>
        <a:p>
          <a:endParaRPr lang="en-US"/>
        </a:p>
      </dgm:t>
    </dgm:pt>
    <dgm:pt modelId="{6D56EFBF-4A6F-4CAF-AA65-B6E4F15736C3}" type="sibTrans" cxnId="{DFD6662F-B97B-4330-9C0B-7172972AF782}">
      <dgm:prSet/>
      <dgm:spPr/>
      <dgm:t>
        <a:bodyPr/>
        <a:lstStyle/>
        <a:p>
          <a:endParaRPr lang="en-US"/>
        </a:p>
      </dgm:t>
    </dgm:pt>
    <dgm:pt modelId="{D80AADFE-042D-4F5E-AF24-63CC1985D5B2}">
      <dgm:prSet/>
      <dgm:spPr/>
      <dgm:t>
        <a:bodyPr/>
        <a:lstStyle/>
        <a:p>
          <a:pPr>
            <a:lnSpc>
              <a:spcPct val="100000"/>
            </a:lnSpc>
          </a:pPr>
          <a:r>
            <a:rPr lang="en-GB"/>
            <a:t>Seasonal</a:t>
          </a:r>
          <a:endParaRPr lang="en-US"/>
        </a:p>
      </dgm:t>
    </dgm:pt>
    <dgm:pt modelId="{02D0E7B1-1CA7-4DCE-8CBF-CBBD2CF269D8}" type="parTrans" cxnId="{AC387DD8-0FE6-4251-9E12-C25133DDBDDE}">
      <dgm:prSet/>
      <dgm:spPr/>
      <dgm:t>
        <a:bodyPr/>
        <a:lstStyle/>
        <a:p>
          <a:endParaRPr lang="en-US"/>
        </a:p>
      </dgm:t>
    </dgm:pt>
    <dgm:pt modelId="{3C6C27E4-840C-4331-B289-ADEC14206679}" type="sibTrans" cxnId="{AC387DD8-0FE6-4251-9E12-C25133DDBDDE}">
      <dgm:prSet/>
      <dgm:spPr/>
      <dgm:t>
        <a:bodyPr/>
        <a:lstStyle/>
        <a:p>
          <a:endParaRPr lang="en-US"/>
        </a:p>
      </dgm:t>
    </dgm:pt>
    <dgm:pt modelId="{231A5C6B-2561-4E27-96B9-64A9C45C8AF5}" type="pres">
      <dgm:prSet presAssocID="{DA13D306-6595-4513-BFA3-121FB5A59025}" presName="diagram" presStyleCnt="0">
        <dgm:presLayoutVars>
          <dgm:dir/>
          <dgm:resizeHandles val="exact"/>
        </dgm:presLayoutVars>
      </dgm:prSet>
      <dgm:spPr/>
    </dgm:pt>
    <dgm:pt modelId="{76459868-1B42-44A4-A15B-E6755C4FB97B}" type="pres">
      <dgm:prSet presAssocID="{3E0E5378-5885-4697-83E9-D9231F84BA38}" presName="node" presStyleLbl="node1" presStyleIdx="0" presStyleCnt="3">
        <dgm:presLayoutVars>
          <dgm:bulletEnabled val="1"/>
        </dgm:presLayoutVars>
      </dgm:prSet>
      <dgm:spPr/>
    </dgm:pt>
    <dgm:pt modelId="{1E2D1041-F92F-40C5-8874-044A1473C869}" type="pres">
      <dgm:prSet presAssocID="{C25CA10E-D1B9-48A8-86FE-B443DA18BA67}" presName="sibTrans" presStyleCnt="0"/>
      <dgm:spPr/>
    </dgm:pt>
    <dgm:pt modelId="{4438D90C-E6A1-470D-9A44-6BB9BC491CCD}" type="pres">
      <dgm:prSet presAssocID="{A6A616D5-84BD-4B3B-9812-B1E88857FC2E}" presName="node" presStyleLbl="node1" presStyleIdx="1" presStyleCnt="3">
        <dgm:presLayoutVars>
          <dgm:bulletEnabled val="1"/>
        </dgm:presLayoutVars>
      </dgm:prSet>
      <dgm:spPr/>
    </dgm:pt>
    <dgm:pt modelId="{DB4D596E-D175-4E20-91D2-F7800B26F028}" type="pres">
      <dgm:prSet presAssocID="{6D56EFBF-4A6F-4CAF-AA65-B6E4F15736C3}" presName="sibTrans" presStyleCnt="0"/>
      <dgm:spPr/>
    </dgm:pt>
    <dgm:pt modelId="{ED605FA4-DCFF-47FE-8D30-45486EB3EA4E}" type="pres">
      <dgm:prSet presAssocID="{D80AADFE-042D-4F5E-AF24-63CC1985D5B2}" presName="node" presStyleLbl="node1" presStyleIdx="2" presStyleCnt="3">
        <dgm:presLayoutVars>
          <dgm:bulletEnabled val="1"/>
        </dgm:presLayoutVars>
      </dgm:prSet>
      <dgm:spPr/>
    </dgm:pt>
  </dgm:ptLst>
  <dgm:cxnLst>
    <dgm:cxn modelId="{3353CA12-B838-4698-9061-6EC519C8BCAB}" type="presOf" srcId="{3E0E5378-5885-4697-83E9-D9231F84BA38}" destId="{76459868-1B42-44A4-A15B-E6755C4FB97B}" srcOrd="0" destOrd="0" presId="urn:microsoft.com/office/officeart/2005/8/layout/default"/>
    <dgm:cxn modelId="{80D3BB18-6609-4DBA-A849-D9ED9656FEB1}" type="presOf" srcId="{A6A616D5-84BD-4B3B-9812-B1E88857FC2E}" destId="{4438D90C-E6A1-470D-9A44-6BB9BC491CCD}" srcOrd="0" destOrd="0" presId="urn:microsoft.com/office/officeart/2005/8/layout/default"/>
    <dgm:cxn modelId="{BF8DA91E-CC60-47CE-BC4A-76564BA0D2C2}" srcId="{DA13D306-6595-4513-BFA3-121FB5A59025}" destId="{3E0E5378-5885-4697-83E9-D9231F84BA38}" srcOrd="0" destOrd="0" parTransId="{26F662A2-8536-49AB-AA9D-C3BD242AAA63}" sibTransId="{C25CA10E-D1B9-48A8-86FE-B443DA18BA67}"/>
    <dgm:cxn modelId="{DFD6662F-B97B-4330-9C0B-7172972AF782}" srcId="{DA13D306-6595-4513-BFA3-121FB5A59025}" destId="{A6A616D5-84BD-4B3B-9812-B1E88857FC2E}" srcOrd="1" destOrd="0" parTransId="{5AFF5F1F-9ADF-41A8-BF09-9BCC0AA8CB49}" sibTransId="{6D56EFBF-4A6F-4CAF-AA65-B6E4F15736C3}"/>
    <dgm:cxn modelId="{A61C3A31-4DE8-4342-9A48-C0ED9CDD924F}" type="presOf" srcId="{D80AADFE-042D-4F5E-AF24-63CC1985D5B2}" destId="{ED605FA4-DCFF-47FE-8D30-45486EB3EA4E}" srcOrd="0" destOrd="0" presId="urn:microsoft.com/office/officeart/2005/8/layout/default"/>
    <dgm:cxn modelId="{53C56C39-6434-4FEA-BE11-DA42DF01CDFC}" type="presOf" srcId="{DA13D306-6595-4513-BFA3-121FB5A59025}" destId="{231A5C6B-2561-4E27-96B9-64A9C45C8AF5}" srcOrd="0" destOrd="0" presId="urn:microsoft.com/office/officeart/2005/8/layout/default"/>
    <dgm:cxn modelId="{AC387DD8-0FE6-4251-9E12-C25133DDBDDE}" srcId="{DA13D306-6595-4513-BFA3-121FB5A59025}" destId="{D80AADFE-042D-4F5E-AF24-63CC1985D5B2}" srcOrd="2" destOrd="0" parTransId="{02D0E7B1-1CA7-4DCE-8CBF-CBBD2CF269D8}" sibTransId="{3C6C27E4-840C-4331-B289-ADEC14206679}"/>
    <dgm:cxn modelId="{73143894-FFD5-4423-A458-BE0FB30852C3}" type="presParOf" srcId="{231A5C6B-2561-4E27-96B9-64A9C45C8AF5}" destId="{76459868-1B42-44A4-A15B-E6755C4FB97B}" srcOrd="0" destOrd="0" presId="urn:microsoft.com/office/officeart/2005/8/layout/default"/>
    <dgm:cxn modelId="{7498D878-9843-47CE-83E1-5A979B3570A4}" type="presParOf" srcId="{231A5C6B-2561-4E27-96B9-64A9C45C8AF5}" destId="{1E2D1041-F92F-40C5-8874-044A1473C869}" srcOrd="1" destOrd="0" presId="urn:microsoft.com/office/officeart/2005/8/layout/default"/>
    <dgm:cxn modelId="{F3BE805C-FD72-498E-B50E-71ACE09F20D4}" type="presParOf" srcId="{231A5C6B-2561-4E27-96B9-64A9C45C8AF5}" destId="{4438D90C-E6A1-470D-9A44-6BB9BC491CCD}" srcOrd="2" destOrd="0" presId="urn:microsoft.com/office/officeart/2005/8/layout/default"/>
    <dgm:cxn modelId="{F93DCE94-D846-4240-9B3B-0E8D4287AE4D}" type="presParOf" srcId="{231A5C6B-2561-4E27-96B9-64A9C45C8AF5}" destId="{DB4D596E-D175-4E20-91D2-F7800B26F028}" srcOrd="3" destOrd="0" presId="urn:microsoft.com/office/officeart/2005/8/layout/default"/>
    <dgm:cxn modelId="{D53363A1-54EB-4FA0-9F58-74B92E761EBB}" type="presParOf" srcId="{231A5C6B-2561-4E27-96B9-64A9C45C8AF5}" destId="{ED605FA4-DCFF-47FE-8D30-45486EB3EA4E}"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2DD779-0B4B-4066-8114-CAC546A6CEAD}"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9B655A6C-6E7F-4871-A24E-B85989D159DD}">
      <dgm:prSet/>
      <dgm:spPr/>
      <dgm:t>
        <a:bodyPr/>
        <a:lstStyle/>
        <a:p>
          <a:r>
            <a:rPr lang="en-GB"/>
            <a:t>Circumstances</a:t>
          </a:r>
          <a:endParaRPr lang="en-US"/>
        </a:p>
      </dgm:t>
    </dgm:pt>
    <dgm:pt modelId="{527E807D-638E-4462-9B3A-9FF9A4D5A6F8}" type="parTrans" cxnId="{F822D529-A995-4BFB-9A91-43E4650E0822}">
      <dgm:prSet/>
      <dgm:spPr/>
      <dgm:t>
        <a:bodyPr/>
        <a:lstStyle/>
        <a:p>
          <a:endParaRPr lang="en-US"/>
        </a:p>
      </dgm:t>
    </dgm:pt>
    <dgm:pt modelId="{D927596D-08B3-4785-B09C-2F0A34A7CE4F}" type="sibTrans" cxnId="{F822D529-A995-4BFB-9A91-43E4650E0822}">
      <dgm:prSet/>
      <dgm:spPr/>
      <dgm:t>
        <a:bodyPr/>
        <a:lstStyle/>
        <a:p>
          <a:endParaRPr lang="en-US"/>
        </a:p>
      </dgm:t>
    </dgm:pt>
    <dgm:pt modelId="{4A8753BF-4B44-492E-A882-8F379027F0F5}">
      <dgm:prSet/>
      <dgm:spPr/>
      <dgm:t>
        <a:bodyPr/>
        <a:lstStyle/>
        <a:p>
          <a:r>
            <a:rPr lang="en-GB" dirty="0"/>
            <a:t>Active choice</a:t>
          </a:r>
          <a:endParaRPr lang="en-US" dirty="0"/>
        </a:p>
      </dgm:t>
    </dgm:pt>
    <dgm:pt modelId="{C966C170-E364-48D3-A1A4-D7DF6E209AF4}" type="parTrans" cxnId="{D053F8C7-A16A-480A-AF7F-AC8C10600471}">
      <dgm:prSet/>
      <dgm:spPr/>
      <dgm:t>
        <a:bodyPr/>
        <a:lstStyle/>
        <a:p>
          <a:endParaRPr lang="en-US"/>
        </a:p>
      </dgm:t>
    </dgm:pt>
    <dgm:pt modelId="{EAECD5C6-B24D-4433-B710-200BB7452DFB}" type="sibTrans" cxnId="{D053F8C7-A16A-480A-AF7F-AC8C10600471}">
      <dgm:prSet/>
      <dgm:spPr/>
      <dgm:t>
        <a:bodyPr/>
        <a:lstStyle/>
        <a:p>
          <a:endParaRPr lang="en-US"/>
        </a:p>
      </dgm:t>
    </dgm:pt>
    <dgm:pt modelId="{95CD8272-54FC-4FC3-A0E0-814C0F15D5EF}">
      <dgm:prSet/>
      <dgm:spPr/>
      <dgm:t>
        <a:bodyPr/>
        <a:lstStyle/>
        <a:p>
          <a:r>
            <a:rPr lang="en-GB" dirty="0"/>
            <a:t>Growth </a:t>
          </a:r>
          <a:endParaRPr lang="en-US" dirty="0"/>
        </a:p>
      </dgm:t>
    </dgm:pt>
    <dgm:pt modelId="{152342DD-77F4-40E3-B418-02291A47B98A}" type="parTrans" cxnId="{4A40AC73-87BB-4EF1-A59F-77E4BF921F20}">
      <dgm:prSet/>
      <dgm:spPr/>
      <dgm:t>
        <a:bodyPr/>
        <a:lstStyle/>
        <a:p>
          <a:endParaRPr lang="en-US"/>
        </a:p>
      </dgm:t>
    </dgm:pt>
    <dgm:pt modelId="{47466D37-D4C2-4537-BFBA-7CD1D84C2BDF}" type="sibTrans" cxnId="{4A40AC73-87BB-4EF1-A59F-77E4BF921F20}">
      <dgm:prSet/>
      <dgm:spPr/>
      <dgm:t>
        <a:bodyPr/>
        <a:lstStyle/>
        <a:p>
          <a:endParaRPr lang="en-US"/>
        </a:p>
      </dgm:t>
    </dgm:pt>
    <dgm:pt modelId="{F4CE6652-E397-48B4-A18C-DB3D82110293}" type="pres">
      <dgm:prSet presAssocID="{4A2DD779-0B4B-4066-8114-CAC546A6CEAD}" presName="diagram" presStyleCnt="0">
        <dgm:presLayoutVars>
          <dgm:dir/>
          <dgm:resizeHandles val="exact"/>
        </dgm:presLayoutVars>
      </dgm:prSet>
      <dgm:spPr/>
    </dgm:pt>
    <dgm:pt modelId="{C7D48808-F0CA-456B-969A-43BAABA7A06B}" type="pres">
      <dgm:prSet presAssocID="{9B655A6C-6E7F-4871-A24E-B85989D159DD}" presName="node" presStyleLbl="node1" presStyleIdx="0" presStyleCnt="3">
        <dgm:presLayoutVars>
          <dgm:bulletEnabled val="1"/>
        </dgm:presLayoutVars>
      </dgm:prSet>
      <dgm:spPr/>
    </dgm:pt>
    <dgm:pt modelId="{5BF70709-9A94-4177-B10D-9C2AED1C83B8}" type="pres">
      <dgm:prSet presAssocID="{D927596D-08B3-4785-B09C-2F0A34A7CE4F}" presName="sibTrans" presStyleCnt="0"/>
      <dgm:spPr/>
    </dgm:pt>
    <dgm:pt modelId="{A41F265D-5F7A-495E-A60C-E99A8063DD19}" type="pres">
      <dgm:prSet presAssocID="{4A8753BF-4B44-492E-A882-8F379027F0F5}" presName="node" presStyleLbl="node1" presStyleIdx="1" presStyleCnt="3">
        <dgm:presLayoutVars>
          <dgm:bulletEnabled val="1"/>
        </dgm:presLayoutVars>
      </dgm:prSet>
      <dgm:spPr/>
    </dgm:pt>
    <dgm:pt modelId="{A20EC005-75BD-4169-AB2F-874C97062E99}" type="pres">
      <dgm:prSet presAssocID="{EAECD5C6-B24D-4433-B710-200BB7452DFB}" presName="sibTrans" presStyleCnt="0"/>
      <dgm:spPr/>
    </dgm:pt>
    <dgm:pt modelId="{4B03715D-0D00-4684-9C36-4018EDA31A34}" type="pres">
      <dgm:prSet presAssocID="{95CD8272-54FC-4FC3-A0E0-814C0F15D5EF}" presName="node" presStyleLbl="node1" presStyleIdx="2" presStyleCnt="3">
        <dgm:presLayoutVars>
          <dgm:bulletEnabled val="1"/>
        </dgm:presLayoutVars>
      </dgm:prSet>
      <dgm:spPr/>
    </dgm:pt>
  </dgm:ptLst>
  <dgm:cxnLst>
    <dgm:cxn modelId="{F822D529-A995-4BFB-9A91-43E4650E0822}" srcId="{4A2DD779-0B4B-4066-8114-CAC546A6CEAD}" destId="{9B655A6C-6E7F-4871-A24E-B85989D159DD}" srcOrd="0" destOrd="0" parTransId="{527E807D-638E-4462-9B3A-9FF9A4D5A6F8}" sibTransId="{D927596D-08B3-4785-B09C-2F0A34A7CE4F}"/>
    <dgm:cxn modelId="{61C45536-F815-4461-AD75-D520AE7246ED}" type="presOf" srcId="{4A8753BF-4B44-492E-A882-8F379027F0F5}" destId="{A41F265D-5F7A-495E-A60C-E99A8063DD19}" srcOrd="0" destOrd="0" presId="urn:microsoft.com/office/officeart/2005/8/layout/default"/>
    <dgm:cxn modelId="{9E235741-E602-48A7-BC15-36D95EC40079}" type="presOf" srcId="{95CD8272-54FC-4FC3-A0E0-814C0F15D5EF}" destId="{4B03715D-0D00-4684-9C36-4018EDA31A34}" srcOrd="0" destOrd="0" presId="urn:microsoft.com/office/officeart/2005/8/layout/default"/>
    <dgm:cxn modelId="{4A40AC73-87BB-4EF1-A59F-77E4BF921F20}" srcId="{4A2DD779-0B4B-4066-8114-CAC546A6CEAD}" destId="{95CD8272-54FC-4FC3-A0E0-814C0F15D5EF}" srcOrd="2" destOrd="0" parTransId="{152342DD-77F4-40E3-B418-02291A47B98A}" sibTransId="{47466D37-D4C2-4537-BFBA-7CD1D84C2BDF}"/>
    <dgm:cxn modelId="{82A7A892-3B9E-4B39-882D-B70FA87C264C}" type="presOf" srcId="{9B655A6C-6E7F-4871-A24E-B85989D159DD}" destId="{C7D48808-F0CA-456B-969A-43BAABA7A06B}" srcOrd="0" destOrd="0" presId="urn:microsoft.com/office/officeart/2005/8/layout/default"/>
    <dgm:cxn modelId="{6E7FE2A9-050D-4AAC-A5EF-655A94E3567D}" type="presOf" srcId="{4A2DD779-0B4B-4066-8114-CAC546A6CEAD}" destId="{F4CE6652-E397-48B4-A18C-DB3D82110293}" srcOrd="0" destOrd="0" presId="urn:microsoft.com/office/officeart/2005/8/layout/default"/>
    <dgm:cxn modelId="{D053F8C7-A16A-480A-AF7F-AC8C10600471}" srcId="{4A2DD779-0B4B-4066-8114-CAC546A6CEAD}" destId="{4A8753BF-4B44-492E-A882-8F379027F0F5}" srcOrd="1" destOrd="0" parTransId="{C966C170-E364-48D3-A1A4-D7DF6E209AF4}" sibTransId="{EAECD5C6-B24D-4433-B710-200BB7452DFB}"/>
    <dgm:cxn modelId="{034A8C63-E958-4F89-AFDE-FC9CA10E0E34}" type="presParOf" srcId="{F4CE6652-E397-48B4-A18C-DB3D82110293}" destId="{C7D48808-F0CA-456B-969A-43BAABA7A06B}" srcOrd="0" destOrd="0" presId="urn:microsoft.com/office/officeart/2005/8/layout/default"/>
    <dgm:cxn modelId="{31567711-4FDE-44BD-AF94-6BA909A9F034}" type="presParOf" srcId="{F4CE6652-E397-48B4-A18C-DB3D82110293}" destId="{5BF70709-9A94-4177-B10D-9C2AED1C83B8}" srcOrd="1" destOrd="0" presId="urn:microsoft.com/office/officeart/2005/8/layout/default"/>
    <dgm:cxn modelId="{7F251CB5-1059-47FD-8A06-D5AD63C7D7E2}" type="presParOf" srcId="{F4CE6652-E397-48B4-A18C-DB3D82110293}" destId="{A41F265D-5F7A-495E-A60C-E99A8063DD19}" srcOrd="2" destOrd="0" presId="urn:microsoft.com/office/officeart/2005/8/layout/default"/>
    <dgm:cxn modelId="{3ABCA0ED-8084-475B-901C-E77531CBBCE4}" type="presParOf" srcId="{F4CE6652-E397-48B4-A18C-DB3D82110293}" destId="{A20EC005-75BD-4169-AB2F-874C97062E99}" srcOrd="3" destOrd="0" presId="urn:microsoft.com/office/officeart/2005/8/layout/default"/>
    <dgm:cxn modelId="{6E1729E3-33D6-4E27-9C6D-CF839873BC60}" type="presParOf" srcId="{F4CE6652-E397-48B4-A18C-DB3D82110293}" destId="{4B03715D-0D00-4684-9C36-4018EDA31A34}"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459868-1B42-44A4-A15B-E6755C4FB97B}">
      <dsp:nvSpPr>
        <dsp:cNvPr id="0" name=""/>
        <dsp:cNvSpPr/>
      </dsp:nvSpPr>
      <dsp:spPr>
        <a:xfrm>
          <a:off x="1748064" y="2975"/>
          <a:ext cx="3342605" cy="20055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100000"/>
            </a:lnSpc>
            <a:spcBef>
              <a:spcPct val="0"/>
            </a:spcBef>
            <a:spcAft>
              <a:spcPct val="35000"/>
            </a:spcAft>
            <a:buNone/>
          </a:pPr>
          <a:r>
            <a:rPr lang="en-GB" sz="4900" kern="1200"/>
            <a:t>Temporary</a:t>
          </a:r>
          <a:endParaRPr lang="en-US" sz="4900" kern="1200"/>
        </a:p>
      </dsp:txBody>
      <dsp:txXfrm>
        <a:off x="1748064" y="2975"/>
        <a:ext cx="3342605" cy="2005563"/>
      </dsp:txXfrm>
    </dsp:sp>
    <dsp:sp modelId="{4438D90C-E6A1-470D-9A44-6BB9BC491CCD}">
      <dsp:nvSpPr>
        <dsp:cNvPr id="0" name=""/>
        <dsp:cNvSpPr/>
      </dsp:nvSpPr>
      <dsp:spPr>
        <a:xfrm>
          <a:off x="5424930" y="2975"/>
          <a:ext cx="3342605" cy="2005563"/>
        </a:xfrm>
        <a:prstGeom prst="rect">
          <a:avLst/>
        </a:prstGeom>
        <a:solidFill>
          <a:schemeClr val="accent2">
            <a:hueOff val="3221807"/>
            <a:satOff val="-9246"/>
            <a:lumOff val="-14805"/>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100000"/>
            </a:lnSpc>
            <a:spcBef>
              <a:spcPct val="0"/>
            </a:spcBef>
            <a:spcAft>
              <a:spcPct val="35000"/>
            </a:spcAft>
            <a:buNone/>
          </a:pPr>
          <a:r>
            <a:rPr lang="en-GB" sz="4900" kern="1200"/>
            <a:t>Permanent</a:t>
          </a:r>
          <a:endParaRPr lang="en-US" sz="4900" kern="1200"/>
        </a:p>
      </dsp:txBody>
      <dsp:txXfrm>
        <a:off x="5424930" y="2975"/>
        <a:ext cx="3342605" cy="2005563"/>
      </dsp:txXfrm>
    </dsp:sp>
    <dsp:sp modelId="{ED605FA4-DCFF-47FE-8D30-45486EB3EA4E}">
      <dsp:nvSpPr>
        <dsp:cNvPr id="0" name=""/>
        <dsp:cNvSpPr/>
      </dsp:nvSpPr>
      <dsp:spPr>
        <a:xfrm>
          <a:off x="3586497" y="2342799"/>
          <a:ext cx="3342605" cy="2005563"/>
        </a:xfrm>
        <a:prstGeom prst="rect">
          <a:avLst/>
        </a:prstGeom>
        <a:solidFill>
          <a:schemeClr val="accent2">
            <a:hueOff val="6443614"/>
            <a:satOff val="-18493"/>
            <a:lumOff val="-2960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100000"/>
            </a:lnSpc>
            <a:spcBef>
              <a:spcPct val="0"/>
            </a:spcBef>
            <a:spcAft>
              <a:spcPct val="35000"/>
            </a:spcAft>
            <a:buNone/>
          </a:pPr>
          <a:r>
            <a:rPr lang="en-GB" sz="4900" kern="1200"/>
            <a:t>Seasonal</a:t>
          </a:r>
          <a:endParaRPr lang="en-US" sz="4900" kern="1200"/>
        </a:p>
      </dsp:txBody>
      <dsp:txXfrm>
        <a:off x="3586497" y="2342799"/>
        <a:ext cx="3342605" cy="20055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48808-F0CA-456B-969A-43BAABA7A06B}">
      <dsp:nvSpPr>
        <dsp:cNvPr id="0" name=""/>
        <dsp:cNvSpPr/>
      </dsp:nvSpPr>
      <dsp:spPr>
        <a:xfrm>
          <a:off x="1748064" y="2975"/>
          <a:ext cx="3342605" cy="200556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a:t>Circumstances</a:t>
          </a:r>
          <a:endParaRPr lang="en-US" sz="3600" kern="1200"/>
        </a:p>
      </dsp:txBody>
      <dsp:txXfrm>
        <a:off x="1748064" y="2975"/>
        <a:ext cx="3342605" cy="2005563"/>
      </dsp:txXfrm>
    </dsp:sp>
    <dsp:sp modelId="{A41F265D-5F7A-495E-A60C-E99A8063DD19}">
      <dsp:nvSpPr>
        <dsp:cNvPr id="0" name=""/>
        <dsp:cNvSpPr/>
      </dsp:nvSpPr>
      <dsp:spPr>
        <a:xfrm>
          <a:off x="5424930" y="2975"/>
          <a:ext cx="3342605" cy="2005563"/>
        </a:xfrm>
        <a:prstGeom prst="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Active choice</a:t>
          </a:r>
          <a:endParaRPr lang="en-US" sz="3600" kern="1200" dirty="0"/>
        </a:p>
      </dsp:txBody>
      <dsp:txXfrm>
        <a:off x="5424930" y="2975"/>
        <a:ext cx="3342605" cy="2005563"/>
      </dsp:txXfrm>
    </dsp:sp>
    <dsp:sp modelId="{4B03715D-0D00-4684-9C36-4018EDA31A34}">
      <dsp:nvSpPr>
        <dsp:cNvPr id="0" name=""/>
        <dsp:cNvSpPr/>
      </dsp:nvSpPr>
      <dsp:spPr>
        <a:xfrm>
          <a:off x="3586497" y="2342799"/>
          <a:ext cx="3342605" cy="2005563"/>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Growth </a:t>
          </a:r>
          <a:endParaRPr lang="en-US" sz="3600" kern="1200" dirty="0"/>
        </a:p>
      </dsp:txBody>
      <dsp:txXfrm>
        <a:off x="3586497" y="2342799"/>
        <a:ext cx="3342605" cy="20055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FD5C3D-82D4-4422-A20A-1CCBA8C27754}" type="datetimeFigureOut">
              <a:rPr lang="en-GB" smtClean="0"/>
              <a:t>12/07/2025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1F9D56-F7BC-454A-A12D-22D7DF88C468}" type="slidenum">
              <a:rPr lang="en-GB" smtClean="0"/>
              <a:t>‹#›</a:t>
            </a:fld>
            <a:endParaRPr lang="en-GB"/>
          </a:p>
        </p:txBody>
      </p:sp>
    </p:spTree>
    <p:extLst>
      <p:ext uri="{BB962C8B-B14F-4D97-AF65-F5344CB8AC3E}">
        <p14:creationId xmlns:p14="http://schemas.microsoft.com/office/powerpoint/2010/main" val="4084765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rainyquote.com/authors/c-s-lewis-quote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brainyquote.com/authors/c-s-lewis-quote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biblehub.com/1_corinthians/15-56.htm"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biblehub.com/1_corinthians/15-58.htm" TargetMode="External"/><Relationship Id="rId4" Type="http://schemas.openxmlformats.org/officeDocument/2006/relationships/hyperlink" Target="http://biblehub.com/1_corinthians/15-57.htm"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biblegateway.com/passage/?search=1%20Corinthians%2012&amp;version=NIV#fen-NIV-28648c"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Jack little July 2025</a:t>
            </a:r>
          </a:p>
          <a:p>
            <a:r>
              <a:rPr lang="en-US" dirty="0"/>
              <a:t>I had a sense that there's a new day dawning. I actually had a picture of the sun rising and everything lighting up. There's a new day dawning. And maybe for some of you, that means that the darkness is going to be scattered and it's going to begin to shine. And I don't think it's any one individual's together.</a:t>
            </a:r>
          </a:p>
          <a:p>
            <a:r>
              <a:rPr lang="en-US" dirty="0"/>
              <a:t> You know, it's always brighter together. If we all had a candle, like a candlelight service, one little candle can light the whole room up, but not very much.</a:t>
            </a:r>
          </a:p>
          <a:p>
            <a:r>
              <a:rPr lang="en-US" dirty="0"/>
              <a:t> And two, three, a hundred, it gets really bright.</a:t>
            </a:r>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1</a:t>
            </a:fld>
            <a:endParaRPr lang="en-GB"/>
          </a:p>
        </p:txBody>
      </p:sp>
    </p:spTree>
    <p:extLst>
      <p:ext uri="{BB962C8B-B14F-4D97-AF65-F5344CB8AC3E}">
        <p14:creationId xmlns:p14="http://schemas.microsoft.com/office/powerpoint/2010/main" val="1330092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2</a:t>
            </a:fld>
            <a:endParaRPr lang="en-GB"/>
          </a:p>
        </p:txBody>
      </p:sp>
    </p:spTree>
    <p:extLst>
      <p:ext uri="{BB962C8B-B14F-4D97-AF65-F5344CB8AC3E}">
        <p14:creationId xmlns:p14="http://schemas.microsoft.com/office/powerpoint/2010/main" val="2563955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3</a:t>
            </a:fld>
            <a:endParaRPr lang="en-GB"/>
          </a:p>
        </p:txBody>
      </p:sp>
    </p:spTree>
    <p:extLst>
      <p:ext uri="{BB962C8B-B14F-4D97-AF65-F5344CB8AC3E}">
        <p14:creationId xmlns:p14="http://schemas.microsoft.com/office/powerpoint/2010/main" val="3510154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4</a:t>
            </a:fld>
            <a:endParaRPr lang="en-GB"/>
          </a:p>
        </p:txBody>
      </p:sp>
    </p:spTree>
    <p:extLst>
      <p:ext uri="{BB962C8B-B14F-4D97-AF65-F5344CB8AC3E}">
        <p14:creationId xmlns:p14="http://schemas.microsoft.com/office/powerpoint/2010/main" val="3633812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5</a:t>
            </a:fld>
            <a:endParaRPr lang="en-GB"/>
          </a:p>
        </p:txBody>
      </p:sp>
    </p:spTree>
    <p:extLst>
      <p:ext uri="{BB962C8B-B14F-4D97-AF65-F5344CB8AC3E}">
        <p14:creationId xmlns:p14="http://schemas.microsoft.com/office/powerpoint/2010/main" val="714433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Psalm 102:25–27</a:t>
            </a:r>
          </a:p>
          <a:p>
            <a:r>
              <a:rPr lang="en-US" sz="1200" i="1" kern="1200" dirty="0">
                <a:solidFill>
                  <a:schemeClr val="tx1"/>
                </a:solidFill>
                <a:effectLst/>
                <a:latin typeface="+mn-lt"/>
                <a:ea typeface="+mn-ea"/>
                <a:cs typeface="+mn-cs"/>
              </a:rPr>
              <a:t>Of old you laid the foundation of the earth,</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      and the heavens are the work of your hands.</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They will perish, but you will remain;</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      they will all wear out like a garment.</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You will change them like a robe, and they will pass away,</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      but you are the same, and your years have no end.</a:t>
            </a:r>
            <a:endParaRPr 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6</a:t>
            </a:fld>
            <a:endParaRPr lang="en-GB"/>
          </a:p>
        </p:txBody>
      </p:sp>
    </p:spTree>
    <p:extLst>
      <p:ext uri="{BB962C8B-B14F-4D97-AF65-F5344CB8AC3E}">
        <p14:creationId xmlns:p14="http://schemas.microsoft.com/office/powerpoint/2010/main" val="436297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7</a:t>
            </a:fld>
            <a:endParaRPr lang="en-GB"/>
          </a:p>
        </p:txBody>
      </p:sp>
    </p:spTree>
    <p:extLst>
      <p:ext uri="{BB962C8B-B14F-4D97-AF65-F5344CB8AC3E}">
        <p14:creationId xmlns:p14="http://schemas.microsoft.com/office/powerpoint/2010/main" val="2966467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8</a:t>
            </a:fld>
            <a:endParaRPr lang="en-GB"/>
          </a:p>
        </p:txBody>
      </p:sp>
    </p:spTree>
    <p:extLst>
      <p:ext uri="{BB962C8B-B14F-4D97-AF65-F5344CB8AC3E}">
        <p14:creationId xmlns:p14="http://schemas.microsoft.com/office/powerpoint/2010/main" val="3603588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examples</a:t>
            </a:r>
          </a:p>
          <a:p>
            <a:endParaRPr lang="en-US" dirty="0"/>
          </a:p>
          <a:p>
            <a:r>
              <a:rPr lang="en-US" dirty="0"/>
              <a:t>Work thing</a:t>
            </a:r>
          </a:p>
          <a:p>
            <a:r>
              <a:rPr lang="en-US" dirty="0"/>
              <a:t>#</a:t>
            </a:r>
          </a:p>
          <a:p>
            <a:r>
              <a:rPr lang="en-US" dirty="0"/>
              <a:t>What am I good at</a:t>
            </a:r>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9</a:t>
            </a:fld>
            <a:endParaRPr lang="en-GB"/>
          </a:p>
        </p:txBody>
      </p:sp>
    </p:spTree>
    <p:extLst>
      <p:ext uri="{BB962C8B-B14F-4D97-AF65-F5344CB8AC3E}">
        <p14:creationId xmlns:p14="http://schemas.microsoft.com/office/powerpoint/2010/main" val="3695128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Really important to know which is which!</a:t>
            </a:r>
          </a:p>
          <a:p>
            <a:r>
              <a:rPr lang="en-GB" dirty="0"/>
              <a:t>Stress can arise when we confuse the changes with one another.</a:t>
            </a:r>
          </a:p>
          <a:p>
            <a:r>
              <a:rPr lang="en-GB" dirty="0"/>
              <a:t>Peace comes when we learn to accept them for what they are. </a:t>
            </a:r>
          </a:p>
          <a:p>
            <a:endParaRPr lang="en-GB" dirty="0"/>
          </a:p>
          <a:p>
            <a:r>
              <a:rPr lang="en-GB" sz="1200" b="0" i="0" kern="1200" dirty="0" err="1">
                <a:solidFill>
                  <a:schemeClr val="tx1"/>
                </a:solidFill>
                <a:effectLst/>
                <a:latin typeface="+mn-lt"/>
                <a:ea typeface="+mn-ea"/>
                <a:cs typeface="+mn-cs"/>
              </a:rPr>
              <a:t>Ecc</a:t>
            </a:r>
            <a:r>
              <a:rPr lang="en-GB" sz="1200" b="0" i="0" kern="1200" dirty="0">
                <a:solidFill>
                  <a:schemeClr val="tx1"/>
                </a:solidFill>
                <a:effectLst/>
                <a:latin typeface="+mn-lt"/>
                <a:ea typeface="+mn-ea"/>
                <a:cs typeface="+mn-cs"/>
              </a:rPr>
              <a:t> 3</a:t>
            </a:r>
          </a:p>
          <a:p>
            <a:r>
              <a:rPr lang="en-GB" sz="1200" b="0" i="0" kern="1200" dirty="0">
                <a:solidFill>
                  <a:schemeClr val="tx1"/>
                </a:solidFill>
                <a:effectLst/>
                <a:latin typeface="+mn-lt"/>
                <a:ea typeface="+mn-ea"/>
                <a:cs typeface="+mn-cs"/>
              </a:rPr>
              <a:t>There is a time for everything,</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and a season for every activity under the heavens:</a:t>
            </a:r>
          </a:p>
          <a:p>
            <a:r>
              <a:rPr lang="en-GB" sz="1200" b="1" i="0" kern="1200" baseline="30000" dirty="0">
                <a:solidFill>
                  <a:schemeClr val="tx1"/>
                </a:solidFill>
                <a:effectLst/>
                <a:latin typeface="+mn-lt"/>
                <a:ea typeface="+mn-ea"/>
                <a:cs typeface="+mn-cs"/>
              </a:rPr>
              <a:t>2 </a:t>
            </a:r>
            <a:r>
              <a:rPr lang="en-GB" sz="1200" b="0" i="0" kern="1200" dirty="0">
                <a:solidFill>
                  <a:schemeClr val="tx1"/>
                </a:solidFill>
                <a:effectLst/>
                <a:latin typeface="+mn-lt"/>
                <a:ea typeface="+mn-ea"/>
                <a:cs typeface="+mn-cs"/>
              </a:rPr>
              <a:t>    a time to be born and a time to die,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 time to plant and a time to uproot,</a:t>
            </a:r>
            <a:br>
              <a:rPr lang="en-GB" sz="1200" b="0" i="0" kern="1200" dirty="0">
                <a:solidFill>
                  <a:schemeClr val="tx1"/>
                </a:solidFill>
                <a:effectLst/>
                <a:latin typeface="+mn-lt"/>
                <a:ea typeface="+mn-ea"/>
                <a:cs typeface="+mn-cs"/>
              </a:rPr>
            </a:br>
            <a:r>
              <a:rPr lang="en-GB" sz="1200" b="1" i="0" kern="1200" baseline="30000" dirty="0">
                <a:solidFill>
                  <a:schemeClr val="tx1"/>
                </a:solidFill>
                <a:effectLst/>
                <a:latin typeface="+mn-lt"/>
                <a:ea typeface="+mn-ea"/>
                <a:cs typeface="+mn-cs"/>
              </a:rPr>
              <a:t>3 </a:t>
            </a:r>
            <a:r>
              <a:rPr lang="en-GB" sz="1200" b="0" i="0" kern="1200" dirty="0">
                <a:solidFill>
                  <a:schemeClr val="tx1"/>
                </a:solidFill>
                <a:effectLst/>
                <a:latin typeface="+mn-lt"/>
                <a:ea typeface="+mn-ea"/>
                <a:cs typeface="+mn-cs"/>
              </a:rPr>
              <a:t>    a time to kill and a time to heal,</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 time to tear down and a time to build,</a:t>
            </a:r>
            <a:br>
              <a:rPr lang="en-GB" sz="1200" b="0" i="0" kern="1200" dirty="0">
                <a:solidFill>
                  <a:schemeClr val="tx1"/>
                </a:solidFill>
                <a:effectLst/>
                <a:latin typeface="+mn-lt"/>
                <a:ea typeface="+mn-ea"/>
                <a:cs typeface="+mn-cs"/>
              </a:rPr>
            </a:br>
            <a:r>
              <a:rPr lang="en-GB" sz="1200" b="1" i="0" kern="1200" baseline="30000" dirty="0">
                <a:solidFill>
                  <a:schemeClr val="tx1"/>
                </a:solidFill>
                <a:effectLst/>
                <a:latin typeface="+mn-lt"/>
                <a:ea typeface="+mn-ea"/>
                <a:cs typeface="+mn-cs"/>
              </a:rPr>
              <a:t>4 </a:t>
            </a:r>
            <a:r>
              <a:rPr lang="en-GB" sz="1200" b="0" i="0" kern="1200" dirty="0">
                <a:solidFill>
                  <a:schemeClr val="tx1"/>
                </a:solidFill>
                <a:effectLst/>
                <a:latin typeface="+mn-lt"/>
                <a:ea typeface="+mn-ea"/>
                <a:cs typeface="+mn-cs"/>
              </a:rPr>
              <a:t>    a time to weep and a time to laugh,</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 time to mourn and a time to dance,</a:t>
            </a:r>
            <a:br>
              <a:rPr lang="en-GB" sz="1200" b="0" i="0" kern="1200" dirty="0">
                <a:solidFill>
                  <a:schemeClr val="tx1"/>
                </a:solidFill>
                <a:effectLst/>
                <a:latin typeface="+mn-lt"/>
                <a:ea typeface="+mn-ea"/>
                <a:cs typeface="+mn-cs"/>
              </a:rPr>
            </a:br>
            <a:r>
              <a:rPr lang="en-GB" sz="1200" b="1" i="0" kern="1200" baseline="30000" dirty="0">
                <a:solidFill>
                  <a:schemeClr val="tx1"/>
                </a:solidFill>
                <a:effectLst/>
                <a:latin typeface="+mn-lt"/>
                <a:ea typeface="+mn-ea"/>
                <a:cs typeface="+mn-cs"/>
              </a:rPr>
              <a:t>5 </a:t>
            </a:r>
            <a:r>
              <a:rPr lang="en-GB" sz="1200" b="0" i="0" kern="1200" dirty="0">
                <a:solidFill>
                  <a:schemeClr val="tx1"/>
                </a:solidFill>
                <a:effectLst/>
                <a:latin typeface="+mn-lt"/>
                <a:ea typeface="+mn-ea"/>
                <a:cs typeface="+mn-cs"/>
              </a:rPr>
              <a:t>    a time to scatter stones and a time to gather them,</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 time to embrace and a time to refrain from embracing,</a:t>
            </a:r>
            <a:br>
              <a:rPr lang="en-GB" sz="1200" b="0" i="0" kern="1200" dirty="0">
                <a:solidFill>
                  <a:schemeClr val="tx1"/>
                </a:solidFill>
                <a:effectLst/>
                <a:latin typeface="+mn-lt"/>
                <a:ea typeface="+mn-ea"/>
                <a:cs typeface="+mn-cs"/>
              </a:rPr>
            </a:br>
            <a:r>
              <a:rPr lang="en-GB" sz="1200" b="1" i="0" kern="1200" baseline="30000" dirty="0">
                <a:solidFill>
                  <a:schemeClr val="tx1"/>
                </a:solidFill>
                <a:effectLst/>
                <a:latin typeface="+mn-lt"/>
                <a:ea typeface="+mn-ea"/>
                <a:cs typeface="+mn-cs"/>
              </a:rPr>
              <a:t>6 </a:t>
            </a:r>
            <a:r>
              <a:rPr lang="en-GB" sz="1200" b="0" i="0" kern="1200" dirty="0">
                <a:solidFill>
                  <a:schemeClr val="tx1"/>
                </a:solidFill>
                <a:effectLst/>
                <a:latin typeface="+mn-lt"/>
                <a:ea typeface="+mn-ea"/>
                <a:cs typeface="+mn-cs"/>
              </a:rPr>
              <a:t>    a time to search and a time to give up,</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 time to keep and a time to throw away,</a:t>
            </a:r>
            <a:br>
              <a:rPr lang="en-GB" sz="1200" b="0" i="0" kern="1200" dirty="0">
                <a:solidFill>
                  <a:schemeClr val="tx1"/>
                </a:solidFill>
                <a:effectLst/>
                <a:latin typeface="+mn-lt"/>
                <a:ea typeface="+mn-ea"/>
                <a:cs typeface="+mn-cs"/>
              </a:rPr>
            </a:br>
            <a:r>
              <a:rPr lang="en-GB" sz="1200" b="1" i="0" kern="1200" baseline="30000" dirty="0">
                <a:solidFill>
                  <a:schemeClr val="tx1"/>
                </a:solidFill>
                <a:effectLst/>
                <a:latin typeface="+mn-lt"/>
                <a:ea typeface="+mn-ea"/>
                <a:cs typeface="+mn-cs"/>
              </a:rPr>
              <a:t>7 </a:t>
            </a:r>
            <a:r>
              <a:rPr lang="en-GB" sz="1200" b="0" i="0" kern="1200" dirty="0">
                <a:solidFill>
                  <a:schemeClr val="tx1"/>
                </a:solidFill>
                <a:effectLst/>
                <a:latin typeface="+mn-lt"/>
                <a:ea typeface="+mn-ea"/>
                <a:cs typeface="+mn-cs"/>
              </a:rPr>
              <a:t>    a time to tear and a time to mend,</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 time to be silent and a time to speak,</a:t>
            </a:r>
            <a:br>
              <a:rPr lang="en-GB" sz="1200" b="0" i="0" kern="1200" dirty="0">
                <a:solidFill>
                  <a:schemeClr val="tx1"/>
                </a:solidFill>
                <a:effectLst/>
                <a:latin typeface="+mn-lt"/>
                <a:ea typeface="+mn-ea"/>
                <a:cs typeface="+mn-cs"/>
              </a:rPr>
            </a:br>
            <a:r>
              <a:rPr lang="en-GB" sz="1200" b="1" i="0" kern="1200" baseline="30000" dirty="0">
                <a:solidFill>
                  <a:schemeClr val="tx1"/>
                </a:solidFill>
                <a:effectLst/>
                <a:latin typeface="+mn-lt"/>
                <a:ea typeface="+mn-ea"/>
                <a:cs typeface="+mn-cs"/>
              </a:rPr>
              <a:t>8 </a:t>
            </a:r>
            <a:r>
              <a:rPr lang="en-GB" sz="1200" b="0" i="0" kern="1200" dirty="0">
                <a:solidFill>
                  <a:schemeClr val="tx1"/>
                </a:solidFill>
                <a:effectLst/>
                <a:latin typeface="+mn-lt"/>
                <a:ea typeface="+mn-ea"/>
                <a:cs typeface="+mn-cs"/>
              </a:rPr>
              <a:t>    a time to love and a time to hate,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 time for war and a time for peace.</a:t>
            </a:r>
          </a:p>
          <a:p>
            <a:endParaRPr lang="en-GB" dirty="0"/>
          </a:p>
          <a:p>
            <a:r>
              <a:rPr lang="en-GB" sz="1200" b="1" i="0" kern="1200" baseline="30000" dirty="0">
                <a:solidFill>
                  <a:schemeClr val="tx1"/>
                </a:solidFill>
                <a:effectLst/>
                <a:latin typeface="+mn-lt"/>
                <a:ea typeface="+mn-ea"/>
                <a:cs typeface="+mn-cs"/>
              </a:rPr>
              <a:t>2Cor 4 16 </a:t>
            </a:r>
            <a:r>
              <a:rPr lang="en-GB" sz="1200" b="0" i="0" kern="1200" dirty="0">
                <a:solidFill>
                  <a:schemeClr val="tx1"/>
                </a:solidFill>
                <a:effectLst/>
                <a:latin typeface="+mn-lt"/>
                <a:ea typeface="+mn-ea"/>
                <a:cs typeface="+mn-cs"/>
              </a:rPr>
              <a:t>Therefore we do not lose heart. Though outwardly we are wasting away, yet inwardly we are being renewed day by day. </a:t>
            </a:r>
            <a:r>
              <a:rPr lang="en-GB" sz="1200" b="1" i="0" kern="1200" baseline="30000" dirty="0">
                <a:solidFill>
                  <a:schemeClr val="tx1"/>
                </a:solidFill>
                <a:effectLst/>
                <a:latin typeface="+mn-lt"/>
                <a:ea typeface="+mn-ea"/>
                <a:cs typeface="+mn-cs"/>
              </a:rPr>
              <a:t>17 </a:t>
            </a:r>
            <a:r>
              <a:rPr lang="en-GB" sz="1200" b="0" i="0" kern="1200" dirty="0">
                <a:solidFill>
                  <a:schemeClr val="tx1"/>
                </a:solidFill>
                <a:effectLst/>
                <a:latin typeface="+mn-lt"/>
                <a:ea typeface="+mn-ea"/>
                <a:cs typeface="+mn-cs"/>
              </a:rPr>
              <a:t>For our light and momentary troubles are achieving for us an eternal glory that far outweighs them all. </a:t>
            </a:r>
            <a:r>
              <a:rPr lang="en-GB" sz="1200" b="1" i="0" kern="1200" baseline="30000" dirty="0">
                <a:solidFill>
                  <a:schemeClr val="tx1"/>
                </a:solidFill>
                <a:effectLst/>
                <a:latin typeface="+mn-lt"/>
                <a:ea typeface="+mn-ea"/>
                <a:cs typeface="+mn-cs"/>
              </a:rPr>
              <a:t>18 </a:t>
            </a:r>
            <a:r>
              <a:rPr lang="en-GB" sz="1200" b="0" i="0" kern="1200" dirty="0">
                <a:solidFill>
                  <a:schemeClr val="tx1"/>
                </a:solidFill>
                <a:effectLst/>
                <a:latin typeface="+mn-lt"/>
                <a:ea typeface="+mn-ea"/>
                <a:cs typeface="+mn-cs"/>
              </a:rPr>
              <a:t>So we fix our eyes not on what is seen, but on what is unseen, since what is seen is temporary, but what is unseen is eternal.</a:t>
            </a: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23But now that he is dead, why should I go on fasting? Can I bring him back again? I will go to him, but he will not return to me.”</a:t>
            </a:r>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10</a:t>
            </a:fld>
            <a:endParaRPr lang="en-GB"/>
          </a:p>
        </p:txBody>
      </p:sp>
    </p:spTree>
    <p:extLst>
      <p:ext uri="{BB962C8B-B14F-4D97-AF65-F5344CB8AC3E}">
        <p14:creationId xmlns:p14="http://schemas.microsoft.com/office/powerpoint/2010/main" val="2210270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11</a:t>
            </a:fld>
            <a:endParaRPr lang="en-GB"/>
          </a:p>
        </p:txBody>
      </p:sp>
    </p:spTree>
    <p:extLst>
      <p:ext uri="{BB962C8B-B14F-4D97-AF65-F5344CB8AC3E}">
        <p14:creationId xmlns:p14="http://schemas.microsoft.com/office/powerpoint/2010/main" val="839409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In his mercy, God has made us new. </a:t>
            </a:r>
          </a:p>
          <a:p>
            <a:pPr marL="0" indent="0">
              <a:buNone/>
            </a:pPr>
            <a:r>
              <a:rPr lang="en-GB" sz="1200" dirty="0"/>
              <a:t>He has made us holy, and he works in us to make us holy. </a:t>
            </a:r>
          </a:p>
          <a:p>
            <a:pPr marL="0" indent="0">
              <a:buNone/>
            </a:pPr>
            <a:r>
              <a:rPr lang="en-GB" sz="1200" dirty="0"/>
              <a:t>We are saved, and are being saved: </a:t>
            </a:r>
            <a:endParaRPr lang="en-GB" dirty="0"/>
          </a:p>
        </p:txBody>
      </p:sp>
      <p:sp>
        <p:nvSpPr>
          <p:cNvPr id="4" name="Slide Number Placeholder 3"/>
          <p:cNvSpPr>
            <a:spLocks noGrp="1"/>
          </p:cNvSpPr>
          <p:nvPr>
            <p:ph type="sldNum" sz="quarter" idx="10"/>
          </p:nvPr>
        </p:nvSpPr>
        <p:spPr/>
        <p:txBody>
          <a:bodyPr/>
          <a:lstStyle/>
          <a:p>
            <a:fld id="{E7FD4C37-54E4-4F7D-BC5D-91CF42350268}" type="slidenum">
              <a:rPr lang="en-GB" smtClean="0"/>
              <a:t>12</a:t>
            </a:fld>
            <a:endParaRPr lang="en-GB"/>
          </a:p>
        </p:txBody>
      </p:sp>
    </p:spTree>
    <p:extLst>
      <p:ext uri="{BB962C8B-B14F-4D97-AF65-F5344CB8AC3E}">
        <p14:creationId xmlns:p14="http://schemas.microsoft.com/office/powerpoint/2010/main" val="435405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It may be hard for an egg to turn into a bird: it would be a jolly sight harder for it to learn to fly while remaining an egg. We are like eggs at present. And you cannot go on indefinitely being just an ordinary, decent egg. We must be hatched or go bad.</a:t>
            </a:r>
          </a:p>
          <a:p>
            <a:r>
              <a:rPr lang="en-GB" sz="1200" b="1" i="0" u="none" strike="noStrike" kern="1200" dirty="0">
                <a:solidFill>
                  <a:schemeClr val="tx1"/>
                </a:solidFill>
                <a:effectLst/>
                <a:latin typeface="+mn-lt"/>
                <a:ea typeface="+mn-ea"/>
                <a:cs typeface="+mn-cs"/>
                <a:hlinkClick r:id="rId3"/>
              </a:rPr>
              <a:t>C. S. Lewis</a:t>
            </a:r>
            <a:endParaRPr lang="en-GB" sz="1200" b="1" i="0" kern="1200" dirty="0">
              <a:solidFill>
                <a:schemeClr val="tx1"/>
              </a:solidFill>
              <a:effectLst/>
              <a:latin typeface="+mn-lt"/>
              <a:ea typeface="+mn-ea"/>
              <a:cs typeface="+mn-cs"/>
            </a:endParaRPr>
          </a:p>
          <a:p>
            <a:endParaRPr lang="en-US" dirty="0"/>
          </a:p>
          <a:p>
            <a:r>
              <a:rPr lang="en-GB" sz="1200" dirty="0"/>
              <a:t>Romans 12:2</a:t>
            </a:r>
            <a:endParaRPr lang="en-GB" b="1" baseline="30000" dirty="0"/>
          </a:p>
          <a:p>
            <a:r>
              <a:rPr lang="en-GB" sz="1200" dirty="0"/>
              <a:t>Do not conform to the pattern of this world, but be transformed by the renewing of your mind. </a:t>
            </a:r>
          </a:p>
          <a:p>
            <a:r>
              <a:rPr lang="en-GB" sz="1200" dirty="0"/>
              <a:t>Then you will be able to test and approve what God’s will is—his good, pleasing and perfect will.</a:t>
            </a:r>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13</a:t>
            </a:fld>
            <a:endParaRPr lang="en-GB"/>
          </a:p>
        </p:txBody>
      </p:sp>
    </p:spTree>
    <p:extLst>
      <p:ext uri="{BB962C8B-B14F-4D97-AF65-F5344CB8AC3E}">
        <p14:creationId xmlns:p14="http://schemas.microsoft.com/office/powerpoint/2010/main" val="888230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God doesn’t want us to settle where we are. We haven’t got there yet!</a:t>
            </a:r>
          </a:p>
        </p:txBody>
      </p:sp>
      <p:sp>
        <p:nvSpPr>
          <p:cNvPr id="4" name="Slide Number Placeholder 3"/>
          <p:cNvSpPr>
            <a:spLocks noGrp="1"/>
          </p:cNvSpPr>
          <p:nvPr>
            <p:ph type="sldNum" sz="quarter" idx="5"/>
          </p:nvPr>
        </p:nvSpPr>
        <p:spPr/>
        <p:txBody>
          <a:bodyPr/>
          <a:lstStyle/>
          <a:p>
            <a:fld id="{5F1F9D56-F7BC-454A-A12D-22D7DF88C468}" type="slidenum">
              <a:rPr lang="en-GB" smtClean="0"/>
              <a:t>14</a:t>
            </a:fld>
            <a:endParaRPr lang="en-GB"/>
          </a:p>
        </p:txBody>
      </p:sp>
    </p:spTree>
    <p:extLst>
      <p:ext uri="{BB962C8B-B14F-4D97-AF65-F5344CB8AC3E}">
        <p14:creationId xmlns:p14="http://schemas.microsoft.com/office/powerpoint/2010/main" val="131416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neil</a:t>
            </a:r>
            <a:endParaRPr lang="en-GB" dirty="0"/>
          </a:p>
        </p:txBody>
      </p:sp>
      <p:sp>
        <p:nvSpPr>
          <p:cNvPr id="4" name="Slide Number Placeholder 3"/>
          <p:cNvSpPr>
            <a:spLocks noGrp="1"/>
          </p:cNvSpPr>
          <p:nvPr>
            <p:ph type="sldNum" sz="quarter" idx="10"/>
          </p:nvPr>
        </p:nvSpPr>
        <p:spPr/>
        <p:txBody>
          <a:bodyPr/>
          <a:lstStyle/>
          <a:p>
            <a:fld id="{E7FD4C37-54E4-4F7D-BC5D-91CF42350268}" type="slidenum">
              <a:rPr lang="en-GB" smtClean="0"/>
              <a:t>15</a:t>
            </a:fld>
            <a:endParaRPr lang="en-GB"/>
          </a:p>
        </p:txBody>
      </p:sp>
    </p:spTree>
    <p:extLst>
      <p:ext uri="{BB962C8B-B14F-4D97-AF65-F5344CB8AC3E}">
        <p14:creationId xmlns:p14="http://schemas.microsoft.com/office/powerpoint/2010/main" val="886087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It may be hard for an egg to turn into a bird: it would be a jolly sight harder for it to learn to fly while remaining an egg. We are like eggs at present. And you cannot go on indefinitely being just an ordinary, decent egg. We must be hatched or go bad.</a:t>
            </a:r>
          </a:p>
          <a:p>
            <a:r>
              <a:rPr lang="en-GB" sz="1200" b="1" i="0" u="none" strike="noStrike" kern="1200" dirty="0">
                <a:solidFill>
                  <a:schemeClr val="tx1"/>
                </a:solidFill>
                <a:effectLst/>
                <a:latin typeface="+mn-lt"/>
                <a:ea typeface="+mn-ea"/>
                <a:cs typeface="+mn-cs"/>
                <a:hlinkClick r:id="rId3"/>
              </a:rPr>
              <a:t>C. S. Lewis</a:t>
            </a:r>
            <a:endParaRPr lang="en-GB" sz="1200" b="1" i="0" u="none" strike="noStrike" kern="1200" dirty="0">
              <a:solidFill>
                <a:schemeClr val="tx1"/>
              </a:solidFill>
              <a:effectLst/>
              <a:latin typeface="+mn-lt"/>
              <a:ea typeface="+mn-ea"/>
              <a:cs typeface="+mn-cs"/>
            </a:endParaRPr>
          </a:p>
          <a:p>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T</a:t>
            </a:r>
            <a:r>
              <a:rPr lang="en-GB" sz="1200" b="1" i="0" u="none" strike="noStrike" kern="1200" dirty="0">
                <a:solidFill>
                  <a:schemeClr val="tx1"/>
                </a:solidFill>
                <a:effectLst/>
                <a:latin typeface="+mn-lt"/>
                <a:ea typeface="+mn-ea"/>
                <a:cs typeface="+mn-cs"/>
              </a:rPr>
              <a:t>his cycle is part of life, and the sacrament of the breaking of bread can be a means of grace to break free.</a:t>
            </a:r>
            <a:endParaRPr lang="en-GB"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FD4C37-54E4-4F7D-BC5D-91CF42350268}" type="slidenum">
              <a:rPr lang="en-GB" smtClean="0"/>
              <a:t>16</a:t>
            </a:fld>
            <a:endParaRPr lang="en-GB"/>
          </a:p>
        </p:txBody>
      </p:sp>
    </p:spTree>
    <p:extLst>
      <p:ext uri="{BB962C8B-B14F-4D97-AF65-F5344CB8AC3E}">
        <p14:creationId xmlns:p14="http://schemas.microsoft.com/office/powerpoint/2010/main" val="2921112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God has given us an internal “gong” that he uses to let use know when we’ve got things wrong in our lives. With practice we can begin to sense the gong before we’ve actually messed up. At times it needs to be activated by a rebuke, or we can sense the prompting of the Spirit in our conscience direct. </a:t>
            </a:r>
          </a:p>
          <a:p>
            <a:r>
              <a:rPr lang="en-GB" dirty="0"/>
              <a:t>However it happens, conviction is about seeing that what you have done is wrong and realising who we have offended. This will lead to feeling guilty, but God does not us intend to remain there for long. Guilt is the doorway to repentance.</a:t>
            </a:r>
          </a:p>
          <a:p>
            <a:endParaRPr lang="en-GB" dirty="0"/>
          </a:p>
          <a:p>
            <a:r>
              <a:rPr lang="en-GB" dirty="0"/>
              <a:t>Nathan the prophet brings a challenge from God (2 Samuel 12:7)</a:t>
            </a:r>
          </a:p>
          <a:p>
            <a:r>
              <a:rPr lang="en-GB" dirty="0"/>
              <a:t>He had sinned against Uriah, Bathsheba and the Israelites</a:t>
            </a:r>
          </a:p>
          <a:p>
            <a:r>
              <a:rPr lang="en-GB" dirty="0"/>
              <a:t>But David knows who he has really wronged (2 Samuel 12:13 “I have sinned against the Lord”).</a:t>
            </a:r>
          </a:p>
          <a:p>
            <a:endParaRPr lang="en-GB" dirty="0"/>
          </a:p>
        </p:txBody>
      </p:sp>
      <p:sp>
        <p:nvSpPr>
          <p:cNvPr id="4" name="Slide Number Placeholder 3"/>
          <p:cNvSpPr>
            <a:spLocks noGrp="1"/>
          </p:cNvSpPr>
          <p:nvPr>
            <p:ph type="sldNum" sz="quarter" idx="10"/>
          </p:nvPr>
        </p:nvSpPr>
        <p:spPr/>
        <p:txBody>
          <a:bodyPr/>
          <a:lstStyle/>
          <a:p>
            <a:fld id="{E7FD4C37-54E4-4F7D-BC5D-91CF42350268}" type="slidenum">
              <a:rPr lang="en-GB" smtClean="0"/>
              <a:t>17</a:t>
            </a:fld>
            <a:endParaRPr lang="en-GB"/>
          </a:p>
        </p:txBody>
      </p:sp>
    </p:spTree>
    <p:extLst>
      <p:ext uri="{BB962C8B-B14F-4D97-AF65-F5344CB8AC3E}">
        <p14:creationId xmlns:p14="http://schemas.microsoft.com/office/powerpoint/2010/main" val="295939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dirty="0"/>
              <a:t>Acts 26:20 </a:t>
            </a:r>
            <a:r>
              <a:rPr lang="en-US" sz="1200" b="0" i="0" kern="1200" dirty="0">
                <a:solidFill>
                  <a:schemeClr val="tx1"/>
                </a:solidFill>
                <a:effectLst/>
                <a:latin typeface="+mn-lt"/>
                <a:ea typeface="+mn-ea"/>
                <a:cs typeface="+mn-cs"/>
              </a:rPr>
              <a:t>I preached that they should repent and turn to God and demonstrate their repentance by their deeds.</a:t>
            </a:r>
            <a:endParaRPr lang="en-GB" dirty="0"/>
          </a:p>
        </p:txBody>
      </p:sp>
      <p:sp>
        <p:nvSpPr>
          <p:cNvPr id="4" name="Slide Number Placeholder 3"/>
          <p:cNvSpPr>
            <a:spLocks noGrp="1"/>
          </p:cNvSpPr>
          <p:nvPr>
            <p:ph type="sldNum" sz="quarter" idx="10"/>
          </p:nvPr>
        </p:nvSpPr>
        <p:spPr/>
        <p:txBody>
          <a:bodyPr/>
          <a:lstStyle/>
          <a:p>
            <a:fld id="{E7FD4C37-54E4-4F7D-BC5D-91CF42350268}" type="slidenum">
              <a:rPr lang="en-GB" smtClean="0"/>
              <a:t>18</a:t>
            </a:fld>
            <a:endParaRPr lang="en-GB"/>
          </a:p>
        </p:txBody>
      </p:sp>
    </p:spTree>
    <p:extLst>
      <p:ext uri="{BB962C8B-B14F-4D97-AF65-F5344CB8AC3E}">
        <p14:creationId xmlns:p14="http://schemas.microsoft.com/office/powerpoint/2010/main" val="2576089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FD4C37-54E4-4F7D-BC5D-91CF42350268}" type="slidenum">
              <a:rPr lang="en-GB" smtClean="0"/>
              <a:t>19</a:t>
            </a:fld>
            <a:endParaRPr lang="en-GB"/>
          </a:p>
        </p:txBody>
      </p:sp>
    </p:spTree>
    <p:extLst>
      <p:ext uri="{BB962C8B-B14F-4D97-AF65-F5344CB8AC3E}">
        <p14:creationId xmlns:p14="http://schemas.microsoft.com/office/powerpoint/2010/main" val="2168903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Neil</a:t>
            </a:r>
          </a:p>
        </p:txBody>
      </p:sp>
      <p:sp>
        <p:nvSpPr>
          <p:cNvPr id="4" name="Slide Number Placeholder 3"/>
          <p:cNvSpPr>
            <a:spLocks noGrp="1"/>
          </p:cNvSpPr>
          <p:nvPr>
            <p:ph type="sldNum" sz="quarter" idx="10"/>
          </p:nvPr>
        </p:nvSpPr>
        <p:spPr/>
        <p:txBody>
          <a:bodyPr/>
          <a:lstStyle/>
          <a:p>
            <a:fld id="{E7FD4C37-54E4-4F7D-BC5D-91CF42350268}" type="slidenum">
              <a:rPr lang="en-GB" smtClean="0"/>
              <a:t>20</a:t>
            </a:fld>
            <a:endParaRPr lang="en-GB"/>
          </a:p>
        </p:txBody>
      </p:sp>
    </p:spTree>
    <p:extLst>
      <p:ext uri="{BB962C8B-B14F-4D97-AF65-F5344CB8AC3E}">
        <p14:creationId xmlns:p14="http://schemas.microsoft.com/office/powerpoint/2010/main" val="3657456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Neil</a:t>
            </a:r>
          </a:p>
        </p:txBody>
      </p:sp>
      <p:sp>
        <p:nvSpPr>
          <p:cNvPr id="4" name="Slide Number Placeholder 3"/>
          <p:cNvSpPr>
            <a:spLocks noGrp="1"/>
          </p:cNvSpPr>
          <p:nvPr>
            <p:ph type="sldNum" sz="quarter" idx="10"/>
          </p:nvPr>
        </p:nvSpPr>
        <p:spPr/>
        <p:txBody>
          <a:bodyPr/>
          <a:lstStyle/>
          <a:p>
            <a:fld id="{E7FD4C37-54E4-4F7D-BC5D-91CF42350268}" type="slidenum">
              <a:rPr lang="en-GB" smtClean="0"/>
              <a:t>21</a:t>
            </a:fld>
            <a:endParaRPr lang="en-GB"/>
          </a:p>
        </p:txBody>
      </p:sp>
    </p:spTree>
    <p:extLst>
      <p:ext uri="{BB962C8B-B14F-4D97-AF65-F5344CB8AC3E}">
        <p14:creationId xmlns:p14="http://schemas.microsoft.com/office/powerpoint/2010/main" val="1022655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22</a:t>
            </a:fld>
            <a:endParaRPr lang="en-GB"/>
          </a:p>
        </p:txBody>
      </p:sp>
    </p:spTree>
    <p:extLst>
      <p:ext uri="{BB962C8B-B14F-4D97-AF65-F5344CB8AC3E}">
        <p14:creationId xmlns:p14="http://schemas.microsoft.com/office/powerpoint/2010/main" val="3352520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i="1" dirty="0"/>
              <a:t> </a:t>
            </a:r>
          </a:p>
          <a:p>
            <a:r>
              <a:rPr lang="en-GB" sz="1600" b="1" dirty="0"/>
              <a:t>But now…</a:t>
            </a:r>
            <a:endParaRPr lang="en-GB" sz="1600" dirty="0"/>
          </a:p>
          <a:p>
            <a:r>
              <a:rPr lang="en-GB" sz="1600" dirty="0"/>
              <a:t>Our sins can be wiped out forever.</a:t>
            </a:r>
          </a:p>
          <a:p>
            <a:r>
              <a:rPr lang="en-GB" sz="1600" dirty="0"/>
              <a:t>Now you know what effect our sin has on God and what Jesus went through for us you should be able to understand better why it grieves the Holy Spirit when we sin.</a:t>
            </a:r>
          </a:p>
          <a:p>
            <a:r>
              <a:rPr lang="en-GB" sz="1600" dirty="0"/>
              <a:t> </a:t>
            </a:r>
          </a:p>
          <a:p>
            <a:r>
              <a:rPr lang="en-GB" sz="1600" dirty="0"/>
              <a:t>Unconfessed sin separates us from God and prevents us from experiencing forgiveness. We need to deal with it quickly so we can get back into contact with our Father.</a:t>
            </a:r>
          </a:p>
          <a:p>
            <a:endParaRPr lang="en-GB" dirty="0"/>
          </a:p>
        </p:txBody>
      </p:sp>
      <p:sp>
        <p:nvSpPr>
          <p:cNvPr id="4" name="Slide Number Placeholder 3"/>
          <p:cNvSpPr>
            <a:spLocks noGrp="1"/>
          </p:cNvSpPr>
          <p:nvPr>
            <p:ph type="sldNum" sz="quarter" idx="10"/>
          </p:nvPr>
        </p:nvSpPr>
        <p:spPr/>
        <p:txBody>
          <a:bodyPr/>
          <a:lstStyle/>
          <a:p>
            <a:fld id="{E7FD4C37-54E4-4F7D-BC5D-91CF42350268}" type="slidenum">
              <a:rPr lang="en-GB" smtClean="0"/>
              <a:t>23</a:t>
            </a:fld>
            <a:endParaRPr lang="en-GB"/>
          </a:p>
        </p:txBody>
      </p:sp>
    </p:spTree>
    <p:extLst>
      <p:ext uri="{BB962C8B-B14F-4D97-AF65-F5344CB8AC3E}">
        <p14:creationId xmlns:p14="http://schemas.microsoft.com/office/powerpoint/2010/main" val="3775208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24</a:t>
            </a:fld>
            <a:endParaRPr lang="en-GB"/>
          </a:p>
        </p:txBody>
      </p:sp>
    </p:spTree>
    <p:extLst>
      <p:ext uri="{BB962C8B-B14F-4D97-AF65-F5344CB8AC3E}">
        <p14:creationId xmlns:p14="http://schemas.microsoft.com/office/powerpoint/2010/main" val="33649141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dirty="0"/>
              <a:t>Sin of omission or commission – things we have done and things we have not done</a:t>
            </a:r>
          </a:p>
          <a:p>
            <a:pPr fontAlgn="base"/>
            <a:r>
              <a:rPr lang="en-GB" dirty="0"/>
              <a:t>Set yourself apart to God. Old clothing doesn't fit any more. Throw off that which hinders.</a:t>
            </a:r>
          </a:p>
          <a:p>
            <a:pPr fontAlgn="base"/>
            <a:r>
              <a:rPr lang="en-GB" dirty="0"/>
              <a:t>Therefore, since we are surrounded by such a great cloud of witnesses, let us throw off everything that hinders and the sin that so easily entangles. And let us run with perseverance the race marked out for us, Hebrews 12:1</a:t>
            </a:r>
          </a:p>
          <a:p>
            <a:pPr fontAlgn="base"/>
            <a:endParaRPr lang="en-US" dirty="0"/>
          </a:p>
          <a:p>
            <a:r>
              <a:rPr lang="en-US" sz="1200" b="1" i="0" u="none" strike="noStrike" kern="1200" dirty="0">
                <a:solidFill>
                  <a:schemeClr val="tx1"/>
                </a:solidFill>
                <a:effectLst/>
                <a:latin typeface="+mn-lt"/>
                <a:ea typeface="+mn-ea"/>
                <a:cs typeface="+mn-cs"/>
                <a:hlinkClick r:id="rId3"/>
              </a:rPr>
              <a:t>56</a:t>
            </a:r>
            <a:r>
              <a:rPr lang="en-US" sz="1200" b="0" i="0" kern="1200" dirty="0">
                <a:solidFill>
                  <a:schemeClr val="tx1"/>
                </a:solidFill>
                <a:effectLst/>
                <a:latin typeface="+mn-lt"/>
                <a:ea typeface="+mn-ea"/>
                <a:cs typeface="+mn-cs"/>
              </a:rPr>
              <a:t>The sting of death is sin, and the power of sin is the law. </a:t>
            </a:r>
            <a:r>
              <a:rPr lang="en-US" sz="1200" b="1" i="0" u="none" strike="noStrike" kern="1200" dirty="0">
                <a:solidFill>
                  <a:schemeClr val="tx1"/>
                </a:solidFill>
                <a:effectLst/>
                <a:latin typeface="+mn-lt"/>
                <a:ea typeface="+mn-ea"/>
                <a:cs typeface="+mn-cs"/>
                <a:hlinkClick r:id="rId4"/>
              </a:rPr>
              <a:t>57</a:t>
            </a:r>
            <a:r>
              <a:rPr lang="en-US" sz="1200" b="0" i="0" kern="1200" dirty="0">
                <a:solidFill>
                  <a:schemeClr val="tx1"/>
                </a:solidFill>
                <a:effectLst/>
                <a:latin typeface="+mn-lt"/>
                <a:ea typeface="+mn-ea"/>
                <a:cs typeface="+mn-cs"/>
              </a:rPr>
              <a:t>But thanks be to God! He gives us the victory through our Lord Jesus Christ.</a:t>
            </a:r>
          </a:p>
          <a:p>
            <a:r>
              <a:rPr lang="en-US" sz="1200" b="1" i="0" u="none" strike="noStrike" kern="1200" dirty="0">
                <a:solidFill>
                  <a:schemeClr val="tx1"/>
                </a:solidFill>
                <a:effectLst/>
                <a:latin typeface="+mn-lt"/>
                <a:ea typeface="+mn-ea"/>
                <a:cs typeface="+mn-cs"/>
                <a:hlinkClick r:id="rId5"/>
              </a:rPr>
              <a:t>58</a:t>
            </a:r>
            <a:r>
              <a:rPr lang="en-US" sz="1200" b="0" i="0" kern="1200" dirty="0">
                <a:solidFill>
                  <a:schemeClr val="tx1"/>
                </a:solidFill>
                <a:effectLst/>
                <a:latin typeface="+mn-lt"/>
                <a:ea typeface="+mn-ea"/>
                <a:cs typeface="+mn-cs"/>
              </a:rPr>
              <a:t>Therefore, my dear brothers and sisters, stand firm. Let nothing move you. Always give yourselves fully to the work of the Lord, because you know that your labor in the Lord is not in vain.</a:t>
            </a:r>
          </a:p>
          <a:p>
            <a:pPr fontAlgn="base"/>
            <a:endParaRPr lang="en-GB" dirty="0"/>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25</a:t>
            </a:fld>
            <a:endParaRPr lang="en-GB"/>
          </a:p>
        </p:txBody>
      </p:sp>
    </p:spTree>
    <p:extLst>
      <p:ext uri="{BB962C8B-B14F-4D97-AF65-F5344CB8AC3E}">
        <p14:creationId xmlns:p14="http://schemas.microsoft.com/office/powerpoint/2010/main" val="40346913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26</a:t>
            </a:fld>
            <a:endParaRPr lang="en-GB"/>
          </a:p>
        </p:txBody>
      </p:sp>
    </p:spTree>
    <p:extLst>
      <p:ext uri="{BB962C8B-B14F-4D97-AF65-F5344CB8AC3E}">
        <p14:creationId xmlns:p14="http://schemas.microsoft.com/office/powerpoint/2010/main" val="13071754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1 Cor 12</a:t>
            </a:r>
          </a:p>
          <a:p>
            <a:r>
              <a:rPr lang="en-US" sz="1200" b="1" i="0" kern="1200" baseline="30000" dirty="0">
                <a:solidFill>
                  <a:schemeClr val="tx1"/>
                </a:solidFill>
                <a:effectLst/>
                <a:latin typeface="+mn-lt"/>
                <a:ea typeface="+mn-ea"/>
                <a:cs typeface="+mn-cs"/>
              </a:rPr>
              <a:t>12 </a:t>
            </a:r>
            <a:r>
              <a:rPr lang="en-US" sz="1200" b="0" i="0" kern="1200" dirty="0">
                <a:solidFill>
                  <a:schemeClr val="tx1"/>
                </a:solidFill>
                <a:effectLst/>
                <a:latin typeface="+mn-lt"/>
                <a:ea typeface="+mn-ea"/>
                <a:cs typeface="+mn-cs"/>
              </a:rPr>
              <a:t>Just as a body, though one, has many parts, but all its many parts form one body, so it is with Christ. </a:t>
            </a:r>
            <a:r>
              <a:rPr lang="en-US" sz="1200" b="1" i="0" kern="1200" baseline="30000" dirty="0">
                <a:solidFill>
                  <a:schemeClr val="tx1"/>
                </a:solidFill>
                <a:effectLst/>
                <a:latin typeface="+mn-lt"/>
                <a:ea typeface="+mn-ea"/>
                <a:cs typeface="+mn-cs"/>
              </a:rPr>
              <a:t>13 </a:t>
            </a:r>
            <a:r>
              <a:rPr lang="en-US" sz="1200" b="0" i="0" kern="1200" dirty="0">
                <a:solidFill>
                  <a:schemeClr val="tx1"/>
                </a:solidFill>
                <a:effectLst/>
                <a:latin typeface="+mn-lt"/>
                <a:ea typeface="+mn-ea"/>
                <a:cs typeface="+mn-cs"/>
              </a:rPr>
              <a:t>For we were all baptized by</a:t>
            </a:r>
            <a:r>
              <a:rPr lang="en-US" sz="1200" b="0" i="0" kern="1200" baseline="30000" dirty="0">
                <a:solidFill>
                  <a:schemeClr val="tx1"/>
                </a:solidFill>
                <a:effectLst/>
                <a:latin typeface="+mn-lt"/>
                <a:ea typeface="+mn-ea"/>
                <a:cs typeface="+mn-cs"/>
              </a:rPr>
              <a:t>[</a:t>
            </a:r>
            <a:r>
              <a:rPr lang="en-US" sz="1200" b="0" i="0" kern="1200" baseline="30000" dirty="0">
                <a:solidFill>
                  <a:schemeClr val="tx1"/>
                </a:solidFill>
                <a:effectLst/>
                <a:latin typeface="+mn-lt"/>
                <a:ea typeface="+mn-ea"/>
                <a:cs typeface="+mn-cs"/>
                <a:hlinkClick r:id="rId3" tooltip="See footnote c"/>
              </a:rPr>
              <a:t>c</a:t>
            </a:r>
            <a:r>
              <a:rPr lang="en-US" sz="1200" b="0" i="0" kern="1200" baseline="300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one Spirit so as to form one body—whether Jews or Gentiles, slave or free—and we were all given the one Spirit to drink. </a:t>
            </a:r>
            <a:r>
              <a:rPr lang="en-US" sz="1200" b="1" i="0" kern="1200" baseline="30000" dirty="0">
                <a:solidFill>
                  <a:schemeClr val="tx1"/>
                </a:solidFill>
                <a:effectLst/>
                <a:latin typeface="+mn-lt"/>
                <a:ea typeface="+mn-ea"/>
                <a:cs typeface="+mn-cs"/>
              </a:rPr>
              <a:t>14 </a:t>
            </a:r>
            <a:r>
              <a:rPr lang="en-US" sz="1200" b="0" i="0" kern="1200" dirty="0">
                <a:solidFill>
                  <a:schemeClr val="tx1"/>
                </a:solidFill>
                <a:effectLst/>
                <a:latin typeface="+mn-lt"/>
                <a:ea typeface="+mn-ea"/>
                <a:cs typeface="+mn-cs"/>
              </a:rPr>
              <a:t>Even so the body is not made up of one part but of many.</a:t>
            </a:r>
          </a:p>
          <a:p>
            <a:r>
              <a:rPr lang="en-US" sz="1200" b="1" i="0" kern="1200" baseline="30000" dirty="0">
                <a:solidFill>
                  <a:schemeClr val="tx1"/>
                </a:solidFill>
                <a:effectLst/>
                <a:latin typeface="+mn-lt"/>
                <a:ea typeface="+mn-ea"/>
                <a:cs typeface="+mn-cs"/>
              </a:rPr>
              <a:t>15 </a:t>
            </a:r>
            <a:r>
              <a:rPr lang="en-US" sz="1200" b="0" i="0" kern="1200" dirty="0">
                <a:solidFill>
                  <a:schemeClr val="tx1"/>
                </a:solidFill>
                <a:effectLst/>
                <a:latin typeface="+mn-lt"/>
                <a:ea typeface="+mn-ea"/>
                <a:cs typeface="+mn-cs"/>
              </a:rPr>
              <a:t>Now if the foot should say, “Because I am not a hand, I do not belong to the body,” it would not for that reason stop being part of the body. </a:t>
            </a:r>
            <a:r>
              <a:rPr lang="en-US" sz="1200" b="1" i="0" kern="1200" baseline="30000" dirty="0">
                <a:solidFill>
                  <a:schemeClr val="tx1"/>
                </a:solidFill>
                <a:effectLst/>
                <a:latin typeface="+mn-lt"/>
                <a:ea typeface="+mn-ea"/>
                <a:cs typeface="+mn-cs"/>
              </a:rPr>
              <a:t>16 </a:t>
            </a:r>
            <a:r>
              <a:rPr lang="en-US" sz="1200" b="0" i="0" kern="1200" dirty="0">
                <a:solidFill>
                  <a:schemeClr val="tx1"/>
                </a:solidFill>
                <a:effectLst/>
                <a:latin typeface="+mn-lt"/>
                <a:ea typeface="+mn-ea"/>
                <a:cs typeface="+mn-cs"/>
              </a:rPr>
              <a:t>And if the ear should say, “Because I am not an eye, I do not belong to the body,” it would not for that reason stop being part of the body. </a:t>
            </a:r>
            <a:r>
              <a:rPr lang="en-US" sz="1200" b="1" i="0" kern="1200" baseline="30000" dirty="0">
                <a:solidFill>
                  <a:schemeClr val="tx1"/>
                </a:solidFill>
                <a:effectLst/>
                <a:latin typeface="+mn-lt"/>
                <a:ea typeface="+mn-ea"/>
                <a:cs typeface="+mn-cs"/>
              </a:rPr>
              <a:t>17 </a:t>
            </a:r>
            <a:r>
              <a:rPr lang="en-US" sz="1200" b="0" i="0" kern="1200" dirty="0">
                <a:solidFill>
                  <a:schemeClr val="tx1"/>
                </a:solidFill>
                <a:effectLst/>
                <a:latin typeface="+mn-lt"/>
                <a:ea typeface="+mn-ea"/>
                <a:cs typeface="+mn-cs"/>
              </a:rPr>
              <a:t>If the whole body were an eye, where would the sense of hearing be? If the whole body were an ear, where would the sense of smell be? </a:t>
            </a:r>
            <a:r>
              <a:rPr lang="en-US" sz="1200" b="1" i="0" kern="1200" baseline="30000" dirty="0">
                <a:solidFill>
                  <a:schemeClr val="tx1"/>
                </a:solidFill>
                <a:effectLst/>
                <a:latin typeface="+mn-lt"/>
                <a:ea typeface="+mn-ea"/>
                <a:cs typeface="+mn-cs"/>
              </a:rPr>
              <a:t>18 </a:t>
            </a:r>
            <a:r>
              <a:rPr lang="en-US" sz="1200" b="0" i="0" kern="1200" dirty="0">
                <a:solidFill>
                  <a:schemeClr val="tx1"/>
                </a:solidFill>
                <a:effectLst/>
                <a:latin typeface="+mn-lt"/>
                <a:ea typeface="+mn-ea"/>
                <a:cs typeface="+mn-cs"/>
              </a:rPr>
              <a:t>But in fact God has placed the parts in the body, every one of them, just as he wanted them to be. </a:t>
            </a:r>
            <a:r>
              <a:rPr lang="en-US" sz="1200" b="1" i="0" kern="1200" baseline="30000" dirty="0">
                <a:solidFill>
                  <a:schemeClr val="tx1"/>
                </a:solidFill>
                <a:effectLst/>
                <a:latin typeface="+mn-lt"/>
                <a:ea typeface="+mn-ea"/>
                <a:cs typeface="+mn-cs"/>
              </a:rPr>
              <a:t>19 </a:t>
            </a:r>
            <a:r>
              <a:rPr lang="en-US" sz="1200" b="0" i="0" kern="1200" dirty="0">
                <a:solidFill>
                  <a:schemeClr val="tx1"/>
                </a:solidFill>
                <a:effectLst/>
                <a:latin typeface="+mn-lt"/>
                <a:ea typeface="+mn-ea"/>
                <a:cs typeface="+mn-cs"/>
              </a:rPr>
              <a:t>If they were all one part, where would the body be? </a:t>
            </a:r>
            <a:r>
              <a:rPr lang="en-US" sz="1200" b="1" i="0" kern="1200" baseline="30000" dirty="0">
                <a:solidFill>
                  <a:schemeClr val="tx1"/>
                </a:solidFill>
                <a:effectLst/>
                <a:latin typeface="+mn-lt"/>
                <a:ea typeface="+mn-ea"/>
                <a:cs typeface="+mn-cs"/>
              </a:rPr>
              <a:t>20 </a:t>
            </a:r>
            <a:r>
              <a:rPr lang="en-US" sz="1200" b="0" i="0" kern="1200" dirty="0">
                <a:solidFill>
                  <a:schemeClr val="tx1"/>
                </a:solidFill>
                <a:effectLst/>
                <a:latin typeface="+mn-lt"/>
                <a:ea typeface="+mn-ea"/>
                <a:cs typeface="+mn-cs"/>
              </a:rPr>
              <a:t>As it is, there are many parts, but one body.</a:t>
            </a:r>
          </a:p>
          <a:p>
            <a:r>
              <a:rPr lang="en-US" sz="1200" b="1" i="0" kern="1200" baseline="30000" dirty="0">
                <a:solidFill>
                  <a:schemeClr val="tx1"/>
                </a:solidFill>
                <a:effectLst/>
                <a:latin typeface="+mn-lt"/>
                <a:ea typeface="+mn-ea"/>
                <a:cs typeface="+mn-cs"/>
              </a:rPr>
              <a:t>21 </a:t>
            </a:r>
            <a:r>
              <a:rPr lang="en-US" sz="1200" b="0" i="0" kern="1200" dirty="0">
                <a:solidFill>
                  <a:schemeClr val="tx1"/>
                </a:solidFill>
                <a:effectLst/>
                <a:latin typeface="+mn-lt"/>
                <a:ea typeface="+mn-ea"/>
                <a:cs typeface="+mn-cs"/>
              </a:rPr>
              <a:t>The eye cannot say to the hand, “I don’t need you!” And the head cannot say to the feet, “I don’t need you!” </a:t>
            </a:r>
            <a:r>
              <a:rPr lang="en-US" sz="1200" b="1" i="0" kern="1200" baseline="30000" dirty="0">
                <a:solidFill>
                  <a:schemeClr val="tx1"/>
                </a:solidFill>
                <a:effectLst/>
                <a:latin typeface="+mn-lt"/>
                <a:ea typeface="+mn-ea"/>
                <a:cs typeface="+mn-cs"/>
              </a:rPr>
              <a:t>22 </a:t>
            </a:r>
            <a:r>
              <a:rPr lang="en-US" sz="1200" b="0" i="0" kern="1200" dirty="0">
                <a:solidFill>
                  <a:schemeClr val="tx1"/>
                </a:solidFill>
                <a:effectLst/>
                <a:latin typeface="+mn-lt"/>
                <a:ea typeface="+mn-ea"/>
                <a:cs typeface="+mn-cs"/>
              </a:rPr>
              <a:t>On the contrary, those parts of the body that seem to be weaker are indispensable, </a:t>
            </a:r>
            <a:r>
              <a:rPr lang="en-US" sz="1200" b="1" i="0" kern="1200" baseline="30000" dirty="0">
                <a:solidFill>
                  <a:schemeClr val="tx1"/>
                </a:solidFill>
                <a:effectLst/>
                <a:latin typeface="+mn-lt"/>
                <a:ea typeface="+mn-ea"/>
                <a:cs typeface="+mn-cs"/>
              </a:rPr>
              <a:t>23 </a:t>
            </a:r>
            <a:r>
              <a:rPr lang="en-US" sz="1200" b="0" i="0" kern="1200" dirty="0">
                <a:solidFill>
                  <a:schemeClr val="tx1"/>
                </a:solidFill>
                <a:effectLst/>
                <a:latin typeface="+mn-lt"/>
                <a:ea typeface="+mn-ea"/>
                <a:cs typeface="+mn-cs"/>
              </a:rPr>
              <a:t>and the parts that we think are less honorable we treat with special honor. And the parts that are unpresentable are treated with special modesty, </a:t>
            </a:r>
            <a:r>
              <a:rPr lang="en-US" sz="1200" b="1" i="0" kern="1200" baseline="30000" dirty="0">
                <a:solidFill>
                  <a:schemeClr val="tx1"/>
                </a:solidFill>
                <a:effectLst/>
                <a:latin typeface="+mn-lt"/>
                <a:ea typeface="+mn-ea"/>
                <a:cs typeface="+mn-cs"/>
              </a:rPr>
              <a:t>24 </a:t>
            </a:r>
            <a:r>
              <a:rPr lang="en-US" sz="1200" b="0" i="0" kern="1200" dirty="0">
                <a:solidFill>
                  <a:schemeClr val="tx1"/>
                </a:solidFill>
                <a:effectLst/>
                <a:latin typeface="+mn-lt"/>
                <a:ea typeface="+mn-ea"/>
                <a:cs typeface="+mn-cs"/>
              </a:rPr>
              <a:t>while our presentable parts need no special treatment. But God has put the body together, giving greater honor to the parts that lacked it, </a:t>
            </a:r>
            <a:r>
              <a:rPr lang="en-US" sz="1200" b="1" i="0" kern="1200" baseline="30000" dirty="0">
                <a:solidFill>
                  <a:schemeClr val="tx1"/>
                </a:solidFill>
                <a:effectLst/>
                <a:latin typeface="+mn-lt"/>
                <a:ea typeface="+mn-ea"/>
                <a:cs typeface="+mn-cs"/>
              </a:rPr>
              <a:t>25 </a:t>
            </a:r>
            <a:r>
              <a:rPr lang="en-US" sz="1200" b="0" i="0" kern="1200" dirty="0">
                <a:solidFill>
                  <a:schemeClr val="tx1"/>
                </a:solidFill>
                <a:effectLst/>
                <a:latin typeface="+mn-lt"/>
                <a:ea typeface="+mn-ea"/>
                <a:cs typeface="+mn-cs"/>
              </a:rPr>
              <a:t>so that there should be no division in the body, but that its parts should have equal concern for each other. </a:t>
            </a:r>
            <a:r>
              <a:rPr lang="en-US" sz="1200" b="1" i="0" kern="1200" baseline="30000" dirty="0">
                <a:solidFill>
                  <a:schemeClr val="tx1"/>
                </a:solidFill>
                <a:effectLst/>
                <a:latin typeface="+mn-lt"/>
                <a:ea typeface="+mn-ea"/>
                <a:cs typeface="+mn-cs"/>
              </a:rPr>
              <a:t>26 </a:t>
            </a:r>
            <a:r>
              <a:rPr lang="en-US" sz="1200" b="0" i="0" kern="1200" dirty="0">
                <a:solidFill>
                  <a:schemeClr val="tx1"/>
                </a:solidFill>
                <a:effectLst/>
                <a:latin typeface="+mn-lt"/>
                <a:ea typeface="+mn-ea"/>
                <a:cs typeface="+mn-cs"/>
              </a:rPr>
              <a:t>If one part suffers, every part suffers with it; if one part is honored, every part rejoices with it.</a:t>
            </a:r>
          </a:p>
          <a:p>
            <a:r>
              <a:rPr lang="en-US" sz="1200" b="1" i="0" kern="1200" baseline="30000" dirty="0">
                <a:solidFill>
                  <a:schemeClr val="tx1"/>
                </a:solidFill>
                <a:effectLst/>
                <a:latin typeface="+mn-lt"/>
                <a:ea typeface="+mn-ea"/>
                <a:cs typeface="+mn-cs"/>
              </a:rPr>
              <a:t>27 </a:t>
            </a:r>
            <a:r>
              <a:rPr lang="en-US" sz="1200" b="0" i="0" kern="1200" dirty="0">
                <a:solidFill>
                  <a:schemeClr val="tx1"/>
                </a:solidFill>
                <a:effectLst/>
                <a:latin typeface="+mn-lt"/>
                <a:ea typeface="+mn-ea"/>
                <a:cs typeface="+mn-cs"/>
              </a:rPr>
              <a:t>Now you are the body of Christ, and each one of you is a part of it. </a:t>
            </a:r>
          </a:p>
          <a:p>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27</a:t>
            </a:fld>
            <a:endParaRPr lang="en-GB"/>
          </a:p>
        </p:txBody>
      </p:sp>
    </p:spTree>
    <p:extLst>
      <p:ext uri="{BB962C8B-B14F-4D97-AF65-F5344CB8AC3E}">
        <p14:creationId xmlns:p14="http://schemas.microsoft.com/office/powerpoint/2010/main" val="10804956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Unworthiness</a:t>
            </a:r>
          </a:p>
          <a:p>
            <a:br>
              <a:rPr lang="en-GB" sz="1200" b="0" i="0" kern="1200" dirty="0">
                <a:solidFill>
                  <a:schemeClr val="tx1"/>
                </a:solidFill>
                <a:effectLst/>
                <a:latin typeface="+mn-lt"/>
                <a:ea typeface="+mn-ea"/>
                <a:cs typeface="+mn-cs"/>
              </a:rPr>
            </a:br>
            <a:r>
              <a:rPr lang="en-GB" dirty="0"/>
              <a:t>Our mind is elsewhere</a:t>
            </a:r>
          </a:p>
          <a:p>
            <a:r>
              <a:rPr lang="en-GB" dirty="0"/>
              <a:t>Being over casual</a:t>
            </a:r>
          </a:p>
          <a:p>
            <a:r>
              <a:rPr lang="en-GB" dirty="0"/>
              <a:t>Doing it out of duty - legalism</a:t>
            </a:r>
          </a:p>
          <a:p>
            <a:r>
              <a:rPr lang="en-GB" dirty="0"/>
              <a:t>Failing to remember the significance of what we are doing – its power and reality</a:t>
            </a:r>
          </a:p>
          <a:p>
            <a:r>
              <a:rPr lang="en-GB" dirty="0"/>
              <a:t>Going through the motions </a:t>
            </a:r>
            <a:r>
              <a:rPr lang="en-GB" dirty="0" err="1"/>
              <a:t>eg</a:t>
            </a:r>
            <a:r>
              <a:rPr lang="en-GB" dirty="0"/>
              <a:t> if you have not made Jesus Lord of your life</a:t>
            </a:r>
          </a:p>
          <a:p>
            <a:pPr fontAlgn="base"/>
            <a:endParaRPr lang="en-GB" sz="1200" b="0" i="0" kern="1200" dirty="0">
              <a:solidFill>
                <a:schemeClr val="tx1"/>
              </a:solidFill>
              <a:effectLst/>
              <a:latin typeface="+mn-lt"/>
              <a:ea typeface="+mn-ea"/>
              <a:cs typeface="+mn-cs"/>
            </a:endParaRPr>
          </a:p>
          <a:p>
            <a:pPr fontAlgn="base"/>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28</a:t>
            </a:fld>
            <a:endParaRPr lang="en-GB"/>
          </a:p>
        </p:txBody>
      </p:sp>
    </p:spTree>
    <p:extLst>
      <p:ext uri="{BB962C8B-B14F-4D97-AF65-F5344CB8AC3E}">
        <p14:creationId xmlns:p14="http://schemas.microsoft.com/office/powerpoint/2010/main" val="2769550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29</a:t>
            </a:fld>
            <a:endParaRPr lang="en-GB"/>
          </a:p>
        </p:txBody>
      </p:sp>
    </p:spTree>
    <p:extLst>
      <p:ext uri="{BB962C8B-B14F-4D97-AF65-F5344CB8AC3E}">
        <p14:creationId xmlns:p14="http://schemas.microsoft.com/office/powerpoint/2010/main" val="442892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around you in your groups.</a:t>
            </a:r>
          </a:p>
          <a:p>
            <a:r>
              <a:rPr lang="en-US" dirty="0"/>
              <a:t>These people are here today because god has called them here, or they are seeking his voice.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the person on your left and the person on your right, I want you to say </a:t>
            </a:r>
            <a:r>
              <a:rPr lang="en-US" sz="1200" i="1" dirty="0">
                <a:solidFill>
                  <a:schemeClr val="bg2">
                    <a:lumMod val="50000"/>
                  </a:schemeClr>
                </a:solidFill>
              </a:rPr>
              <a:t>I thank God that he has joined us (or is joining us) together in this group today. I appreciate you.</a:t>
            </a:r>
            <a:endParaRPr lang="en-GB" sz="1200" i="1" dirty="0">
              <a:solidFill>
                <a:schemeClr val="bg2">
                  <a:lumMod val="50000"/>
                </a:schemeClr>
              </a:solidFill>
            </a:endParaRPr>
          </a:p>
          <a:p>
            <a:r>
              <a:rPr lang="en-US" dirty="0"/>
              <a:t>Then let’s wait.  Perhaps God will give you a specific encouragement. If he does, share it.</a:t>
            </a:r>
          </a:p>
          <a:p>
            <a:endParaRPr lang="en-US" dirty="0"/>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30</a:t>
            </a:fld>
            <a:endParaRPr lang="en-GB"/>
          </a:p>
        </p:txBody>
      </p:sp>
    </p:spTree>
    <p:extLst>
      <p:ext uri="{BB962C8B-B14F-4D97-AF65-F5344CB8AC3E}">
        <p14:creationId xmlns:p14="http://schemas.microsoft.com/office/powerpoint/2010/main" val="36567792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r>
              <a:rPr lang="en-GB" dirty="0"/>
              <a:t>here is also a tray of alcohol free wine. Each tray will be shared between two groups when we come to that part.</a:t>
            </a:r>
          </a:p>
          <a:p>
            <a:r>
              <a:rPr lang="en-US" dirty="0"/>
              <a:t>W</a:t>
            </a:r>
            <a:r>
              <a:rPr lang="en-GB" dirty="0"/>
              <a:t>hen the stewards have joined a group and sat down, we will move onto the next stage.</a:t>
            </a:r>
            <a:endParaRPr lang="en-US" dirty="0"/>
          </a:p>
          <a:p>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31</a:t>
            </a:fld>
            <a:endParaRPr lang="en-GB"/>
          </a:p>
        </p:txBody>
      </p:sp>
    </p:spTree>
    <p:extLst>
      <p:ext uri="{BB962C8B-B14F-4D97-AF65-F5344CB8AC3E}">
        <p14:creationId xmlns:p14="http://schemas.microsoft.com/office/powerpoint/2010/main" val="24721055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32</a:t>
            </a:fld>
            <a:endParaRPr lang="en-GB"/>
          </a:p>
        </p:txBody>
      </p:sp>
    </p:spTree>
    <p:extLst>
      <p:ext uri="{BB962C8B-B14F-4D97-AF65-F5344CB8AC3E}">
        <p14:creationId xmlns:p14="http://schemas.microsoft.com/office/powerpoint/2010/main" val="22758993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F9D56-F7BC-454A-A12D-22D7DF88C468}" type="slidenum">
              <a:rPr lang="en-GB" smtClean="0"/>
              <a:t>33</a:t>
            </a:fld>
            <a:endParaRPr lang="en-GB"/>
          </a:p>
        </p:txBody>
      </p:sp>
    </p:spTree>
    <p:extLst>
      <p:ext uri="{BB962C8B-B14F-4D97-AF65-F5344CB8AC3E}">
        <p14:creationId xmlns:p14="http://schemas.microsoft.com/office/powerpoint/2010/main" val="37348809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br>
              <a:rPr lang="en-GB" sz="1200" b="0" i="0" kern="1200" dirty="0">
                <a:solidFill>
                  <a:schemeClr val="tx1"/>
                </a:solidFill>
                <a:effectLst/>
                <a:latin typeface="+mn-lt"/>
                <a:ea typeface="+mn-ea"/>
                <a:cs typeface="+mn-cs"/>
              </a:rPr>
            </a:br>
            <a:endParaRPr lang="en-GB" dirty="0"/>
          </a:p>
        </p:txBody>
      </p:sp>
      <p:sp>
        <p:nvSpPr>
          <p:cNvPr id="4" name="Slide Number Placeholder 3"/>
          <p:cNvSpPr>
            <a:spLocks noGrp="1"/>
          </p:cNvSpPr>
          <p:nvPr>
            <p:ph type="sldNum" sz="quarter" idx="5"/>
          </p:nvPr>
        </p:nvSpPr>
        <p:spPr/>
        <p:txBody>
          <a:bodyPr/>
          <a:lstStyle/>
          <a:p>
            <a:fld id="{5F1F9D56-F7BC-454A-A12D-22D7DF88C468}" type="slidenum">
              <a:rPr lang="en-GB" smtClean="0"/>
              <a:t>34</a:t>
            </a:fld>
            <a:endParaRPr lang="en-GB"/>
          </a:p>
        </p:txBody>
      </p:sp>
    </p:spTree>
    <p:extLst>
      <p:ext uri="{BB962C8B-B14F-4D97-AF65-F5344CB8AC3E}">
        <p14:creationId xmlns:p14="http://schemas.microsoft.com/office/powerpoint/2010/main" val="70774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61980-470B-5733-BC51-BF1A893EE3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997622-A43C-3544-67B0-2E9EFF306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E1FF488-49E5-FEF1-251A-288E478F11E5}"/>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5" name="Footer Placeholder 4">
            <a:extLst>
              <a:ext uri="{FF2B5EF4-FFF2-40B4-BE49-F238E27FC236}">
                <a16:creationId xmlns:a16="http://schemas.microsoft.com/office/drawing/2014/main" id="{3B8F8C0D-F613-ECFB-C914-4D85A841E7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E5074D-EAC4-FD4A-2B6E-F8854300A934}"/>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3753776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92DC-65B3-0D4F-C3A6-D73950598F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203099-E40A-CA51-872C-3C8DBC3700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6033AC-D049-451F-92DC-D9D92AB0B654}"/>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5" name="Footer Placeholder 4">
            <a:extLst>
              <a:ext uri="{FF2B5EF4-FFF2-40B4-BE49-F238E27FC236}">
                <a16:creationId xmlns:a16="http://schemas.microsoft.com/office/drawing/2014/main" id="{F91DA0B7-9B1F-3636-2E4B-B42CEC5F72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E1D2C2-858D-A453-6B78-EB54CCD74C7C}"/>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712275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32F65-D5F5-B416-9434-CCF1674666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323AA81-2B30-4439-AB15-9F6F274E85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A1E5DD-E4BB-0547-1C81-302DC1C48D56}"/>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5" name="Footer Placeholder 4">
            <a:extLst>
              <a:ext uri="{FF2B5EF4-FFF2-40B4-BE49-F238E27FC236}">
                <a16:creationId xmlns:a16="http://schemas.microsoft.com/office/drawing/2014/main" id="{3C727EBE-6118-E794-832B-5BE372228A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CC1B3B-9E7E-378C-48EA-F1FBE1AE64F5}"/>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1120353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877C-EBC6-F351-89E8-9015455FB5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072120-EBE7-05B5-2E1A-A6C695BDA9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752A1B7-BF68-9F98-8ACA-696D10CED0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76F0E0D-D575-F5D0-3A8B-C21AFAF74309}"/>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6" name="Footer Placeholder 5">
            <a:extLst>
              <a:ext uri="{FF2B5EF4-FFF2-40B4-BE49-F238E27FC236}">
                <a16:creationId xmlns:a16="http://schemas.microsoft.com/office/drawing/2014/main" id="{F902675D-6E6A-8F5D-85BF-B932C5AFC6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FF448E-EBEA-377A-DCC1-E54312255CB5}"/>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425153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4343-44FF-2C2F-9798-2583EAA2339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2E895D-E209-0554-C572-4EDC77B5C8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B61F82-E72C-A887-C0A2-6AF6C645A4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E2AEECB-02F0-B34D-EB39-563DBD8A5F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8614AE-E918-C63E-BFA9-7F7CADD7FB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A7281D-849E-67A8-1DC5-A16B71C1A9CB}"/>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8" name="Footer Placeholder 7">
            <a:extLst>
              <a:ext uri="{FF2B5EF4-FFF2-40B4-BE49-F238E27FC236}">
                <a16:creationId xmlns:a16="http://schemas.microsoft.com/office/drawing/2014/main" id="{772AF1C6-2410-D355-846D-9AA60258DA1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DA44C42-FE94-5705-DBDF-A7EE3935BFBA}"/>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2465360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54038-3D40-76C0-F6CA-B7D98BD14D7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354969-887F-0E45-ABF5-69BF0232EB83}"/>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4" name="Footer Placeholder 3">
            <a:extLst>
              <a:ext uri="{FF2B5EF4-FFF2-40B4-BE49-F238E27FC236}">
                <a16:creationId xmlns:a16="http://schemas.microsoft.com/office/drawing/2014/main" id="{DBCC3146-AEF7-F874-F120-8B8A301D741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B4EC0C5-2384-A135-FD35-1B2600D3456B}"/>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3813775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CDD981-149B-EEB2-F487-EA9A1FD12C76}"/>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3" name="Footer Placeholder 2">
            <a:extLst>
              <a:ext uri="{FF2B5EF4-FFF2-40B4-BE49-F238E27FC236}">
                <a16:creationId xmlns:a16="http://schemas.microsoft.com/office/drawing/2014/main" id="{22BE5D7B-BE7E-3997-569D-4EBB857D7E8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BC4DE2A-1EB6-547E-E84D-AE258186B16A}"/>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2493849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86FC-A9E9-04CC-018D-B3A615C07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3E13DFF-4AF9-F183-CEF6-4890D9736F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CE5CF2A-9C29-C9DF-4873-6D38723F0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74D615-D31B-C8B3-9BB7-22F2D0EBA858}"/>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6" name="Footer Placeholder 5">
            <a:extLst>
              <a:ext uri="{FF2B5EF4-FFF2-40B4-BE49-F238E27FC236}">
                <a16:creationId xmlns:a16="http://schemas.microsoft.com/office/drawing/2014/main" id="{59FA99F6-AD57-F102-4AEC-B917318ACA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7019CC-6F7D-881F-4D78-6113012E4C23}"/>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223353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B8D4-6C04-BC2D-9A54-CF2E1623D8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F6D0FD4-7705-9F1D-80C3-B007201425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0DCDFA0-098B-1892-ED08-B4039D50B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E12B6E-89A5-17A3-53A0-B8A0BA411ABB}"/>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6" name="Footer Placeholder 5">
            <a:extLst>
              <a:ext uri="{FF2B5EF4-FFF2-40B4-BE49-F238E27FC236}">
                <a16:creationId xmlns:a16="http://schemas.microsoft.com/office/drawing/2014/main" id="{B50DB693-FDE5-4889-A0E7-64FA7CDF7F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B1B50B-44CE-D8BD-5079-C60982C6D1BF}"/>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2395440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75D11-D017-4520-09B0-51314F064DE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51147A-EB97-B271-6FBD-D80677BE10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6B6D27-E44A-9F1A-8A19-A5C3744DEDEC}"/>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5" name="Footer Placeholder 4">
            <a:extLst>
              <a:ext uri="{FF2B5EF4-FFF2-40B4-BE49-F238E27FC236}">
                <a16:creationId xmlns:a16="http://schemas.microsoft.com/office/drawing/2014/main" id="{D3C1EE6D-F1E4-9594-75DC-83D10698A2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30377B-3215-0052-9BF5-C5D6107C3B87}"/>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252313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E94883-402C-1FE5-F1E6-C7C075E1CF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48F8A6-022D-C4B9-96C9-1AC57D6BA7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357856-9A2E-1BA6-439D-37E85D918B00}"/>
              </a:ext>
            </a:extLst>
          </p:cNvPr>
          <p:cNvSpPr>
            <a:spLocks noGrp="1"/>
          </p:cNvSpPr>
          <p:nvPr>
            <p:ph type="dt" sz="half" idx="10"/>
          </p:nvPr>
        </p:nvSpPr>
        <p:spPr/>
        <p:txBody>
          <a:bodyPr/>
          <a:lstStyle/>
          <a:p>
            <a:fld id="{7F815388-4C51-47A3-8E2B-1A0AF2BE9E8F}" type="datetimeFigureOut">
              <a:rPr lang="en-GB" smtClean="0"/>
              <a:t>12/07/2025</a:t>
            </a:fld>
            <a:endParaRPr lang="en-GB"/>
          </a:p>
        </p:txBody>
      </p:sp>
      <p:sp>
        <p:nvSpPr>
          <p:cNvPr id="5" name="Footer Placeholder 4">
            <a:extLst>
              <a:ext uri="{FF2B5EF4-FFF2-40B4-BE49-F238E27FC236}">
                <a16:creationId xmlns:a16="http://schemas.microsoft.com/office/drawing/2014/main" id="{F0A64DB1-8067-1B16-93B2-24535BB6BB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456583-5618-E58C-8B8D-389033270397}"/>
              </a:ext>
            </a:extLst>
          </p:cNvPr>
          <p:cNvSpPr>
            <a:spLocks noGrp="1"/>
          </p:cNvSpPr>
          <p:nvPr>
            <p:ph type="sldNum" sz="quarter" idx="12"/>
          </p:nvPr>
        </p:nvSpPr>
        <p:spPr/>
        <p:txBody>
          <a:bodyPr/>
          <a:lstStyle/>
          <a:p>
            <a:fld id="{B37F2DC2-F1A2-472B-A736-9448FBC1CEF4}" type="slidenum">
              <a:rPr lang="en-GB" smtClean="0"/>
              <a:t>‹#›</a:t>
            </a:fld>
            <a:endParaRPr lang="en-GB"/>
          </a:p>
        </p:txBody>
      </p:sp>
    </p:spTree>
    <p:extLst>
      <p:ext uri="{BB962C8B-B14F-4D97-AF65-F5344CB8AC3E}">
        <p14:creationId xmlns:p14="http://schemas.microsoft.com/office/powerpoint/2010/main" val="3046356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44AEFD-3C0D-C224-9B71-DF0A8487F9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849A7E-918D-7B98-CFB7-9F9EAC8C72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9E7A63-7178-210E-52BB-C776B6E1D4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815388-4C51-47A3-8E2B-1A0AF2BE9E8F}" type="datetimeFigureOut">
              <a:rPr lang="en-GB" smtClean="0"/>
              <a:t>12/07/2025</a:t>
            </a:fld>
            <a:endParaRPr lang="en-GB"/>
          </a:p>
        </p:txBody>
      </p:sp>
      <p:sp>
        <p:nvSpPr>
          <p:cNvPr id="5" name="Footer Placeholder 4">
            <a:extLst>
              <a:ext uri="{FF2B5EF4-FFF2-40B4-BE49-F238E27FC236}">
                <a16:creationId xmlns:a16="http://schemas.microsoft.com/office/drawing/2014/main" id="{36842DDF-58A3-0135-4D73-BC3A942174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D6B9B38-AB34-1DAC-3E24-57DD15920F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7F2DC2-F1A2-472B-A736-9448FBC1CEF4}" type="slidenum">
              <a:rPr lang="en-GB" smtClean="0"/>
              <a:t>‹#›</a:t>
            </a:fld>
            <a:endParaRPr lang="en-GB"/>
          </a:p>
        </p:txBody>
      </p:sp>
    </p:spTree>
    <p:extLst>
      <p:ext uri="{BB962C8B-B14F-4D97-AF65-F5344CB8AC3E}">
        <p14:creationId xmlns:p14="http://schemas.microsoft.com/office/powerpoint/2010/main" val="1018247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4a"/><Relationship Id="rId1" Type="http://schemas.openxmlformats.org/officeDocument/2006/relationships/audio" Target="NULL" TargetMode="Externa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vecteezy.com/vector-art/9884901-man-character-thinki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1.jpeg"/><Relationship Id="rId7"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brainyquote.com/authors/c-s-lewis-quotes"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gif"/><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0.gif"/><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27.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5B2F4-292F-E375-F6E6-DE0AAE443F3E}"/>
              </a:ext>
            </a:extLst>
          </p:cNvPr>
          <p:cNvSpPr>
            <a:spLocks noGrp="1"/>
          </p:cNvSpPr>
          <p:nvPr>
            <p:ph type="ctrTitle"/>
          </p:nvPr>
        </p:nvSpPr>
        <p:spPr/>
        <p:txBody>
          <a:bodyPr/>
          <a:lstStyle/>
          <a:p>
            <a:r>
              <a:rPr lang="en-GB" dirty="0"/>
              <a:t>Ch... </a:t>
            </a:r>
            <a:r>
              <a:rPr lang="en-GB" dirty="0" err="1"/>
              <a:t>ch.</a:t>
            </a:r>
            <a:r>
              <a:rPr lang="en-GB" dirty="0"/>
              <a:t>.. changes</a:t>
            </a:r>
          </a:p>
        </p:txBody>
      </p:sp>
      <p:sp>
        <p:nvSpPr>
          <p:cNvPr id="3" name="Subtitle 2">
            <a:extLst>
              <a:ext uri="{FF2B5EF4-FFF2-40B4-BE49-F238E27FC236}">
                <a16:creationId xmlns:a16="http://schemas.microsoft.com/office/drawing/2014/main" id="{DCC3D907-AAD3-783F-1A82-17C5E136C1EA}"/>
              </a:ext>
            </a:extLst>
          </p:cNvPr>
          <p:cNvSpPr>
            <a:spLocks noGrp="1"/>
          </p:cNvSpPr>
          <p:nvPr>
            <p:ph type="subTitle" idx="1"/>
          </p:nvPr>
        </p:nvSpPr>
        <p:spPr/>
        <p:txBody>
          <a:bodyPr/>
          <a:lstStyle/>
          <a:p>
            <a:r>
              <a:rPr lang="en-GB" dirty="0"/>
              <a:t>July 13</a:t>
            </a:r>
            <a:r>
              <a:rPr lang="en-GB" baseline="30000" dirty="0"/>
              <a:t>th</a:t>
            </a:r>
            <a:r>
              <a:rPr lang="en-GB" dirty="0"/>
              <a:t> 2025</a:t>
            </a:r>
          </a:p>
        </p:txBody>
      </p:sp>
      <p:pic>
        <p:nvPicPr>
          <p:cNvPr id="4" name="ytmp3free.cc_david-bowiech-ch-ch-changes-youtubemp3free.org">
            <a:hlinkClick r:id="" action="ppaction://media"/>
            <a:extLst>
              <a:ext uri="{FF2B5EF4-FFF2-40B4-BE49-F238E27FC236}">
                <a16:creationId xmlns:a16="http://schemas.microsoft.com/office/drawing/2014/main" id="{75D3E67B-042B-D62E-C09A-6ECA91E28609}"/>
              </a:ext>
            </a:extLst>
          </p:cNvPr>
          <p:cNvPicPr>
            <a:picLocks noChangeAspect="1"/>
          </p:cNvPicPr>
          <p:nvPr>
            <a:audioFile r:link="rId1"/>
            <p:extLst>
              <p:ext uri="{DAA4B4D4-6D71-4841-9C94-3DE7FCFB9230}">
                <p14:media xmlns:p14="http://schemas.microsoft.com/office/powerpoint/2010/main" r:embed="rId2">
                  <p14:trim st="55060" end="125120"/>
                  <p14:fade in="2000" out="5000"/>
                </p14:media>
              </p:ext>
            </p:extLst>
          </p:nvPr>
        </p:nvPicPr>
        <p:blipFill>
          <a:blip r:embed="rId5"/>
          <a:stretch>
            <a:fillRect/>
          </a:stretch>
        </p:blipFill>
        <p:spPr>
          <a:xfrm>
            <a:off x="10262839" y="5430837"/>
            <a:ext cx="609600" cy="609600"/>
          </a:xfrm>
          <a:prstGeom prst="rect">
            <a:avLst/>
          </a:prstGeom>
        </p:spPr>
      </p:pic>
      <p:sp>
        <p:nvSpPr>
          <p:cNvPr id="5" name="TextBox 4">
            <a:extLst>
              <a:ext uri="{FF2B5EF4-FFF2-40B4-BE49-F238E27FC236}">
                <a16:creationId xmlns:a16="http://schemas.microsoft.com/office/drawing/2014/main" id="{7E0A33E0-997F-5F2C-1CC5-5244B607D00C}"/>
              </a:ext>
            </a:extLst>
          </p:cNvPr>
          <p:cNvSpPr txBox="1"/>
          <p:nvPr/>
        </p:nvSpPr>
        <p:spPr>
          <a:xfrm>
            <a:off x="1009650" y="5105400"/>
            <a:ext cx="577215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001D35"/>
                </a:solidFill>
                <a:latin typeface="Google Sans"/>
              </a:rPr>
              <a:t>"Time may change me, but I can't trace time"</a:t>
            </a:r>
          </a:p>
          <a:p>
            <a:r>
              <a:rPr lang="en-US" sz="2400" dirty="0">
                <a:solidFill>
                  <a:srgbClr val="001D35"/>
                </a:solidFill>
                <a:latin typeface="Google Sans"/>
              </a:rPr>
              <a:t>David Bowie 1971</a:t>
            </a:r>
          </a:p>
        </p:txBody>
      </p:sp>
    </p:spTree>
    <p:extLst>
      <p:ext uri="{BB962C8B-B14F-4D97-AF65-F5344CB8AC3E}">
        <p14:creationId xmlns:p14="http://schemas.microsoft.com/office/powerpoint/2010/main" val="384663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4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ABE6D3-7349-4317-9E25-DCB41466D72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646682" y="225972"/>
            <a:ext cx="6632028" cy="6632028"/>
          </a:xfrm>
          <a:prstGeom prst="rect">
            <a:avLst/>
          </a:prstGeom>
        </p:spPr>
      </p:pic>
      <p:sp>
        <p:nvSpPr>
          <p:cNvPr id="2" name="Title 1">
            <a:extLst>
              <a:ext uri="{FF2B5EF4-FFF2-40B4-BE49-F238E27FC236}">
                <a16:creationId xmlns:a16="http://schemas.microsoft.com/office/drawing/2014/main" id="{0C273C82-05B8-14FA-5022-A6BC3D3998F1}"/>
              </a:ext>
            </a:extLst>
          </p:cNvPr>
          <p:cNvSpPr>
            <a:spLocks noGrp="1"/>
          </p:cNvSpPr>
          <p:nvPr>
            <p:ph type="title"/>
          </p:nvPr>
        </p:nvSpPr>
        <p:spPr/>
        <p:txBody>
          <a:bodyPr/>
          <a:lstStyle/>
          <a:p>
            <a:r>
              <a:rPr lang="en-GB" dirty="0"/>
              <a:t>Change</a:t>
            </a:r>
          </a:p>
        </p:txBody>
      </p:sp>
      <p:sp>
        <p:nvSpPr>
          <p:cNvPr id="3" name="Content Placeholder 2">
            <a:extLst>
              <a:ext uri="{FF2B5EF4-FFF2-40B4-BE49-F238E27FC236}">
                <a16:creationId xmlns:a16="http://schemas.microsoft.com/office/drawing/2014/main" id="{E8BA57D1-558F-BB41-696E-D6E6DA8E8A1F}"/>
              </a:ext>
            </a:extLst>
          </p:cNvPr>
          <p:cNvSpPr>
            <a:spLocks noGrp="1"/>
          </p:cNvSpPr>
          <p:nvPr>
            <p:ph idx="1"/>
          </p:nvPr>
        </p:nvSpPr>
        <p:spPr/>
        <p:txBody>
          <a:bodyPr/>
          <a:lstStyle/>
          <a:p>
            <a:r>
              <a:rPr lang="en-GB" dirty="0"/>
              <a:t>When do you last change or do something new?</a:t>
            </a:r>
          </a:p>
          <a:p>
            <a:r>
              <a:rPr lang="en-GB" dirty="0"/>
              <a:t>How did you feel beforehand?</a:t>
            </a:r>
          </a:p>
          <a:p>
            <a:r>
              <a:rPr lang="en-GB" dirty="0"/>
              <a:t>What happened? </a:t>
            </a:r>
          </a:p>
          <a:p>
            <a:r>
              <a:rPr lang="en-GB" dirty="0"/>
              <a:t>Was it difficult or easy?</a:t>
            </a:r>
          </a:p>
          <a:p>
            <a:r>
              <a:rPr lang="en-GB" dirty="0"/>
              <a:t>How did you feel after?</a:t>
            </a:r>
          </a:p>
        </p:txBody>
      </p:sp>
    </p:spTree>
    <p:extLst>
      <p:ext uri="{BB962C8B-B14F-4D97-AF65-F5344CB8AC3E}">
        <p14:creationId xmlns:p14="http://schemas.microsoft.com/office/powerpoint/2010/main" val="3095005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B69-9689-4C47-9112-5879D99A2C2B}"/>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41A3A005-3E55-4DE0-943E-42464D86A4A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15093" y="229008"/>
            <a:ext cx="14222186" cy="6399984"/>
          </a:xfrm>
        </p:spPr>
      </p:pic>
    </p:spTree>
    <p:extLst>
      <p:ext uri="{BB962C8B-B14F-4D97-AF65-F5344CB8AC3E}">
        <p14:creationId xmlns:p14="http://schemas.microsoft.com/office/powerpoint/2010/main" val="2993883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0615F-47BC-425C-8950-37F347CB24B3}"/>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7EA72453-51DD-4514-AA86-939B370BCB1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4384" y="-1"/>
            <a:ext cx="14285492" cy="6428471"/>
          </a:xfrm>
        </p:spPr>
      </p:pic>
    </p:spTree>
    <p:extLst>
      <p:ext uri="{BB962C8B-B14F-4D97-AF65-F5344CB8AC3E}">
        <p14:creationId xmlns:p14="http://schemas.microsoft.com/office/powerpoint/2010/main" val="1711080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4AA3-4E09-4CA9-BFB8-F2CEDC1D4BDF}"/>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0EC917C6-47B8-4383-8C23-F1512353853A}"/>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61884212-17AE-4EE8-B04E-57FAD42FF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542" y="375392"/>
            <a:ext cx="13571590" cy="6107215"/>
          </a:xfrm>
          <a:prstGeom prst="rect">
            <a:avLst/>
          </a:prstGeom>
        </p:spPr>
      </p:pic>
      <p:sp>
        <p:nvSpPr>
          <p:cNvPr id="6" name="TextBox 5">
            <a:extLst>
              <a:ext uri="{FF2B5EF4-FFF2-40B4-BE49-F238E27FC236}">
                <a16:creationId xmlns:a16="http://schemas.microsoft.com/office/drawing/2014/main" id="{51B82A32-51B3-4AE2-B684-E0C602415E34}"/>
              </a:ext>
            </a:extLst>
          </p:cNvPr>
          <p:cNvSpPr txBox="1"/>
          <p:nvPr/>
        </p:nvSpPr>
        <p:spPr>
          <a:xfrm>
            <a:off x="1524000" y="868558"/>
            <a:ext cx="9647339" cy="1077218"/>
          </a:xfrm>
          <a:prstGeom prst="rect">
            <a:avLst/>
          </a:prstGeom>
          <a:noFill/>
        </p:spPr>
        <p:txBody>
          <a:bodyPr wrap="square" rtlCol="0">
            <a:spAutoFit/>
          </a:bodyPr>
          <a:lstStyle/>
          <a:p>
            <a:r>
              <a:rPr lang="en-US" sz="3200" dirty="0">
                <a:solidFill>
                  <a:schemeClr val="bg1"/>
                </a:solidFill>
              </a:rPr>
              <a:t>There is more power when we are directly connected to the source. Be ready for divine rearrangement!</a:t>
            </a:r>
            <a:endParaRPr lang="en-GB" sz="3200" dirty="0">
              <a:solidFill>
                <a:schemeClr val="bg1"/>
              </a:solidFill>
            </a:endParaRPr>
          </a:p>
        </p:txBody>
      </p:sp>
    </p:spTree>
    <p:extLst>
      <p:ext uri="{BB962C8B-B14F-4D97-AF65-F5344CB8AC3E}">
        <p14:creationId xmlns:p14="http://schemas.microsoft.com/office/powerpoint/2010/main" val="4241598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C0A40-DCED-492F-869C-FB3402F808E4}"/>
              </a:ext>
            </a:extLst>
          </p:cNvPr>
          <p:cNvSpPr>
            <a:spLocks noGrp="1"/>
          </p:cNvSpPr>
          <p:nvPr>
            <p:ph type="title"/>
          </p:nvPr>
        </p:nvSpPr>
        <p:spPr/>
        <p:txBody>
          <a:bodyPr/>
          <a:lstStyle/>
          <a:p>
            <a:r>
              <a:rPr lang="en-US" dirty="0"/>
              <a:t>God is unchanging</a:t>
            </a:r>
            <a:endParaRPr lang="en-GB" dirty="0"/>
          </a:p>
        </p:txBody>
      </p:sp>
      <p:sp>
        <p:nvSpPr>
          <p:cNvPr id="3" name="Content Placeholder 2">
            <a:extLst>
              <a:ext uri="{FF2B5EF4-FFF2-40B4-BE49-F238E27FC236}">
                <a16:creationId xmlns:a16="http://schemas.microsoft.com/office/drawing/2014/main" id="{C10E07B2-C05C-498B-A435-1DC79024E894}"/>
              </a:ext>
            </a:extLst>
          </p:cNvPr>
          <p:cNvSpPr>
            <a:spLocks noGrp="1"/>
          </p:cNvSpPr>
          <p:nvPr>
            <p:ph idx="1"/>
          </p:nvPr>
        </p:nvSpPr>
        <p:spPr/>
        <p:txBody>
          <a:bodyPr>
            <a:normAutofit/>
          </a:bodyPr>
          <a:lstStyle/>
          <a:p>
            <a:pPr marL="0" indent="0">
              <a:buNone/>
            </a:pPr>
            <a:r>
              <a:rPr lang="en-US" dirty="0"/>
              <a:t>Psalm 102:25–27 Of old you laid the foundation of the earth,</a:t>
            </a:r>
          </a:p>
          <a:p>
            <a:pPr marL="0" indent="0">
              <a:lnSpc>
                <a:spcPct val="100000"/>
              </a:lnSpc>
              <a:spcBef>
                <a:spcPts val="0"/>
              </a:spcBef>
              <a:buNone/>
            </a:pPr>
            <a:r>
              <a:rPr lang="en-US" dirty="0"/>
              <a:t>      and the heavens … and they will pass away,</a:t>
            </a:r>
          </a:p>
          <a:p>
            <a:pPr marL="0" indent="0">
              <a:lnSpc>
                <a:spcPct val="100000"/>
              </a:lnSpc>
              <a:spcBef>
                <a:spcPts val="0"/>
              </a:spcBef>
              <a:buNone/>
            </a:pPr>
            <a:r>
              <a:rPr lang="en-US" dirty="0"/>
              <a:t>      but </a:t>
            </a:r>
            <a:r>
              <a:rPr lang="en-US" b="1" dirty="0"/>
              <a:t>you are the same</a:t>
            </a:r>
            <a:r>
              <a:rPr lang="en-US" dirty="0"/>
              <a:t>, and your years have no end.</a:t>
            </a:r>
          </a:p>
          <a:p>
            <a:pPr marL="0" indent="0">
              <a:lnSpc>
                <a:spcPct val="100000"/>
              </a:lnSpc>
              <a:spcBef>
                <a:spcPts val="0"/>
              </a:spcBef>
              <a:buNone/>
            </a:pPr>
            <a:endParaRPr lang="en-US" dirty="0"/>
          </a:p>
          <a:p>
            <a:pPr marL="0" indent="0">
              <a:buNone/>
            </a:pPr>
            <a:r>
              <a:rPr lang="en-US" dirty="0"/>
              <a:t>Heb 13</a:t>
            </a:r>
            <a:r>
              <a:rPr lang="en-US" baseline="30000" dirty="0"/>
              <a:t> 8</a:t>
            </a:r>
            <a:r>
              <a:rPr lang="en-US" b="1" baseline="30000" dirty="0"/>
              <a:t> </a:t>
            </a:r>
            <a:r>
              <a:rPr lang="en-US" dirty="0"/>
              <a:t>Jesus Christ </a:t>
            </a:r>
            <a:r>
              <a:rPr lang="en-US" b="1" dirty="0"/>
              <a:t>is the same </a:t>
            </a:r>
            <a:r>
              <a:rPr lang="en-US" dirty="0"/>
              <a:t>yesterday and today and forever.</a:t>
            </a:r>
          </a:p>
          <a:p>
            <a:pPr marL="0" indent="0">
              <a:buNone/>
            </a:pPr>
            <a:endParaRPr lang="en-US" dirty="0"/>
          </a:p>
          <a:p>
            <a:pPr marL="0" indent="0">
              <a:buNone/>
            </a:pPr>
            <a:r>
              <a:rPr lang="en-US" dirty="0"/>
              <a:t>James 1:17 Every good and perfect gift is from above, coming down from the Father of the heavenly lights, </a:t>
            </a:r>
            <a:r>
              <a:rPr lang="en-US" b="1" dirty="0"/>
              <a:t>who</a:t>
            </a:r>
            <a:r>
              <a:rPr lang="en-US" dirty="0"/>
              <a:t> </a:t>
            </a:r>
            <a:r>
              <a:rPr lang="en-US" b="1" dirty="0"/>
              <a:t>does</a:t>
            </a:r>
            <a:r>
              <a:rPr lang="en-US" dirty="0"/>
              <a:t> </a:t>
            </a:r>
            <a:r>
              <a:rPr lang="en-US" b="1" dirty="0"/>
              <a:t>not</a:t>
            </a:r>
            <a:r>
              <a:rPr lang="en-US" dirty="0"/>
              <a:t> </a:t>
            </a:r>
            <a:r>
              <a:rPr lang="en-US" b="1" dirty="0"/>
              <a:t>change</a:t>
            </a:r>
            <a:r>
              <a:rPr lang="en-US" dirty="0"/>
              <a:t> like shifting shadows.</a:t>
            </a:r>
          </a:p>
          <a:p>
            <a:pPr marL="0" indent="0">
              <a:buNone/>
            </a:pPr>
            <a:endParaRPr lang="en-US" dirty="0"/>
          </a:p>
          <a:p>
            <a:pPr marL="0" indent="0">
              <a:buNone/>
            </a:pPr>
            <a:endParaRPr lang="en-GB" dirty="0"/>
          </a:p>
        </p:txBody>
      </p:sp>
    </p:spTree>
    <p:extLst>
      <p:ext uri="{BB962C8B-B14F-4D97-AF65-F5344CB8AC3E}">
        <p14:creationId xmlns:p14="http://schemas.microsoft.com/office/powerpoint/2010/main" val="467451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90A1E-B7B3-4934-9F43-E95910B1A98C}"/>
              </a:ext>
            </a:extLst>
          </p:cNvPr>
          <p:cNvSpPr>
            <a:spLocks noGrp="1"/>
          </p:cNvSpPr>
          <p:nvPr>
            <p:ph type="title"/>
          </p:nvPr>
        </p:nvSpPr>
        <p:spPr/>
        <p:txBody>
          <a:bodyPr/>
          <a:lstStyle/>
          <a:p>
            <a:r>
              <a:rPr lang="en-US" dirty="0"/>
              <a:t>But the things He does are new</a:t>
            </a:r>
            <a:endParaRPr lang="en-GB" dirty="0"/>
          </a:p>
        </p:txBody>
      </p:sp>
      <p:sp>
        <p:nvSpPr>
          <p:cNvPr id="3" name="Content Placeholder 2">
            <a:extLst>
              <a:ext uri="{FF2B5EF4-FFF2-40B4-BE49-F238E27FC236}">
                <a16:creationId xmlns:a16="http://schemas.microsoft.com/office/drawing/2014/main" id="{B6FB726E-D111-4594-B572-C97C73CF70B7}"/>
              </a:ext>
            </a:extLst>
          </p:cNvPr>
          <p:cNvSpPr>
            <a:spLocks noGrp="1"/>
          </p:cNvSpPr>
          <p:nvPr>
            <p:ph idx="1"/>
          </p:nvPr>
        </p:nvSpPr>
        <p:spPr/>
        <p:txBody>
          <a:bodyPr>
            <a:normAutofit/>
          </a:bodyPr>
          <a:lstStyle/>
          <a:p>
            <a:pPr marL="0" indent="0">
              <a:buNone/>
            </a:pPr>
            <a:r>
              <a:rPr lang="en-US" dirty="0"/>
              <a:t>Isaiah 43:19 Behold, I will do a new thing, now it shall spring forth; shall you not know it? I will even make a road in the wilderness and rivers in the desert. </a:t>
            </a:r>
          </a:p>
          <a:p>
            <a:pPr marL="0" indent="0">
              <a:buNone/>
            </a:pPr>
            <a:r>
              <a:rPr lang="en-US" dirty="0"/>
              <a:t>2 Corinthians 5:17 Therefore, if anyone is in Christ, he is a new creation; old things have passed away; behold all things have become new.</a:t>
            </a:r>
          </a:p>
          <a:p>
            <a:pPr marL="0" indent="0">
              <a:buNone/>
            </a:pPr>
            <a:r>
              <a:rPr lang="en-US" dirty="0"/>
              <a:t>Revelation 21:5, “Behold, I make all things new.”</a:t>
            </a:r>
          </a:p>
          <a:p>
            <a:pPr marL="0" indent="0">
              <a:buNone/>
            </a:pPr>
            <a:r>
              <a:rPr lang="en-US" dirty="0"/>
              <a:t>Hebrews 10 </a:t>
            </a:r>
            <a:r>
              <a:rPr lang="en-US" b="1" baseline="30000" dirty="0"/>
              <a:t>19 </a:t>
            </a:r>
            <a:r>
              <a:rPr lang="en-US" dirty="0"/>
              <a:t>Therefore, brothers and sisters, since we have confidence to enter the Most Holy Place by the blood of Jesus, </a:t>
            </a:r>
            <a:r>
              <a:rPr lang="en-US" b="1" baseline="30000" dirty="0"/>
              <a:t>20 </a:t>
            </a:r>
            <a:r>
              <a:rPr lang="en-US" dirty="0"/>
              <a:t>by a new and living way opened for us through the curtain</a:t>
            </a:r>
            <a:endParaRPr lang="en-GB" dirty="0"/>
          </a:p>
        </p:txBody>
      </p:sp>
    </p:spTree>
    <p:extLst>
      <p:ext uri="{BB962C8B-B14F-4D97-AF65-F5344CB8AC3E}">
        <p14:creationId xmlns:p14="http://schemas.microsoft.com/office/powerpoint/2010/main" val="2301197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7180C-55D7-8514-62CC-DDACAC66E590}"/>
              </a:ext>
            </a:extLst>
          </p:cNvPr>
          <p:cNvSpPr>
            <a:spLocks noGrp="1"/>
          </p:cNvSpPr>
          <p:nvPr>
            <p:ph type="title"/>
          </p:nvPr>
        </p:nvSpPr>
        <p:spPr/>
        <p:txBody>
          <a:bodyPr/>
          <a:lstStyle/>
          <a:p>
            <a:r>
              <a:rPr lang="en-GB" dirty="0"/>
              <a:t>How do you approach change?</a:t>
            </a:r>
          </a:p>
        </p:txBody>
      </p:sp>
      <p:pic>
        <p:nvPicPr>
          <p:cNvPr id="4" name="Content Placeholder 3">
            <a:extLst>
              <a:ext uri="{FF2B5EF4-FFF2-40B4-BE49-F238E27FC236}">
                <a16:creationId xmlns:a16="http://schemas.microsoft.com/office/drawing/2014/main" id="{DD5B0256-896D-54AE-BDC2-7D4BD457ABB0}"/>
              </a:ext>
            </a:extLst>
          </p:cNvPr>
          <p:cNvPicPr>
            <a:picLocks noGrp="1" noChangeAspect="1"/>
          </p:cNvPicPr>
          <p:nvPr>
            <p:ph idx="1"/>
          </p:nvPr>
        </p:nvPicPr>
        <p:blipFill>
          <a:blip r:embed="rId3"/>
          <a:stretch>
            <a:fillRect/>
          </a:stretch>
        </p:blipFill>
        <p:spPr>
          <a:xfrm>
            <a:off x="4432573" y="1984917"/>
            <a:ext cx="7659065" cy="4308224"/>
          </a:xfrm>
          <a:prstGeom prst="rect">
            <a:avLst/>
          </a:prstGeom>
        </p:spPr>
      </p:pic>
      <p:pic>
        <p:nvPicPr>
          <p:cNvPr id="5" name="Picture 4">
            <a:extLst>
              <a:ext uri="{FF2B5EF4-FFF2-40B4-BE49-F238E27FC236}">
                <a16:creationId xmlns:a16="http://schemas.microsoft.com/office/drawing/2014/main" id="{551744C6-F779-3137-EF22-D7ABC32D2773}"/>
              </a:ext>
            </a:extLst>
          </p:cNvPr>
          <p:cNvPicPr>
            <a:picLocks noChangeAspect="1"/>
          </p:cNvPicPr>
          <p:nvPr/>
        </p:nvPicPr>
        <p:blipFill>
          <a:blip r:embed="rId4"/>
          <a:stretch>
            <a:fillRect/>
          </a:stretch>
        </p:blipFill>
        <p:spPr>
          <a:xfrm>
            <a:off x="324779" y="2219092"/>
            <a:ext cx="3442069" cy="3325039"/>
          </a:xfrm>
          <a:prstGeom prst="rect">
            <a:avLst/>
          </a:prstGeom>
        </p:spPr>
      </p:pic>
      <p:sp>
        <p:nvSpPr>
          <p:cNvPr id="6" name="TextBox 5">
            <a:extLst>
              <a:ext uri="{FF2B5EF4-FFF2-40B4-BE49-F238E27FC236}">
                <a16:creationId xmlns:a16="http://schemas.microsoft.com/office/drawing/2014/main" id="{6FE16DB8-EB99-1075-21B4-34E613933252}"/>
              </a:ext>
            </a:extLst>
          </p:cNvPr>
          <p:cNvSpPr txBox="1"/>
          <p:nvPr/>
        </p:nvSpPr>
        <p:spPr>
          <a:xfrm>
            <a:off x="501805" y="6021659"/>
            <a:ext cx="2547492" cy="369332"/>
          </a:xfrm>
          <a:prstGeom prst="rect">
            <a:avLst/>
          </a:prstGeom>
          <a:noFill/>
        </p:spPr>
        <p:txBody>
          <a:bodyPr wrap="none" rtlCol="0">
            <a:spAutoFit/>
          </a:bodyPr>
          <a:lstStyle/>
          <a:p>
            <a:r>
              <a:rPr lang="en-GB" dirty="0"/>
              <a:t>Unreasonably positive? </a:t>
            </a:r>
          </a:p>
        </p:txBody>
      </p:sp>
      <p:sp>
        <p:nvSpPr>
          <p:cNvPr id="7" name="TextBox 6">
            <a:extLst>
              <a:ext uri="{FF2B5EF4-FFF2-40B4-BE49-F238E27FC236}">
                <a16:creationId xmlns:a16="http://schemas.microsoft.com/office/drawing/2014/main" id="{AD57D666-9E18-0CDA-0B7F-799D176FC6C8}"/>
              </a:ext>
            </a:extLst>
          </p:cNvPr>
          <p:cNvSpPr txBox="1"/>
          <p:nvPr/>
        </p:nvSpPr>
        <p:spPr>
          <a:xfrm>
            <a:off x="5504986" y="6021659"/>
            <a:ext cx="1733680" cy="369332"/>
          </a:xfrm>
          <a:prstGeom prst="rect">
            <a:avLst/>
          </a:prstGeom>
          <a:noFill/>
        </p:spPr>
        <p:txBody>
          <a:bodyPr wrap="none" rtlCol="0">
            <a:spAutoFit/>
          </a:bodyPr>
          <a:lstStyle/>
          <a:p>
            <a:r>
              <a:rPr lang="en-GB" dirty="0"/>
              <a:t>Deeply fearful? </a:t>
            </a:r>
          </a:p>
        </p:txBody>
      </p:sp>
    </p:spTree>
    <p:extLst>
      <p:ext uri="{BB962C8B-B14F-4D97-AF65-F5344CB8AC3E}">
        <p14:creationId xmlns:p14="http://schemas.microsoft.com/office/powerpoint/2010/main" val="2696736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13A61-ABB2-4F43-8178-9684FBCBB4BA}"/>
              </a:ext>
            </a:extLst>
          </p:cNvPr>
          <p:cNvSpPr>
            <a:spLocks noGrp="1"/>
          </p:cNvSpPr>
          <p:nvPr>
            <p:ph type="title"/>
          </p:nvPr>
        </p:nvSpPr>
        <p:spPr/>
        <p:txBody>
          <a:bodyPr/>
          <a:lstStyle/>
          <a:p>
            <a:r>
              <a:rPr lang="en-US" dirty="0"/>
              <a:t>What’s the sign on my door?</a:t>
            </a:r>
            <a:endParaRPr lang="en-GB" dirty="0"/>
          </a:p>
        </p:txBody>
      </p:sp>
      <p:pic>
        <p:nvPicPr>
          <p:cNvPr id="1026" name="Picture 2" descr="Custom Oak House Number Sign - 220x190mm">
            <a:extLst>
              <a:ext uri="{FF2B5EF4-FFF2-40B4-BE49-F238E27FC236}">
                <a16:creationId xmlns:a16="http://schemas.microsoft.com/office/drawing/2014/main" id="{C77A6AD0-5EEB-41FB-9B13-E94D631D6AB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9089" y="2424739"/>
            <a:ext cx="4572995" cy="31439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FF9AAA6-7F7A-4BC5-AF87-3F8ED523C87F}"/>
              </a:ext>
            </a:extLst>
          </p:cNvPr>
          <p:cNvPicPr>
            <a:picLocks noChangeAspect="1"/>
          </p:cNvPicPr>
          <p:nvPr/>
        </p:nvPicPr>
        <p:blipFill>
          <a:blip r:embed="rId4"/>
          <a:stretch>
            <a:fillRect/>
          </a:stretch>
        </p:blipFill>
        <p:spPr>
          <a:xfrm>
            <a:off x="5850640" y="2424739"/>
            <a:ext cx="5503160" cy="3143935"/>
          </a:xfrm>
          <a:prstGeom prst="rect">
            <a:avLst/>
          </a:prstGeom>
        </p:spPr>
      </p:pic>
    </p:spTree>
    <p:extLst>
      <p:ext uri="{BB962C8B-B14F-4D97-AF65-F5344CB8AC3E}">
        <p14:creationId xmlns:p14="http://schemas.microsoft.com/office/powerpoint/2010/main" val="2024093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FFCD892-2D53-2D38-F3A0-6EEC5FF749ED}"/>
              </a:ext>
            </a:extLst>
          </p:cNvPr>
          <p:cNvPicPr>
            <a:picLocks noChangeAspect="1"/>
          </p:cNvPicPr>
          <p:nvPr/>
        </p:nvPicPr>
        <p:blipFill>
          <a:blip r:embed="rId3">
            <a:duotone>
              <a:schemeClr val="bg2">
                <a:shade val="45000"/>
                <a:satMod val="135000"/>
              </a:schemeClr>
              <a:prstClr val="white"/>
            </a:duotone>
          </a:blip>
          <a:srcRect t="5833" b="9898"/>
          <a:stretch>
            <a:fill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37F726B-DEA7-BE5D-AB1C-4372D6E9BCB3}"/>
              </a:ext>
            </a:extLst>
          </p:cNvPr>
          <p:cNvSpPr>
            <a:spLocks noGrp="1"/>
          </p:cNvSpPr>
          <p:nvPr>
            <p:ph type="title"/>
          </p:nvPr>
        </p:nvSpPr>
        <p:spPr>
          <a:xfrm>
            <a:off x="838200" y="365125"/>
            <a:ext cx="10515600" cy="1325563"/>
          </a:xfrm>
        </p:spPr>
        <p:txBody>
          <a:bodyPr>
            <a:normAutofit/>
          </a:bodyPr>
          <a:lstStyle/>
          <a:p>
            <a:r>
              <a:rPr lang="en-GB" dirty="0"/>
              <a:t>Types of change</a:t>
            </a:r>
          </a:p>
        </p:txBody>
      </p:sp>
      <p:graphicFrame>
        <p:nvGraphicFramePr>
          <p:cNvPr id="7" name="Content Placeholder 4">
            <a:extLst>
              <a:ext uri="{FF2B5EF4-FFF2-40B4-BE49-F238E27FC236}">
                <a16:creationId xmlns:a16="http://schemas.microsoft.com/office/drawing/2014/main" id="{673BDC6D-9D32-1450-7A5B-81FEBFDF779F}"/>
              </a:ext>
            </a:extLst>
          </p:cNvPr>
          <p:cNvGraphicFramePr>
            <a:graphicFrameLocks noGrp="1"/>
          </p:cNvGraphicFramePr>
          <p:nvPr>
            <p:ph idx="1"/>
            <p:extLst>
              <p:ext uri="{D42A27DB-BD31-4B8C-83A1-F6EECF244321}">
                <p14:modId xmlns:p14="http://schemas.microsoft.com/office/powerpoint/2010/main" val="276676275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Box 8">
            <a:extLst>
              <a:ext uri="{FF2B5EF4-FFF2-40B4-BE49-F238E27FC236}">
                <a16:creationId xmlns:a16="http://schemas.microsoft.com/office/drawing/2014/main" id="{F0433BE1-62E0-06F7-E497-A852E6A72F73}"/>
              </a:ext>
            </a:extLst>
          </p:cNvPr>
          <p:cNvSpPr txBox="1"/>
          <p:nvPr/>
        </p:nvSpPr>
        <p:spPr>
          <a:xfrm>
            <a:off x="3387182" y="6211669"/>
            <a:ext cx="6570857" cy="646331"/>
          </a:xfrm>
          <a:prstGeom prst="rect">
            <a:avLst/>
          </a:prstGeom>
          <a:noFill/>
        </p:spPr>
        <p:txBody>
          <a:bodyPr wrap="square">
            <a:spAutoFit/>
          </a:bodyPr>
          <a:lstStyle/>
          <a:p>
            <a:r>
              <a:rPr lang="en-GB" dirty="0" err="1"/>
              <a:t>Ecc</a:t>
            </a:r>
            <a:r>
              <a:rPr lang="en-GB" dirty="0"/>
              <a:t> 3: 1 There is a time for everything,</a:t>
            </a:r>
            <a:br>
              <a:rPr lang="en-GB" dirty="0"/>
            </a:br>
            <a:r>
              <a:rPr lang="en-GB" dirty="0"/>
              <a:t>    and a season for every activity under the heavens:</a:t>
            </a:r>
          </a:p>
        </p:txBody>
      </p:sp>
    </p:spTree>
    <p:extLst>
      <p:ext uri="{BB962C8B-B14F-4D97-AF65-F5344CB8AC3E}">
        <p14:creationId xmlns:p14="http://schemas.microsoft.com/office/powerpoint/2010/main" val="2046415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47D969-6F29-1601-0279-7A9D5DA4F306}"/>
              </a:ext>
            </a:extLst>
          </p:cNvPr>
          <p:cNvPicPr>
            <a:picLocks noChangeAspect="1"/>
          </p:cNvPicPr>
          <p:nvPr/>
        </p:nvPicPr>
        <p:blipFill>
          <a:blip r:embed="rId3">
            <a:duotone>
              <a:schemeClr val="bg2">
                <a:shade val="45000"/>
                <a:satMod val="135000"/>
              </a:schemeClr>
              <a:prstClr val="white"/>
            </a:duotone>
          </a:blip>
          <a:srcRect/>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D78F00-6CC2-1FFA-8F05-46CC46565B0E}"/>
              </a:ext>
            </a:extLst>
          </p:cNvPr>
          <p:cNvSpPr>
            <a:spLocks noGrp="1"/>
          </p:cNvSpPr>
          <p:nvPr>
            <p:ph type="title"/>
          </p:nvPr>
        </p:nvSpPr>
        <p:spPr>
          <a:xfrm>
            <a:off x="838200" y="365125"/>
            <a:ext cx="10515600" cy="1325563"/>
          </a:xfrm>
        </p:spPr>
        <p:txBody>
          <a:bodyPr>
            <a:normAutofit/>
          </a:bodyPr>
          <a:lstStyle/>
          <a:p>
            <a:r>
              <a:rPr lang="en-GB" dirty="0"/>
              <a:t>Reasons for change in life</a:t>
            </a:r>
          </a:p>
        </p:txBody>
      </p:sp>
      <p:graphicFrame>
        <p:nvGraphicFramePr>
          <p:cNvPr id="5" name="Content Placeholder 2">
            <a:extLst>
              <a:ext uri="{FF2B5EF4-FFF2-40B4-BE49-F238E27FC236}">
                <a16:creationId xmlns:a16="http://schemas.microsoft.com/office/drawing/2014/main" id="{914D8F6B-28CC-868E-48AE-484D1CAE7363}"/>
              </a:ext>
            </a:extLst>
          </p:cNvPr>
          <p:cNvGraphicFramePr>
            <a:graphicFrameLocks noGrp="1"/>
          </p:cNvGraphicFramePr>
          <p:nvPr>
            <p:ph idx="1"/>
            <p:extLst>
              <p:ext uri="{D42A27DB-BD31-4B8C-83A1-F6EECF244321}">
                <p14:modId xmlns:p14="http://schemas.microsoft.com/office/powerpoint/2010/main" val="38527259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3E2F43C7-CABE-47FF-81F5-6E3E43F47D31}"/>
              </a:ext>
            </a:extLst>
          </p:cNvPr>
          <p:cNvSpPr txBox="1"/>
          <p:nvPr/>
        </p:nvSpPr>
        <p:spPr>
          <a:xfrm>
            <a:off x="6936828" y="3142593"/>
            <a:ext cx="1826269" cy="369332"/>
          </a:xfrm>
          <a:prstGeom prst="rect">
            <a:avLst/>
          </a:prstGeom>
          <a:noFill/>
        </p:spPr>
        <p:txBody>
          <a:bodyPr wrap="none" rtlCol="0">
            <a:spAutoFit/>
          </a:bodyPr>
          <a:lstStyle/>
          <a:p>
            <a:r>
              <a:rPr lang="en-US" dirty="0"/>
              <a:t>Response to God </a:t>
            </a:r>
            <a:endParaRPr lang="en-GB" dirty="0"/>
          </a:p>
        </p:txBody>
      </p:sp>
    </p:spTree>
    <p:extLst>
      <p:ext uri="{BB962C8B-B14F-4D97-AF65-F5344CB8AC3E}">
        <p14:creationId xmlns:p14="http://schemas.microsoft.com/office/powerpoint/2010/main" val="95652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37033" y="670559"/>
            <a:ext cx="4683321" cy="2148841"/>
          </a:xfrm>
        </p:spPr>
        <p:txBody>
          <a:bodyPr anchor="t">
            <a:normAutofit fontScale="90000"/>
          </a:bodyPr>
          <a:lstStyle/>
          <a:p>
            <a:r>
              <a:rPr lang="en-GB" dirty="0"/>
              <a:t>Unless we’re already perfect, God wants us to change!</a:t>
            </a:r>
          </a:p>
        </p:txBody>
      </p:sp>
      <p:pic>
        <p:nvPicPr>
          <p:cNvPr id="3" name="Picture 2">
            <a:extLst>
              <a:ext uri="{FF2B5EF4-FFF2-40B4-BE49-F238E27FC236}">
                <a16:creationId xmlns:a16="http://schemas.microsoft.com/office/drawing/2014/main" id="{93E4D5FD-0F82-17F3-4A83-66D24104AA77}"/>
              </a:ext>
            </a:extLst>
          </p:cNvPr>
          <p:cNvPicPr>
            <a:picLocks noChangeAspect="1"/>
          </p:cNvPicPr>
          <p:nvPr/>
        </p:nvPicPr>
        <p:blipFill>
          <a:blip r:embed="rId3"/>
          <a:srcRect b="613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5" name="Content Placeholder 4"/>
          <p:cNvSpPr>
            <a:spLocks noGrp="1"/>
          </p:cNvSpPr>
          <p:nvPr>
            <p:ph idx="1"/>
          </p:nvPr>
        </p:nvSpPr>
        <p:spPr>
          <a:xfrm>
            <a:off x="7039570" y="706460"/>
            <a:ext cx="4555782" cy="5445076"/>
          </a:xfrm>
        </p:spPr>
        <p:txBody>
          <a:bodyPr anchor="t">
            <a:normAutofit/>
          </a:bodyPr>
          <a:lstStyle/>
          <a:p>
            <a:pPr marL="0" indent="0">
              <a:buNone/>
            </a:pPr>
            <a:endParaRPr lang="en-GB" sz="2400" dirty="0"/>
          </a:p>
          <a:p>
            <a:pPr marL="0" indent="0">
              <a:buNone/>
            </a:pPr>
            <a:r>
              <a:rPr lang="en-GB" sz="2400" dirty="0"/>
              <a:t>Hebrews 10:14 </a:t>
            </a:r>
          </a:p>
          <a:p>
            <a:pPr marL="0" indent="0">
              <a:buNone/>
            </a:pPr>
            <a:r>
              <a:rPr lang="en-GB" sz="2400" i="1" dirty="0"/>
              <a:t>“By one sacrifice </a:t>
            </a:r>
            <a:r>
              <a:rPr lang="en-GB" sz="2400" b="1" i="1" dirty="0"/>
              <a:t>he has made perfect</a:t>
            </a:r>
            <a:r>
              <a:rPr lang="en-GB" sz="2400" i="1" dirty="0"/>
              <a:t> for ever those who are </a:t>
            </a:r>
            <a:r>
              <a:rPr lang="en-GB" sz="2400" b="1" i="1" dirty="0"/>
              <a:t>being made holy</a:t>
            </a:r>
            <a:r>
              <a:rPr lang="en-GB" sz="2400" i="1" dirty="0"/>
              <a:t>.”</a:t>
            </a:r>
          </a:p>
        </p:txBody>
      </p:sp>
    </p:spTree>
    <p:extLst>
      <p:ext uri="{BB962C8B-B14F-4D97-AF65-F5344CB8AC3E}">
        <p14:creationId xmlns:p14="http://schemas.microsoft.com/office/powerpoint/2010/main" val="2804597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8A24CAA-D7D3-6FE9-6FAB-1BA489EA2FD8}"/>
              </a:ext>
            </a:extLst>
          </p:cNvPr>
          <p:cNvPicPr>
            <a:picLocks noChangeAspect="1"/>
          </p:cNvPicPr>
          <p:nvPr/>
        </p:nvPicPr>
        <p:blipFill>
          <a:blip r:embed="rId3"/>
          <a:stretch>
            <a:fillRect/>
          </a:stretch>
        </p:blipFill>
        <p:spPr>
          <a:xfrm>
            <a:off x="5701990" y="4600575"/>
            <a:ext cx="6400800" cy="2257425"/>
          </a:xfrm>
          <a:prstGeom prst="rect">
            <a:avLst/>
          </a:prstGeom>
        </p:spPr>
      </p:pic>
      <p:sp>
        <p:nvSpPr>
          <p:cNvPr id="2" name="Title 1">
            <a:extLst>
              <a:ext uri="{FF2B5EF4-FFF2-40B4-BE49-F238E27FC236}">
                <a16:creationId xmlns:a16="http://schemas.microsoft.com/office/drawing/2014/main" id="{B7B97F1D-50A9-D786-149B-7438491134E2}"/>
              </a:ext>
            </a:extLst>
          </p:cNvPr>
          <p:cNvSpPr>
            <a:spLocks noGrp="1"/>
          </p:cNvSpPr>
          <p:nvPr>
            <p:ph type="title"/>
          </p:nvPr>
        </p:nvSpPr>
        <p:spPr>
          <a:xfrm>
            <a:off x="459060" y="356926"/>
            <a:ext cx="6499302" cy="2199787"/>
          </a:xfrm>
        </p:spPr>
        <p:txBody>
          <a:bodyPr/>
          <a:lstStyle/>
          <a:p>
            <a:r>
              <a:rPr lang="en-GB" dirty="0"/>
              <a:t>God is changing you into something wonderful</a:t>
            </a:r>
          </a:p>
        </p:txBody>
      </p:sp>
      <p:pic>
        <p:nvPicPr>
          <p:cNvPr id="5" name="Content Placeholder 4">
            <a:extLst>
              <a:ext uri="{FF2B5EF4-FFF2-40B4-BE49-F238E27FC236}">
                <a16:creationId xmlns:a16="http://schemas.microsoft.com/office/drawing/2014/main" id="{B0427383-4F1D-2629-AB96-B845AC33A592}"/>
              </a:ext>
            </a:extLst>
          </p:cNvPr>
          <p:cNvPicPr>
            <a:picLocks noGrp="1" noChangeAspect="1"/>
          </p:cNvPicPr>
          <p:nvPr>
            <p:ph idx="1"/>
          </p:nvPr>
        </p:nvPicPr>
        <p:blipFill>
          <a:blip r:embed="rId4"/>
          <a:stretch>
            <a:fillRect/>
          </a:stretch>
        </p:blipFill>
        <p:spPr>
          <a:xfrm>
            <a:off x="7576325" y="2400788"/>
            <a:ext cx="3258944" cy="2199787"/>
          </a:xfrm>
          <a:prstGeom prst="rect">
            <a:avLst/>
          </a:prstGeom>
        </p:spPr>
      </p:pic>
      <p:pic>
        <p:nvPicPr>
          <p:cNvPr id="4" name="Picture 3">
            <a:extLst>
              <a:ext uri="{FF2B5EF4-FFF2-40B4-BE49-F238E27FC236}">
                <a16:creationId xmlns:a16="http://schemas.microsoft.com/office/drawing/2014/main" id="{524122CE-86F8-32EC-54C2-86D81AEA582C}"/>
              </a:ext>
            </a:extLst>
          </p:cNvPr>
          <p:cNvPicPr>
            <a:picLocks noChangeAspect="1"/>
          </p:cNvPicPr>
          <p:nvPr/>
        </p:nvPicPr>
        <p:blipFill>
          <a:blip r:embed="rId5"/>
          <a:stretch>
            <a:fillRect/>
          </a:stretch>
        </p:blipFill>
        <p:spPr>
          <a:xfrm>
            <a:off x="7576325" y="153252"/>
            <a:ext cx="3258944" cy="2172629"/>
          </a:xfrm>
          <a:prstGeom prst="rect">
            <a:avLst/>
          </a:prstGeom>
        </p:spPr>
      </p:pic>
      <p:sp>
        <p:nvSpPr>
          <p:cNvPr id="7" name="TextBox 6">
            <a:extLst>
              <a:ext uri="{FF2B5EF4-FFF2-40B4-BE49-F238E27FC236}">
                <a16:creationId xmlns:a16="http://schemas.microsoft.com/office/drawing/2014/main" id="{8E649277-4678-ED14-5FAA-7C00539C32AF}"/>
              </a:ext>
            </a:extLst>
          </p:cNvPr>
          <p:cNvSpPr txBox="1"/>
          <p:nvPr/>
        </p:nvSpPr>
        <p:spPr>
          <a:xfrm>
            <a:off x="459060" y="2325881"/>
            <a:ext cx="5849744" cy="3785652"/>
          </a:xfrm>
          <a:prstGeom prst="rect">
            <a:avLst/>
          </a:prstGeom>
          <a:noFill/>
        </p:spPr>
        <p:txBody>
          <a:bodyPr wrap="square">
            <a:spAutoFit/>
          </a:bodyPr>
          <a:lstStyle/>
          <a:p>
            <a:r>
              <a:rPr lang="en-GB" sz="2400" i="1" dirty="0"/>
              <a:t>2 Cor 3:18</a:t>
            </a:r>
          </a:p>
          <a:p>
            <a:r>
              <a:rPr lang="en-GB" sz="2400" i="1" dirty="0"/>
              <a:t> We all, who with unveiled faces contemplate</a:t>
            </a:r>
            <a:r>
              <a:rPr lang="en-GB" sz="2400" i="1" baseline="30000" dirty="0"/>
              <a:t> </a:t>
            </a:r>
            <a:r>
              <a:rPr lang="en-GB" sz="2400" i="1" dirty="0"/>
              <a:t>the Lord’s glory, </a:t>
            </a:r>
            <a:r>
              <a:rPr lang="en-GB" sz="2400" b="1" i="1" dirty="0"/>
              <a:t>are being transformed </a:t>
            </a:r>
            <a:r>
              <a:rPr lang="en-GB" sz="2400" i="1" dirty="0"/>
              <a:t>into his image with ever-increasing glory, which comes from the Lord, who is the Spirit.</a:t>
            </a:r>
            <a:endParaRPr lang="en-GB" sz="2000" i="1" dirty="0"/>
          </a:p>
          <a:p>
            <a:endParaRPr lang="en-US" sz="2400" dirty="0"/>
          </a:p>
          <a:p>
            <a:r>
              <a:rPr lang="en-GB" sz="2400" i="1" dirty="0"/>
              <a:t>You cannot go on indefinitely being just an ordinary, decent egg. We must be hatched or go bad. </a:t>
            </a:r>
            <a:r>
              <a:rPr lang="en-GB" sz="2400" b="1" dirty="0">
                <a:hlinkClick r:id="rId6"/>
              </a:rPr>
              <a:t>C. S. Lewis</a:t>
            </a:r>
            <a:endParaRPr lang="en-GB" sz="2400" b="1" dirty="0"/>
          </a:p>
          <a:p>
            <a:endParaRPr lang="en-GB" sz="2400" dirty="0"/>
          </a:p>
        </p:txBody>
      </p:sp>
    </p:spTree>
    <p:extLst>
      <p:ext uri="{BB962C8B-B14F-4D97-AF65-F5344CB8AC3E}">
        <p14:creationId xmlns:p14="http://schemas.microsoft.com/office/powerpoint/2010/main" val="434556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9484A8-5657-DC3D-45FD-66F7B74D72FD}"/>
              </a:ext>
            </a:extLst>
          </p:cNvPr>
          <p:cNvSpPr>
            <a:spLocks noGrp="1"/>
          </p:cNvSpPr>
          <p:nvPr>
            <p:ph type="title"/>
          </p:nvPr>
        </p:nvSpPr>
        <p:spPr>
          <a:xfrm>
            <a:off x="6981824" y="1367673"/>
            <a:ext cx="4375151" cy="2665509"/>
          </a:xfrm>
        </p:spPr>
        <p:txBody>
          <a:bodyPr vert="horz" lIns="91440" tIns="45720" rIns="91440" bIns="45720" rtlCol="0" anchor="b">
            <a:normAutofit/>
          </a:bodyPr>
          <a:lstStyle/>
          <a:p>
            <a:pPr algn="r"/>
            <a:r>
              <a:rPr lang="en-US" sz="7200" dirty="0">
                <a:solidFill>
                  <a:schemeClr val="bg1"/>
                </a:solidFill>
              </a:rPr>
              <a:t>Don’t get stuck</a:t>
            </a:r>
          </a:p>
        </p:txBody>
      </p:sp>
      <p:pic>
        <p:nvPicPr>
          <p:cNvPr id="1026" name="Picture 2" descr="Feeling Stuck - Follow These 3 Steps">
            <a:extLst>
              <a:ext uri="{FF2B5EF4-FFF2-40B4-BE49-F238E27FC236}">
                <a16:creationId xmlns:a16="http://schemas.microsoft.com/office/drawing/2014/main" id="{BC141BD0-8309-F875-0E86-D7F92F5B0E8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6036" r="17898" b="-1"/>
          <a:stretch>
            <a:fillRect/>
          </a:stretch>
        </p:blipFill>
        <p:spPr bwMode="auto">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noFill/>
          <a:effectLst>
            <a:outerShdw blurRad="381000" dist="1524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1033" name="Freeform: Shape 1032">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84048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3125" y="1225157"/>
            <a:ext cx="2437136" cy="2128686"/>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7069" y="3123085"/>
            <a:ext cx="2894331" cy="2134569"/>
          </a:xfrm>
          <a:prstGeom prst="rect">
            <a:avLst/>
          </a:prstGeom>
        </p:spPr>
      </p:pic>
      <p:sp>
        <p:nvSpPr>
          <p:cNvPr id="5" name="Title 4"/>
          <p:cNvSpPr>
            <a:spLocks noGrp="1"/>
          </p:cNvSpPr>
          <p:nvPr>
            <p:ph type="title"/>
          </p:nvPr>
        </p:nvSpPr>
        <p:spPr>
          <a:xfrm>
            <a:off x="117454" y="106598"/>
            <a:ext cx="6686470" cy="1203472"/>
          </a:xfrm>
        </p:spPr>
        <p:txBody>
          <a:bodyPr>
            <a:normAutofit/>
          </a:bodyPr>
          <a:lstStyle/>
          <a:p>
            <a:r>
              <a:rPr lang="en-GB" dirty="0"/>
              <a:t>Be transformed…</a:t>
            </a:r>
          </a:p>
        </p:txBody>
      </p:sp>
      <p:sp>
        <p:nvSpPr>
          <p:cNvPr id="6" name="Content Placeholder 5"/>
          <p:cNvSpPr>
            <a:spLocks noGrp="1"/>
          </p:cNvSpPr>
          <p:nvPr>
            <p:ph idx="1"/>
          </p:nvPr>
        </p:nvSpPr>
        <p:spPr/>
        <p:txBody>
          <a:bodyPr/>
          <a:lstStyle/>
          <a:p>
            <a:endParaRPr lang="en-GB" dirty="0"/>
          </a:p>
          <a:p>
            <a:endParaRPr lang="en-GB" dirty="0"/>
          </a:p>
          <a:p>
            <a:endParaRPr lang="en-GB" dirty="0"/>
          </a:p>
          <a:p>
            <a:endParaRPr lang="en-GB" dirty="0"/>
          </a:p>
          <a:p>
            <a:pPr marL="0" indent="0">
              <a:buNone/>
            </a:pPr>
            <a:endParaRPr lang="en-GB" dirty="0"/>
          </a:p>
        </p:txBody>
      </p:sp>
      <p:sp>
        <p:nvSpPr>
          <p:cNvPr id="24" name="Text Box 17"/>
          <p:cNvSpPr txBox="1">
            <a:spLocks noChangeArrowheads="1"/>
          </p:cNvSpPr>
          <p:nvPr/>
        </p:nvSpPr>
        <p:spPr bwMode="auto">
          <a:xfrm>
            <a:off x="7714666" y="348129"/>
            <a:ext cx="2964886" cy="139676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G_____ without r_________ is a dead end</a:t>
            </a:r>
            <a:endParaRPr lang="en-US" altLang="en-US" sz="4400" dirty="0">
              <a:latin typeface="Arial" panose="020B0604020202020204" pitchFamily="34" charset="0"/>
            </a:endParaRPr>
          </a:p>
        </p:txBody>
      </p:sp>
      <p:sp>
        <p:nvSpPr>
          <p:cNvPr id="25" name="Text Box 7"/>
          <p:cNvSpPr txBox="1">
            <a:spLocks noChangeArrowheads="1"/>
          </p:cNvSpPr>
          <p:nvPr/>
        </p:nvSpPr>
        <p:spPr bwMode="auto">
          <a:xfrm>
            <a:off x="7633048" y="3906427"/>
            <a:ext cx="2349152" cy="6281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err="1">
                <a:latin typeface="Calibri" panose="020F0502020204030204" pitchFamily="34" charset="0"/>
              </a:rPr>
              <a:t>R_________e</a:t>
            </a:r>
            <a:endParaRPr lang="en-US" altLang="en-US" sz="4400" dirty="0">
              <a:latin typeface="Arial" panose="020B0604020202020204" pitchFamily="34" charset="0"/>
            </a:endParaRPr>
          </a:p>
        </p:txBody>
      </p:sp>
      <p:sp>
        <p:nvSpPr>
          <p:cNvPr id="26" name="Text Box 7"/>
          <p:cNvSpPr txBox="1">
            <a:spLocks noChangeArrowheads="1"/>
          </p:cNvSpPr>
          <p:nvPr/>
        </p:nvSpPr>
        <p:spPr bwMode="auto">
          <a:xfrm>
            <a:off x="6363772" y="5228036"/>
            <a:ext cx="2349152" cy="6281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C__________</a:t>
            </a:r>
            <a:endParaRPr lang="en-US" altLang="en-US" sz="4400" dirty="0">
              <a:latin typeface="Arial" panose="020B0604020202020204" pitchFamily="34" charset="0"/>
            </a:endParaRPr>
          </a:p>
        </p:txBody>
      </p:sp>
      <p:sp>
        <p:nvSpPr>
          <p:cNvPr id="27" name="Text Box 7"/>
          <p:cNvSpPr txBox="1">
            <a:spLocks noChangeArrowheads="1"/>
          </p:cNvSpPr>
          <p:nvPr/>
        </p:nvSpPr>
        <p:spPr bwMode="auto">
          <a:xfrm>
            <a:off x="3112210" y="5437032"/>
            <a:ext cx="2349152" cy="6281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F__________</a:t>
            </a:r>
            <a:endParaRPr lang="en-US" altLang="en-US" sz="4400" dirty="0">
              <a:latin typeface="Arial" panose="020B0604020202020204" pitchFamily="34" charset="0"/>
            </a:endParaRPr>
          </a:p>
        </p:txBody>
      </p:sp>
      <p:sp>
        <p:nvSpPr>
          <p:cNvPr id="28" name="Text Box 7"/>
          <p:cNvSpPr txBox="1">
            <a:spLocks noChangeArrowheads="1"/>
          </p:cNvSpPr>
          <p:nvPr/>
        </p:nvSpPr>
        <p:spPr bwMode="auto">
          <a:xfrm>
            <a:off x="280920" y="3638518"/>
            <a:ext cx="3885318" cy="107800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The power to ________ (be r__________)</a:t>
            </a:r>
            <a:endParaRPr lang="en-US" altLang="en-US" sz="4400" dirty="0">
              <a:latin typeface="Arial" panose="020B0604020202020204" pitchFamily="34" charset="0"/>
            </a:endParaRPr>
          </a:p>
        </p:txBody>
      </p:sp>
      <p:sp>
        <p:nvSpPr>
          <p:cNvPr id="29" name="Text Box 7"/>
          <p:cNvSpPr txBox="1">
            <a:spLocks noChangeArrowheads="1"/>
          </p:cNvSpPr>
          <p:nvPr/>
        </p:nvSpPr>
        <p:spPr bwMode="auto">
          <a:xfrm>
            <a:off x="4860861" y="2168777"/>
            <a:ext cx="5074555" cy="76269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C_________ (recognition) of sin</a:t>
            </a:r>
            <a:endParaRPr lang="en-US" altLang="en-US" sz="4400" dirty="0">
              <a:latin typeface="Arial" panose="020B0604020202020204" pitchFamily="34" charset="0"/>
            </a:endParaRPr>
          </a:p>
        </p:txBody>
      </p:sp>
      <p:cxnSp>
        <p:nvCxnSpPr>
          <p:cNvPr id="33" name="Straight Arrow Connector 32"/>
          <p:cNvCxnSpPr/>
          <p:nvPr/>
        </p:nvCxnSpPr>
        <p:spPr bwMode="auto">
          <a:xfrm>
            <a:off x="3824748" y="2838390"/>
            <a:ext cx="0" cy="0"/>
          </a:xfrm>
          <a:prstGeom prst="straightConnector1">
            <a:avLst/>
          </a:prstGeom>
          <a:solidFill>
            <a:schemeClr val="accent1"/>
          </a:solidFill>
          <a:ln w="9525" cap="flat" cmpd="sng" algn="ctr">
            <a:solidFill>
              <a:schemeClr val="tx1"/>
            </a:solidFill>
            <a:prstDash val="solid"/>
            <a:round/>
            <a:headEnd type="none" w="med" len="med"/>
            <a:tailEnd type="stealth" w="lg" len="lg"/>
          </a:ln>
          <a:effectLst/>
        </p:spPr>
      </p:cxnSp>
      <p:sp>
        <p:nvSpPr>
          <p:cNvPr id="34" name="Bent Arrow 33"/>
          <p:cNvSpPr/>
          <p:nvPr/>
        </p:nvSpPr>
        <p:spPr bwMode="auto">
          <a:xfrm>
            <a:off x="3493586" y="2168777"/>
            <a:ext cx="1174576" cy="1186481"/>
          </a:xfrm>
          <a:prstGeom prst="ben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5" name="Bent Arrow 34"/>
          <p:cNvSpPr/>
          <p:nvPr/>
        </p:nvSpPr>
        <p:spPr bwMode="auto">
          <a:xfrm rot="10800000">
            <a:off x="8715399" y="4588958"/>
            <a:ext cx="1174576" cy="1186481"/>
          </a:xfrm>
          <a:prstGeom prst="ben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6" name="Bent Arrow 35"/>
          <p:cNvSpPr/>
          <p:nvPr/>
        </p:nvSpPr>
        <p:spPr bwMode="auto">
          <a:xfrm rot="16200000">
            <a:off x="1861056" y="4777820"/>
            <a:ext cx="1174576" cy="1186481"/>
          </a:xfrm>
          <a:prstGeom prst="ben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7" name="Right Arrow 36"/>
          <p:cNvSpPr/>
          <p:nvPr/>
        </p:nvSpPr>
        <p:spPr bwMode="auto">
          <a:xfrm rot="10518535">
            <a:off x="5461363" y="5542106"/>
            <a:ext cx="810185" cy="537813"/>
          </a:xfrm>
          <a:prstGeom prst="righ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8" name="Down Arrow 37"/>
          <p:cNvSpPr/>
          <p:nvPr/>
        </p:nvSpPr>
        <p:spPr bwMode="auto">
          <a:xfrm>
            <a:off x="8623174" y="2893289"/>
            <a:ext cx="679513" cy="844590"/>
          </a:xfrm>
          <a:prstGeom prst="down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9" name="Bent Arrow 38"/>
          <p:cNvSpPr/>
          <p:nvPr/>
        </p:nvSpPr>
        <p:spPr bwMode="auto">
          <a:xfrm>
            <a:off x="6803924" y="1256272"/>
            <a:ext cx="829125" cy="825079"/>
          </a:xfrm>
          <a:prstGeom prst="ben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46080" y="485473"/>
            <a:ext cx="1055476" cy="1055476"/>
          </a:xfrm>
          <a:prstGeom prst="rect">
            <a:avLst/>
          </a:prstGeom>
        </p:spPr>
      </p:pic>
    </p:spTree>
    <p:extLst>
      <p:ext uri="{BB962C8B-B14F-4D97-AF65-F5344CB8AC3E}">
        <p14:creationId xmlns:p14="http://schemas.microsoft.com/office/powerpoint/2010/main" val="169208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4" grpId="0" animBg="1"/>
      <p:bldP spid="35" grpId="0" animBg="1"/>
      <p:bldP spid="36" grpId="0" animBg="1"/>
      <p:bldP spid="37" grpId="0" animBg="1"/>
      <p:bldP spid="38" grpId="0" animBg="1"/>
      <p:bldP spid="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3125" y="1225157"/>
            <a:ext cx="2437136" cy="2128686"/>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7" y="3046490"/>
            <a:ext cx="2894331" cy="2134569"/>
          </a:xfrm>
          <a:prstGeom prst="rect">
            <a:avLst/>
          </a:prstGeom>
        </p:spPr>
      </p:pic>
      <p:sp>
        <p:nvSpPr>
          <p:cNvPr id="5" name="Title 4"/>
          <p:cNvSpPr>
            <a:spLocks noGrp="1"/>
          </p:cNvSpPr>
          <p:nvPr>
            <p:ph type="title"/>
          </p:nvPr>
        </p:nvSpPr>
        <p:spPr>
          <a:xfrm>
            <a:off x="317826" y="-140626"/>
            <a:ext cx="6987135" cy="1637434"/>
          </a:xfrm>
        </p:spPr>
        <p:txBody>
          <a:bodyPr/>
          <a:lstStyle/>
          <a:p>
            <a:r>
              <a:rPr lang="en-GB" dirty="0"/>
              <a:t>The Reformation roundabout</a:t>
            </a:r>
          </a:p>
        </p:txBody>
      </p:sp>
      <p:sp>
        <p:nvSpPr>
          <p:cNvPr id="6" name="Content Placeholder 5"/>
          <p:cNvSpPr>
            <a:spLocks noGrp="1"/>
          </p:cNvSpPr>
          <p:nvPr>
            <p:ph idx="1"/>
          </p:nvPr>
        </p:nvSpPr>
        <p:spPr/>
        <p:txBody>
          <a:bodyPr/>
          <a:lstStyle/>
          <a:p>
            <a:endParaRPr lang="en-GB" dirty="0"/>
          </a:p>
          <a:p>
            <a:endParaRPr lang="en-GB" dirty="0"/>
          </a:p>
          <a:p>
            <a:endParaRPr lang="en-GB" dirty="0"/>
          </a:p>
          <a:p>
            <a:endParaRPr lang="en-GB" dirty="0"/>
          </a:p>
          <a:p>
            <a:pPr marL="0" indent="0">
              <a:buNone/>
            </a:pPr>
            <a:endParaRPr lang="en-GB" dirty="0"/>
          </a:p>
        </p:txBody>
      </p:sp>
      <p:sp>
        <p:nvSpPr>
          <p:cNvPr id="24" name="Text Box 17"/>
          <p:cNvSpPr txBox="1">
            <a:spLocks noChangeArrowheads="1"/>
          </p:cNvSpPr>
          <p:nvPr/>
        </p:nvSpPr>
        <p:spPr bwMode="auto">
          <a:xfrm>
            <a:off x="7714666" y="284536"/>
            <a:ext cx="2964886" cy="139676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Guilt without repentance is a dead end</a:t>
            </a:r>
            <a:endParaRPr lang="en-US" altLang="en-US" sz="4400" dirty="0">
              <a:latin typeface="Arial" panose="020B0604020202020204" pitchFamily="34" charset="0"/>
            </a:endParaRPr>
          </a:p>
        </p:txBody>
      </p:sp>
      <p:sp>
        <p:nvSpPr>
          <p:cNvPr id="25" name="Text Box 7"/>
          <p:cNvSpPr txBox="1">
            <a:spLocks noChangeArrowheads="1"/>
          </p:cNvSpPr>
          <p:nvPr/>
        </p:nvSpPr>
        <p:spPr bwMode="auto">
          <a:xfrm>
            <a:off x="8465784" y="3870181"/>
            <a:ext cx="2349152" cy="6281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Repentance</a:t>
            </a:r>
            <a:endParaRPr lang="en-US" altLang="en-US" sz="4400" dirty="0">
              <a:latin typeface="Arial" panose="020B0604020202020204" pitchFamily="34" charset="0"/>
            </a:endParaRPr>
          </a:p>
        </p:txBody>
      </p:sp>
      <p:sp>
        <p:nvSpPr>
          <p:cNvPr id="26" name="Text Box 7"/>
          <p:cNvSpPr txBox="1">
            <a:spLocks noChangeArrowheads="1"/>
          </p:cNvSpPr>
          <p:nvPr/>
        </p:nvSpPr>
        <p:spPr bwMode="auto">
          <a:xfrm>
            <a:off x="6363772" y="5228036"/>
            <a:ext cx="2349152" cy="6281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Confession</a:t>
            </a:r>
            <a:endParaRPr lang="en-US" altLang="en-US" sz="4400" dirty="0">
              <a:latin typeface="Arial" panose="020B0604020202020204" pitchFamily="34" charset="0"/>
            </a:endParaRPr>
          </a:p>
        </p:txBody>
      </p:sp>
      <p:sp>
        <p:nvSpPr>
          <p:cNvPr id="27" name="Text Box 7"/>
          <p:cNvSpPr txBox="1">
            <a:spLocks noChangeArrowheads="1"/>
          </p:cNvSpPr>
          <p:nvPr/>
        </p:nvSpPr>
        <p:spPr bwMode="auto">
          <a:xfrm>
            <a:off x="3112210" y="5437032"/>
            <a:ext cx="2349152" cy="6281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Forgiveness</a:t>
            </a:r>
            <a:endParaRPr lang="en-US" altLang="en-US" sz="4400" dirty="0">
              <a:latin typeface="Arial" panose="020B0604020202020204" pitchFamily="34" charset="0"/>
            </a:endParaRPr>
          </a:p>
        </p:txBody>
      </p:sp>
      <p:sp>
        <p:nvSpPr>
          <p:cNvPr id="28" name="Text Box 7"/>
          <p:cNvSpPr txBox="1">
            <a:spLocks noChangeArrowheads="1"/>
          </p:cNvSpPr>
          <p:nvPr/>
        </p:nvSpPr>
        <p:spPr bwMode="auto">
          <a:xfrm>
            <a:off x="378846" y="3393505"/>
            <a:ext cx="3885318" cy="135060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The power to change (be </a:t>
            </a:r>
            <a:r>
              <a:rPr lang="en-GB" altLang="en-US" sz="2800" b="1" dirty="0">
                <a:latin typeface="Calibri" panose="020F0502020204030204" pitchFamily="34" charset="0"/>
              </a:rPr>
              <a:t>reformed</a:t>
            </a:r>
            <a:r>
              <a:rPr lang="en-GB" altLang="en-US" sz="2800" dirty="0">
                <a:latin typeface="Calibri" panose="020F0502020204030204" pitchFamily="34" charset="0"/>
              </a:rPr>
              <a:t>)</a:t>
            </a:r>
            <a:endParaRPr lang="en-US" altLang="en-US" sz="4400" dirty="0">
              <a:latin typeface="Arial" panose="020B0604020202020204" pitchFamily="34" charset="0"/>
            </a:endParaRPr>
          </a:p>
        </p:txBody>
      </p:sp>
      <p:sp>
        <p:nvSpPr>
          <p:cNvPr id="29" name="Text Box 7"/>
          <p:cNvSpPr txBox="1">
            <a:spLocks noChangeArrowheads="1"/>
          </p:cNvSpPr>
          <p:nvPr/>
        </p:nvSpPr>
        <p:spPr bwMode="auto">
          <a:xfrm>
            <a:off x="4860861" y="2168777"/>
            <a:ext cx="5074555" cy="76269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r>
              <a:rPr lang="en-GB" altLang="en-US" sz="2800" dirty="0">
                <a:latin typeface="Calibri" panose="020F0502020204030204" pitchFamily="34" charset="0"/>
              </a:rPr>
              <a:t>Conviction (recognition) of sin</a:t>
            </a:r>
            <a:endParaRPr lang="en-US" altLang="en-US" sz="4400" dirty="0">
              <a:latin typeface="Arial" panose="020B0604020202020204" pitchFamily="34" charset="0"/>
            </a:endParaRPr>
          </a:p>
        </p:txBody>
      </p:sp>
      <p:cxnSp>
        <p:nvCxnSpPr>
          <p:cNvPr id="33" name="Straight Arrow Connector 32"/>
          <p:cNvCxnSpPr/>
          <p:nvPr/>
        </p:nvCxnSpPr>
        <p:spPr bwMode="auto">
          <a:xfrm>
            <a:off x="3824748" y="2838390"/>
            <a:ext cx="0" cy="0"/>
          </a:xfrm>
          <a:prstGeom prst="straightConnector1">
            <a:avLst/>
          </a:prstGeom>
          <a:solidFill>
            <a:schemeClr val="accent1"/>
          </a:solidFill>
          <a:ln w="9525" cap="flat" cmpd="sng" algn="ctr">
            <a:solidFill>
              <a:schemeClr val="tx1"/>
            </a:solidFill>
            <a:prstDash val="solid"/>
            <a:round/>
            <a:headEnd type="none" w="med" len="med"/>
            <a:tailEnd type="stealth" w="lg" len="lg"/>
          </a:ln>
          <a:effectLst/>
        </p:spPr>
      </p:cxnSp>
      <p:sp>
        <p:nvSpPr>
          <p:cNvPr id="34" name="Bent Arrow 33"/>
          <p:cNvSpPr/>
          <p:nvPr/>
        </p:nvSpPr>
        <p:spPr bwMode="auto">
          <a:xfrm>
            <a:off x="3493586" y="2168777"/>
            <a:ext cx="1174576" cy="1186481"/>
          </a:xfrm>
          <a:prstGeom prst="ben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5" name="Bent Arrow 34"/>
          <p:cNvSpPr/>
          <p:nvPr/>
        </p:nvSpPr>
        <p:spPr bwMode="auto">
          <a:xfrm rot="10800000">
            <a:off x="8715399" y="4588958"/>
            <a:ext cx="1174576" cy="1186481"/>
          </a:xfrm>
          <a:prstGeom prst="ben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6" name="Bent Arrow 35"/>
          <p:cNvSpPr/>
          <p:nvPr/>
        </p:nvSpPr>
        <p:spPr bwMode="auto">
          <a:xfrm rot="16200000">
            <a:off x="1861056" y="4777820"/>
            <a:ext cx="1174576" cy="1186481"/>
          </a:xfrm>
          <a:prstGeom prst="ben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7" name="Right Arrow 36"/>
          <p:cNvSpPr/>
          <p:nvPr/>
        </p:nvSpPr>
        <p:spPr bwMode="auto">
          <a:xfrm rot="10518535">
            <a:off x="5461363" y="5542106"/>
            <a:ext cx="810185" cy="537813"/>
          </a:xfrm>
          <a:prstGeom prst="righ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8" name="Down Arrow 37"/>
          <p:cNvSpPr/>
          <p:nvPr/>
        </p:nvSpPr>
        <p:spPr bwMode="auto">
          <a:xfrm>
            <a:off x="8623174" y="2893289"/>
            <a:ext cx="679513" cy="844590"/>
          </a:xfrm>
          <a:prstGeom prst="down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39" name="Bent Arrow 38"/>
          <p:cNvSpPr/>
          <p:nvPr/>
        </p:nvSpPr>
        <p:spPr bwMode="auto">
          <a:xfrm>
            <a:off x="6803924" y="1256272"/>
            <a:ext cx="829125" cy="825079"/>
          </a:xfrm>
          <a:prstGeom prst="bentArrow">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17505" y="443577"/>
            <a:ext cx="1055476" cy="1055476"/>
          </a:xfrm>
          <a:prstGeom prst="rect">
            <a:avLst/>
          </a:prstGeom>
        </p:spPr>
      </p:pic>
    </p:spTree>
    <p:extLst>
      <p:ext uri="{BB962C8B-B14F-4D97-AF65-F5344CB8AC3E}">
        <p14:creationId xmlns:p14="http://schemas.microsoft.com/office/powerpoint/2010/main" val="23545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48489"/>
            <a:ext cx="7772400" cy="1143000"/>
          </a:xfrm>
        </p:spPr>
        <p:txBody>
          <a:bodyPr/>
          <a:lstStyle/>
          <a:p>
            <a:r>
              <a:rPr lang="en-GB" dirty="0"/>
              <a:t>Conviction</a:t>
            </a:r>
          </a:p>
        </p:txBody>
      </p:sp>
      <p:sp>
        <p:nvSpPr>
          <p:cNvPr id="3" name="Content Placeholder 2"/>
          <p:cNvSpPr>
            <a:spLocks noGrp="1"/>
          </p:cNvSpPr>
          <p:nvPr>
            <p:ph idx="1"/>
          </p:nvPr>
        </p:nvSpPr>
        <p:spPr/>
        <p:txBody>
          <a:bodyPr/>
          <a:lstStyle/>
          <a:p>
            <a:r>
              <a:rPr lang="en-GB" dirty="0"/>
              <a:t>Conviction is about seeing that what you have done is wrong and realising who we have offended. </a:t>
            </a:r>
          </a:p>
          <a:p>
            <a:r>
              <a:rPr lang="en-GB" dirty="0"/>
              <a:t>This will lead to “feeling guilty”, but God does not us intend to remain there for long. Godly sorrow is the doorway to repentance. </a:t>
            </a:r>
          </a:p>
          <a:p>
            <a:r>
              <a:rPr lang="en-US" dirty="0"/>
              <a:t>2</a:t>
            </a:r>
            <a:r>
              <a:rPr lang="en-GB" dirty="0"/>
              <a:t> Cor 7:10 </a:t>
            </a:r>
            <a:r>
              <a:rPr lang="en-US" i="1" dirty="0"/>
              <a:t>Godly sorrow brings repentance that leads to salvation and leaves no regret, but worldly sorrow brings death.</a:t>
            </a:r>
          </a:p>
          <a:p>
            <a:r>
              <a:rPr lang="en-US" i="1" dirty="0"/>
              <a:t>Conviction is linked with regret, but should bring release. </a:t>
            </a:r>
          </a:p>
          <a:p>
            <a:r>
              <a:rPr lang="en-US" i="1" dirty="0"/>
              <a:t>In our Christian lives it is more “</a:t>
            </a:r>
            <a:r>
              <a:rPr lang="en-US" i="1" dirty="0" err="1"/>
              <a:t>Doh</a:t>
            </a:r>
            <a:r>
              <a:rPr lang="en-US" i="1" dirty="0"/>
              <a:t>!” than “Oh no!”</a:t>
            </a:r>
            <a:endParaRPr lang="en-GB" i="1" dirty="0"/>
          </a:p>
          <a:p>
            <a:endParaRPr lang="en-GB" i="1" dirty="0"/>
          </a:p>
          <a:p>
            <a:endParaRPr lang="en-GB" dirty="0"/>
          </a:p>
          <a:p>
            <a:endParaRPr lang="en-GB" dirty="0"/>
          </a:p>
          <a:p>
            <a:endParaRPr lang="en-GB" dirty="0"/>
          </a:p>
        </p:txBody>
      </p:sp>
      <p:pic>
        <p:nvPicPr>
          <p:cNvPr id="4" name="Picture 3">
            <a:extLst>
              <a:ext uri="{FF2B5EF4-FFF2-40B4-BE49-F238E27FC236}">
                <a16:creationId xmlns:a16="http://schemas.microsoft.com/office/drawing/2014/main" id="{65BC9549-CD3A-4349-8811-36BDF9DD3F51}"/>
              </a:ext>
            </a:extLst>
          </p:cNvPr>
          <p:cNvPicPr>
            <a:picLocks noChangeAspect="1"/>
          </p:cNvPicPr>
          <p:nvPr/>
        </p:nvPicPr>
        <p:blipFill>
          <a:blip r:embed="rId3"/>
          <a:stretch>
            <a:fillRect/>
          </a:stretch>
        </p:blipFill>
        <p:spPr>
          <a:xfrm>
            <a:off x="9393562" y="4001294"/>
            <a:ext cx="2443877" cy="2523797"/>
          </a:xfrm>
          <a:prstGeom prst="rect">
            <a:avLst/>
          </a:prstGeom>
        </p:spPr>
      </p:pic>
    </p:spTree>
    <p:extLst>
      <p:ext uri="{BB962C8B-B14F-4D97-AF65-F5344CB8AC3E}">
        <p14:creationId xmlns:p14="http://schemas.microsoft.com/office/powerpoint/2010/main" val="2917972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Repentance</a:t>
            </a:r>
          </a:p>
        </p:txBody>
      </p:sp>
      <p:sp>
        <p:nvSpPr>
          <p:cNvPr id="3" name="Content Placeholder 2"/>
          <p:cNvSpPr>
            <a:spLocks noGrp="1"/>
          </p:cNvSpPr>
          <p:nvPr>
            <p:ph idx="1"/>
          </p:nvPr>
        </p:nvSpPr>
        <p:spPr>
          <a:xfrm>
            <a:off x="702526" y="2308431"/>
            <a:ext cx="10983951" cy="3962400"/>
          </a:xfrm>
        </p:spPr>
        <p:txBody>
          <a:bodyPr>
            <a:normAutofit/>
          </a:bodyPr>
          <a:lstStyle/>
          <a:p>
            <a:r>
              <a:rPr lang="en-GB" sz="2400" dirty="0"/>
              <a:t>Choosing to turn back to God and away from the sin. A heart attitude proven by changed actions </a:t>
            </a:r>
            <a:r>
              <a:rPr lang="en-GB" sz="2400" i="1" dirty="0"/>
              <a:t>(Acts 26:20)</a:t>
            </a:r>
            <a:r>
              <a:rPr lang="en-GB" sz="2400" dirty="0"/>
              <a:t> as it involves surrendering again to the rule of Christ in our lives.                </a:t>
            </a:r>
          </a:p>
          <a:p>
            <a:r>
              <a:rPr lang="en-GB" sz="2400" i="1" dirty="0"/>
              <a:t>Real repentance... is reached after a long struggle, after a stormy defence. It is reached, above all, only when conviction of sin grows from within and not from without, when it rises from the depths of our own being, from intimate communion with God, from the prompting of the Holy Spirit, and not from the judgement of men.                                                  </a:t>
            </a:r>
          </a:p>
          <a:p>
            <a:pPr algn="r"/>
            <a:r>
              <a:rPr lang="en-GB" dirty="0"/>
              <a:t>Paul </a:t>
            </a:r>
            <a:r>
              <a:rPr lang="en-GB" dirty="0" err="1"/>
              <a:t>Tournier</a:t>
            </a:r>
            <a:r>
              <a:rPr lang="en-GB" dirty="0"/>
              <a:t>.</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8371" y="400083"/>
            <a:ext cx="1937408" cy="1562035"/>
          </a:xfrm>
          <a:prstGeom prst="rect">
            <a:avLst/>
          </a:prstGeom>
        </p:spPr>
      </p:pic>
    </p:spTree>
    <p:extLst>
      <p:ext uri="{BB962C8B-B14F-4D97-AF65-F5344CB8AC3E}">
        <p14:creationId xmlns:p14="http://schemas.microsoft.com/office/powerpoint/2010/main" val="3091404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4442"/>
            <a:ext cx="7772400" cy="1143000"/>
          </a:xfrm>
        </p:spPr>
        <p:txBody>
          <a:bodyPr/>
          <a:lstStyle/>
          <a:p>
            <a:r>
              <a:rPr lang="en-GB" dirty="0"/>
              <a:t>Confession</a:t>
            </a:r>
          </a:p>
        </p:txBody>
      </p:sp>
      <p:sp>
        <p:nvSpPr>
          <p:cNvPr id="3" name="Content Placeholder 2"/>
          <p:cNvSpPr>
            <a:spLocks noGrp="1"/>
          </p:cNvSpPr>
          <p:nvPr>
            <p:ph sz="half" idx="1"/>
          </p:nvPr>
        </p:nvSpPr>
        <p:spPr>
          <a:xfrm>
            <a:off x="237350" y="1447800"/>
            <a:ext cx="6214072" cy="3962400"/>
          </a:xfrm>
        </p:spPr>
        <p:txBody>
          <a:bodyPr/>
          <a:lstStyle/>
          <a:p>
            <a:r>
              <a:rPr lang="en-GB" sz="2400" dirty="0"/>
              <a:t>Confession is about stepping out of the darkness into the light.</a:t>
            </a:r>
          </a:p>
          <a:p>
            <a:r>
              <a:rPr lang="en-GB" sz="2400" dirty="0"/>
              <a:t>Real confession will not come without cost. To go through with it we must overcome formidable resistance caused by our instinct of self-preservation, our pride, the desire to protect our reputation.</a:t>
            </a:r>
          </a:p>
          <a:p>
            <a:endParaRPr lang="en-GB" sz="2400" dirty="0"/>
          </a:p>
        </p:txBody>
      </p:sp>
      <p:sp>
        <p:nvSpPr>
          <p:cNvPr id="7" name="Content Placeholder 6"/>
          <p:cNvSpPr>
            <a:spLocks noGrp="1"/>
          </p:cNvSpPr>
          <p:nvPr>
            <p:ph sz="half" idx="2"/>
          </p:nvPr>
        </p:nvSpPr>
        <p:spPr>
          <a:xfrm>
            <a:off x="6838538" y="1337442"/>
            <a:ext cx="5215929" cy="5043843"/>
          </a:xfrm>
        </p:spPr>
        <p:txBody>
          <a:bodyPr/>
          <a:lstStyle/>
          <a:p>
            <a:pPr lvl="0"/>
            <a:r>
              <a:rPr lang="en-GB" sz="2400" dirty="0"/>
              <a:t>We humble ourselves with a sense of shame.</a:t>
            </a:r>
          </a:p>
          <a:p>
            <a:pPr lvl="0"/>
            <a:r>
              <a:rPr lang="en-GB" sz="2400" dirty="0"/>
              <a:t>We expose our wretchedness.</a:t>
            </a:r>
          </a:p>
          <a:p>
            <a:pPr lvl="0"/>
            <a:r>
              <a:rPr lang="en-GB" sz="2400" dirty="0"/>
              <a:t>We state our guilt.</a:t>
            </a:r>
          </a:p>
          <a:p>
            <a:pPr lvl="0"/>
            <a:r>
              <a:rPr lang="en-GB" sz="2400" dirty="0"/>
              <a:t>We admit failure.</a:t>
            </a:r>
          </a:p>
          <a:p>
            <a:pPr lvl="0"/>
            <a:r>
              <a:rPr lang="en-GB" sz="2400" dirty="0"/>
              <a:t>We take responsibility for our actions.</a:t>
            </a:r>
          </a:p>
          <a:p>
            <a:pPr lvl="0"/>
            <a:r>
              <a:rPr lang="en-GB" sz="2400" dirty="0"/>
              <a:t>We apologise, ask forgiveness</a:t>
            </a:r>
          </a:p>
          <a:p>
            <a:pPr lvl="0"/>
            <a:r>
              <a:rPr lang="en-GB" sz="2400" dirty="0"/>
              <a:t>We become vulnerable.</a:t>
            </a:r>
          </a:p>
          <a:p>
            <a:pPr lvl="0"/>
            <a:r>
              <a:rPr lang="en-GB" sz="2400" dirty="0"/>
              <a:t>We reveal what once we concealed with great determination.</a:t>
            </a:r>
          </a:p>
          <a:p>
            <a:endParaRPr lang="en-GB" sz="2400" dirty="0"/>
          </a:p>
        </p:txBody>
      </p:sp>
      <p:pic>
        <p:nvPicPr>
          <p:cNvPr id="4" name="Picture 3"/>
          <p:cNvPicPr>
            <a:picLocks noChangeAspect="1"/>
          </p:cNvPicPr>
          <p:nvPr/>
        </p:nvPicPr>
        <p:blipFill>
          <a:blip r:embed="rId3"/>
          <a:stretch>
            <a:fillRect/>
          </a:stretch>
        </p:blipFill>
        <p:spPr>
          <a:xfrm>
            <a:off x="1893969" y="4214141"/>
            <a:ext cx="3779704" cy="1889852"/>
          </a:xfrm>
          <a:prstGeom prst="rect">
            <a:avLst/>
          </a:prstGeom>
        </p:spPr>
      </p:pic>
    </p:spTree>
    <p:extLst>
      <p:ext uri="{BB962C8B-B14F-4D97-AF65-F5344CB8AC3E}">
        <p14:creationId xmlns:p14="http://schemas.microsoft.com/office/powerpoint/2010/main" val="1466255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214" y="71208"/>
            <a:ext cx="10515600" cy="1325563"/>
          </a:xfrm>
        </p:spPr>
        <p:txBody>
          <a:bodyPr/>
          <a:lstStyle/>
          <a:p>
            <a:r>
              <a:rPr lang="en-GB" dirty="0"/>
              <a:t>Forgiveness</a:t>
            </a:r>
          </a:p>
        </p:txBody>
      </p:sp>
      <p:sp>
        <p:nvSpPr>
          <p:cNvPr id="3" name="Content Placeholder 2"/>
          <p:cNvSpPr>
            <a:spLocks noGrp="1"/>
          </p:cNvSpPr>
          <p:nvPr>
            <p:ph idx="1"/>
          </p:nvPr>
        </p:nvSpPr>
        <p:spPr>
          <a:xfrm>
            <a:off x="756746" y="1283577"/>
            <a:ext cx="10195034" cy="4543206"/>
          </a:xfrm>
        </p:spPr>
        <p:txBody>
          <a:bodyPr>
            <a:normAutofit/>
          </a:bodyPr>
          <a:lstStyle/>
          <a:p>
            <a:r>
              <a:rPr lang="en-GB" dirty="0"/>
              <a:t>If we confess our sins, He is faithful and just and will forgive us our sins and purify us from all unrighteousness. </a:t>
            </a:r>
          </a:p>
          <a:p>
            <a:pPr algn="r"/>
            <a:r>
              <a:rPr lang="en-GB" dirty="0"/>
              <a:t>1 John 1:9</a:t>
            </a:r>
          </a:p>
          <a:p>
            <a:r>
              <a:rPr lang="en-GB" dirty="0"/>
              <a:t>Not only will He forgive, but He will also </a:t>
            </a:r>
            <a:r>
              <a:rPr lang="en-GB" b="1" dirty="0"/>
              <a:t>forget</a:t>
            </a:r>
            <a:r>
              <a:rPr lang="en-GB" dirty="0"/>
              <a:t>! Micah 7:12 “</a:t>
            </a:r>
            <a:r>
              <a:rPr lang="en-GB" i="1" dirty="0"/>
              <a:t>For I will forgive their wickedness and will remember their sins no more.” </a:t>
            </a:r>
          </a:p>
          <a:p>
            <a:r>
              <a:rPr lang="en-GB" i="1" dirty="0"/>
              <a:t>7:19 </a:t>
            </a:r>
            <a:r>
              <a:rPr lang="en-US" dirty="0"/>
              <a:t>you will tread our sins underfoot</a:t>
            </a:r>
            <a:br>
              <a:rPr lang="en-US" dirty="0"/>
            </a:br>
            <a:r>
              <a:rPr lang="en-US" dirty="0"/>
              <a:t>    and hurl all our iniquities into the depths of the sea.</a:t>
            </a:r>
            <a:r>
              <a:rPr lang="en-GB" dirty="0"/>
              <a:t> </a:t>
            </a:r>
          </a:p>
          <a:p>
            <a:r>
              <a:rPr lang="en-GB" dirty="0"/>
              <a:t>That means God will never raise those issues with you again. If He has forgotten them, so can you! </a:t>
            </a:r>
            <a:r>
              <a:rPr lang="en-GB" u="sng" dirty="0"/>
              <a:t>You never have to confess them again.</a:t>
            </a:r>
          </a:p>
          <a:p>
            <a:endParaRPr lang="en-GB" dirty="0"/>
          </a:p>
          <a:p>
            <a:endParaRPr lang="en-GB" dirty="0"/>
          </a:p>
        </p:txBody>
      </p:sp>
    </p:spTree>
    <p:extLst>
      <p:ext uri="{BB962C8B-B14F-4D97-AF65-F5344CB8AC3E}">
        <p14:creationId xmlns:p14="http://schemas.microsoft.com/office/powerpoint/2010/main" val="2005034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7493876" y="1324039"/>
            <a:ext cx="4277709" cy="4277709"/>
          </a:xfrm>
          <a:prstGeom prst="rect">
            <a:avLst/>
          </a:prstGeom>
        </p:spPr>
      </p:pic>
      <p:sp>
        <p:nvSpPr>
          <p:cNvPr id="2" name="Title 1"/>
          <p:cNvSpPr>
            <a:spLocks noGrp="1"/>
          </p:cNvSpPr>
          <p:nvPr>
            <p:ph type="title"/>
          </p:nvPr>
        </p:nvSpPr>
        <p:spPr>
          <a:xfrm>
            <a:off x="344214" y="71208"/>
            <a:ext cx="10515600" cy="1325563"/>
          </a:xfrm>
        </p:spPr>
        <p:txBody>
          <a:bodyPr/>
          <a:lstStyle/>
          <a:p>
            <a:r>
              <a:rPr lang="en-GB" dirty="0"/>
              <a:t>Corrie ten Boom</a:t>
            </a:r>
          </a:p>
        </p:txBody>
      </p:sp>
      <p:sp>
        <p:nvSpPr>
          <p:cNvPr id="3" name="Content Placeholder 2"/>
          <p:cNvSpPr>
            <a:spLocks noGrp="1"/>
          </p:cNvSpPr>
          <p:nvPr>
            <p:ph idx="1"/>
          </p:nvPr>
        </p:nvSpPr>
        <p:spPr>
          <a:xfrm>
            <a:off x="115614" y="1283577"/>
            <a:ext cx="7378262" cy="4543206"/>
          </a:xfrm>
        </p:spPr>
        <p:txBody>
          <a:bodyPr>
            <a:normAutofit/>
          </a:bodyPr>
          <a:lstStyle/>
          <a:p>
            <a:endParaRPr lang="en-GB" dirty="0"/>
          </a:p>
          <a:p>
            <a:endParaRPr lang="en-GB"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1172" y="1324039"/>
            <a:ext cx="4230413" cy="3172809"/>
          </a:xfrm>
          <a:prstGeom prst="rect">
            <a:avLst/>
          </a:prstGeom>
        </p:spPr>
      </p:pic>
      <p:sp>
        <p:nvSpPr>
          <p:cNvPr id="5" name="Content Placeholder 2"/>
          <p:cNvSpPr txBox="1">
            <a:spLocks/>
          </p:cNvSpPr>
          <p:nvPr/>
        </p:nvSpPr>
        <p:spPr bwMode="auto">
          <a:xfrm>
            <a:off x="344214" y="1900527"/>
            <a:ext cx="6508531" cy="25963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har char="•"/>
              <a:defRPr sz="2800">
                <a:solidFill>
                  <a:schemeClr val="bg1"/>
                </a:solidFill>
                <a:latin typeface="+mn-lt"/>
                <a:ea typeface="+mn-ea"/>
                <a:cs typeface="+mn-cs"/>
              </a:defRPr>
            </a:lvl1pPr>
            <a:lvl2pPr marL="742932" indent="-285744" algn="l" rtl="0" eaLnBrk="1" fontAlgn="base" hangingPunct="1">
              <a:spcBef>
                <a:spcPct val="20000"/>
              </a:spcBef>
              <a:spcAft>
                <a:spcPct val="0"/>
              </a:spcAft>
              <a:buChar char="–"/>
              <a:defRPr sz="2400">
                <a:solidFill>
                  <a:schemeClr val="bg1"/>
                </a:solidFill>
                <a:latin typeface="+mn-lt"/>
              </a:defRPr>
            </a:lvl2pPr>
            <a:lvl3pPr marL="1142971" indent="-228594" algn="l" rtl="0" eaLnBrk="1" fontAlgn="base" hangingPunct="1">
              <a:spcBef>
                <a:spcPct val="20000"/>
              </a:spcBef>
              <a:spcAft>
                <a:spcPct val="0"/>
              </a:spcAft>
              <a:buChar char="•"/>
              <a:defRPr sz="2000">
                <a:solidFill>
                  <a:schemeClr val="bg1"/>
                </a:solidFill>
                <a:latin typeface="+mn-lt"/>
              </a:defRPr>
            </a:lvl3pPr>
            <a:lvl4pPr marL="1600160" indent="-228594" algn="l" rtl="0" eaLnBrk="1" fontAlgn="base" hangingPunct="1">
              <a:spcBef>
                <a:spcPct val="20000"/>
              </a:spcBef>
              <a:spcAft>
                <a:spcPct val="0"/>
              </a:spcAft>
              <a:buChar char="–"/>
              <a:defRPr sz="2000">
                <a:solidFill>
                  <a:schemeClr val="bg1"/>
                </a:solidFill>
                <a:latin typeface="+mn-lt"/>
              </a:defRPr>
            </a:lvl4pPr>
            <a:lvl5pPr marL="2057349" indent="-228594" algn="l" rtl="0" eaLnBrk="1" fontAlgn="base" hangingPunct="1">
              <a:spcBef>
                <a:spcPct val="20000"/>
              </a:spcBef>
              <a:spcAft>
                <a:spcPct val="0"/>
              </a:spcAft>
              <a:buChar char="»"/>
              <a:defRPr sz="2000">
                <a:solidFill>
                  <a:schemeClr val="bg1"/>
                </a:solidFill>
                <a:latin typeface="+mn-lt"/>
              </a:defRPr>
            </a:lvl5pPr>
            <a:lvl6pPr marL="2514537" indent="-228594" algn="l" rtl="0" eaLnBrk="1" fontAlgn="base" hangingPunct="1">
              <a:spcBef>
                <a:spcPct val="20000"/>
              </a:spcBef>
              <a:spcAft>
                <a:spcPct val="0"/>
              </a:spcAft>
              <a:buChar char="»"/>
              <a:defRPr sz="2000">
                <a:solidFill>
                  <a:schemeClr val="bg1"/>
                </a:solidFill>
                <a:latin typeface="+mn-lt"/>
              </a:defRPr>
            </a:lvl6pPr>
            <a:lvl7pPr marL="2971726" indent="-228594" algn="l" rtl="0" eaLnBrk="1" fontAlgn="base" hangingPunct="1">
              <a:spcBef>
                <a:spcPct val="20000"/>
              </a:spcBef>
              <a:spcAft>
                <a:spcPct val="0"/>
              </a:spcAft>
              <a:buChar char="»"/>
              <a:defRPr sz="2000">
                <a:solidFill>
                  <a:schemeClr val="bg1"/>
                </a:solidFill>
                <a:latin typeface="+mn-lt"/>
              </a:defRPr>
            </a:lvl7pPr>
            <a:lvl8pPr marL="3428914" indent="-228594" algn="l" rtl="0" eaLnBrk="1" fontAlgn="base" hangingPunct="1">
              <a:spcBef>
                <a:spcPct val="20000"/>
              </a:spcBef>
              <a:spcAft>
                <a:spcPct val="0"/>
              </a:spcAft>
              <a:buChar char="»"/>
              <a:defRPr sz="2000">
                <a:solidFill>
                  <a:schemeClr val="bg1"/>
                </a:solidFill>
                <a:latin typeface="+mn-lt"/>
              </a:defRPr>
            </a:lvl8pPr>
            <a:lvl9pPr marL="3886103" indent="-228594" algn="l" rtl="0" eaLnBrk="1" fontAlgn="base" hangingPunct="1">
              <a:spcBef>
                <a:spcPct val="20000"/>
              </a:spcBef>
              <a:spcAft>
                <a:spcPct val="0"/>
              </a:spcAft>
              <a:buChar char="»"/>
              <a:defRPr sz="2000">
                <a:solidFill>
                  <a:schemeClr val="bg1"/>
                </a:solidFill>
                <a:latin typeface="+mn-lt"/>
              </a:defRPr>
            </a:lvl9pPr>
          </a:lstStyle>
          <a:p>
            <a:pPr marL="0" indent="0">
              <a:buNone/>
            </a:pPr>
            <a:r>
              <a:rPr lang="en-GB" sz="3600" i="1" kern="0" dirty="0">
                <a:solidFill>
                  <a:schemeClr val="tx2">
                    <a:lumMod val="75000"/>
                    <a:lumOff val="25000"/>
                  </a:schemeClr>
                </a:solidFill>
              </a:rPr>
              <a:t>I can do something that God cannot do. </a:t>
            </a:r>
          </a:p>
          <a:p>
            <a:pPr marL="0" indent="0">
              <a:buNone/>
            </a:pPr>
            <a:r>
              <a:rPr lang="en-GB" sz="3600" i="1" kern="0" dirty="0">
                <a:solidFill>
                  <a:schemeClr val="tx2">
                    <a:lumMod val="75000"/>
                    <a:lumOff val="25000"/>
                  </a:schemeClr>
                </a:solidFill>
              </a:rPr>
              <a:t>I can remember my sins.</a:t>
            </a:r>
          </a:p>
          <a:p>
            <a:endParaRPr lang="en-GB" sz="3600" kern="0" dirty="0">
              <a:solidFill>
                <a:schemeClr val="tx2">
                  <a:lumMod val="75000"/>
                  <a:lumOff val="25000"/>
                </a:schemeClr>
              </a:solidFill>
            </a:endParaRPr>
          </a:p>
          <a:p>
            <a:endParaRPr lang="en-GB" sz="3600" kern="0" dirty="0">
              <a:solidFill>
                <a:schemeClr val="tx2">
                  <a:lumMod val="75000"/>
                  <a:lumOff val="25000"/>
                </a:schemeClr>
              </a:solidFill>
            </a:endParaRPr>
          </a:p>
        </p:txBody>
      </p:sp>
    </p:spTree>
    <p:extLst>
      <p:ext uri="{BB962C8B-B14F-4D97-AF65-F5344CB8AC3E}">
        <p14:creationId xmlns:p14="http://schemas.microsoft.com/office/powerpoint/2010/main" val="369005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He will …purify us from all unrighteousness. </a:t>
            </a:r>
          </a:p>
        </p:txBody>
      </p:sp>
      <p:sp>
        <p:nvSpPr>
          <p:cNvPr id="3" name="Content Placeholder 2"/>
          <p:cNvSpPr>
            <a:spLocks noGrp="1"/>
          </p:cNvSpPr>
          <p:nvPr>
            <p:ph idx="1"/>
          </p:nvPr>
        </p:nvSpPr>
        <p:spPr>
          <a:xfrm>
            <a:off x="756745" y="2052145"/>
            <a:ext cx="10930758" cy="3962400"/>
          </a:xfrm>
        </p:spPr>
        <p:txBody>
          <a:bodyPr>
            <a:normAutofit/>
          </a:bodyPr>
          <a:lstStyle/>
          <a:p>
            <a:pPr marL="0" indent="0">
              <a:buNone/>
            </a:pPr>
            <a:r>
              <a:rPr lang="en-GB" sz="2400" dirty="0"/>
              <a:t>Confession brings buried sin to the surface so that we can experience the forgiveness of God. The legal price He paid has not altered in its sufficiency, but before we confess we cannot know that forgiveness experientially.</a:t>
            </a:r>
          </a:p>
          <a:p>
            <a:pPr marL="0" indent="0">
              <a:buNone/>
            </a:pPr>
            <a:r>
              <a:rPr lang="en-GB" sz="2400" dirty="0"/>
              <a:t>It humbles the soul and deals with pride.</a:t>
            </a:r>
          </a:p>
          <a:p>
            <a:pPr marL="0" indent="0">
              <a:buNone/>
            </a:pPr>
            <a:r>
              <a:rPr lang="en-GB" sz="2400" dirty="0"/>
              <a:t>It breaks the power of self-preservation.</a:t>
            </a:r>
          </a:p>
          <a:p>
            <a:pPr marL="0" indent="0">
              <a:buNone/>
            </a:pPr>
            <a:r>
              <a:rPr lang="en-GB" sz="2400" dirty="0"/>
              <a:t>It surrenders the ‘home’ of sin.</a:t>
            </a:r>
          </a:p>
          <a:p>
            <a:pPr marL="0" indent="0">
              <a:buNone/>
            </a:pPr>
            <a:r>
              <a:rPr lang="en-GB" sz="2400" dirty="0"/>
              <a:t>It dislodges Satan’s foothold.</a:t>
            </a:r>
          </a:p>
          <a:p>
            <a:pPr marL="0" indent="0">
              <a:buNone/>
            </a:pPr>
            <a:r>
              <a:rPr lang="en-GB" sz="2400" dirty="0"/>
              <a:t>It sheds light on demonic activity like shining light on rats in a dark corner.</a:t>
            </a:r>
          </a:p>
          <a:p>
            <a:pPr marL="0" indent="0">
              <a:buNone/>
            </a:pPr>
            <a:endParaRPr lang="en-GB" sz="2400" dirty="0"/>
          </a:p>
        </p:txBody>
      </p:sp>
    </p:spTree>
    <p:extLst>
      <p:ext uri="{BB962C8B-B14F-4D97-AF65-F5344CB8AC3E}">
        <p14:creationId xmlns:p14="http://schemas.microsoft.com/office/powerpoint/2010/main" val="285215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Jesus provides a way back to the Father</a:t>
            </a:r>
          </a:p>
        </p:txBody>
      </p:sp>
      <p:sp>
        <p:nvSpPr>
          <p:cNvPr id="3" name="Content Placeholder 2"/>
          <p:cNvSpPr>
            <a:spLocks noGrp="1"/>
          </p:cNvSpPr>
          <p:nvPr>
            <p:ph idx="1"/>
          </p:nvPr>
        </p:nvSpPr>
        <p:spPr>
          <a:xfrm>
            <a:off x="838200" y="1780093"/>
            <a:ext cx="10515600" cy="3962400"/>
          </a:xfrm>
        </p:spPr>
        <p:txBody>
          <a:bodyPr/>
          <a:lstStyle/>
          <a:p>
            <a:r>
              <a:rPr lang="en-GB" sz="2400" dirty="0"/>
              <a:t>Mark 14:32-36 As God He could not bear the presence of sin</a:t>
            </a:r>
          </a:p>
          <a:p>
            <a:r>
              <a:rPr lang="en-GB" sz="2400" dirty="0"/>
              <a:t>Hebrews 2:9 As man he was able to absorb our sin into his very being</a:t>
            </a:r>
          </a:p>
          <a:p>
            <a:r>
              <a:rPr lang="en-GB" sz="2400" dirty="0"/>
              <a:t>1 John 4:9,10 This is how God showed his love among us: He sent his one and only son into the world that we might live through him. This is love: not that we loved God but that he loved us and sent his son as an atoning sacrifice (propitiation) for our sins.</a:t>
            </a:r>
          </a:p>
          <a:p>
            <a:endParaRPr lang="en-GB" sz="2400" dirty="0"/>
          </a:p>
          <a:p>
            <a:endParaRPr lang="en-GB" sz="2400" dirty="0"/>
          </a:p>
        </p:txBody>
      </p:sp>
    </p:spTree>
    <p:extLst>
      <p:ext uri="{BB962C8B-B14F-4D97-AF65-F5344CB8AC3E}">
        <p14:creationId xmlns:p14="http://schemas.microsoft.com/office/powerpoint/2010/main" val="2179972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Unconfessed sin separates us from God</a:t>
            </a:r>
          </a:p>
        </p:txBody>
      </p:sp>
      <p:pic>
        <p:nvPicPr>
          <p:cNvPr id="4" name="Content Placeholder 3"/>
          <p:cNvPicPr>
            <a:picLocks noGrp="1" noChangeAspect="1"/>
          </p:cNvPicPr>
          <p:nvPr>
            <p:ph sz="half" idx="1"/>
          </p:nvPr>
        </p:nvPicPr>
        <p:blipFill>
          <a:blip r:embed="rId3"/>
          <a:stretch>
            <a:fillRect/>
          </a:stretch>
        </p:blipFill>
        <p:spPr>
          <a:xfrm>
            <a:off x="725214" y="1981200"/>
            <a:ext cx="5528441" cy="3427633"/>
          </a:xfrm>
          <a:prstGeom prst="rect">
            <a:avLst/>
          </a:prstGeom>
        </p:spPr>
      </p:pic>
      <p:sp>
        <p:nvSpPr>
          <p:cNvPr id="3" name="Content Placeholder 2"/>
          <p:cNvSpPr>
            <a:spLocks noGrp="1"/>
          </p:cNvSpPr>
          <p:nvPr>
            <p:ph sz="half" idx="2"/>
          </p:nvPr>
        </p:nvSpPr>
        <p:spPr>
          <a:xfrm>
            <a:off x="6172199" y="1981200"/>
            <a:ext cx="5294587" cy="3962400"/>
          </a:xfrm>
        </p:spPr>
        <p:txBody>
          <a:bodyPr>
            <a:normAutofit/>
          </a:bodyPr>
          <a:lstStyle/>
          <a:p>
            <a:r>
              <a:rPr lang="en-GB" dirty="0"/>
              <a:t>Confession means saying the same thing about our sin as God does</a:t>
            </a:r>
          </a:p>
          <a:p>
            <a:r>
              <a:rPr lang="en-GB" dirty="0"/>
              <a:t>Confession brings us into the reality of God’s already given forgiveness.</a:t>
            </a:r>
          </a:p>
          <a:p>
            <a:r>
              <a:rPr lang="en-US" dirty="0"/>
              <a:t>B</a:t>
            </a:r>
            <a:r>
              <a:rPr lang="en-GB" dirty="0" err="1"/>
              <a:t>reaking</a:t>
            </a:r>
            <a:r>
              <a:rPr lang="en-GB" dirty="0"/>
              <a:t> bread is a good time to step into that reality</a:t>
            </a:r>
          </a:p>
        </p:txBody>
      </p:sp>
    </p:spTree>
    <p:extLst>
      <p:ext uri="{BB962C8B-B14F-4D97-AF65-F5344CB8AC3E}">
        <p14:creationId xmlns:p14="http://schemas.microsoft.com/office/powerpoint/2010/main" val="1894653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nimated Explanation of Sacrifice and Atonement">
            <a:hlinkClick r:id="" action="ppaction://media"/>
            <a:extLst>
              <a:ext uri="{FF2B5EF4-FFF2-40B4-BE49-F238E27FC236}">
                <a16:creationId xmlns:a16="http://schemas.microsoft.com/office/drawing/2014/main" id="{1C740202-1540-3F5F-965F-4463CD1C589A}"/>
              </a:ext>
            </a:extLst>
          </p:cNvPr>
          <p:cNvPicPr>
            <a:picLocks noChangeAspect="1"/>
          </p:cNvPicPr>
          <p:nvPr>
            <a:videoFile r:link="rId1"/>
            <p:extLst>
              <p:ext uri="{DAA4B4D4-6D71-4841-9C94-3DE7FCFB9230}">
                <p14:media xmlns:p14="http://schemas.microsoft.com/office/powerpoint/2010/main" r:embed="rId2">
                  <p14:trim end="50807.4333"/>
                </p14:media>
              </p:ext>
            </p:extLst>
          </p:nvPr>
        </p:nvPicPr>
        <p:blipFill>
          <a:blip r:embed="rId5"/>
          <a:stretch>
            <a:fillRect/>
          </a:stretch>
        </p:blipFill>
        <p:spPr>
          <a:xfrm>
            <a:off x="8414091" y="218171"/>
            <a:ext cx="3358585" cy="1889346"/>
          </a:xfrm>
          <a:prstGeom prst="rect">
            <a:avLst/>
          </a:prstGeom>
        </p:spPr>
      </p:pic>
      <p:sp>
        <p:nvSpPr>
          <p:cNvPr id="4" name="Title 3">
            <a:extLst>
              <a:ext uri="{FF2B5EF4-FFF2-40B4-BE49-F238E27FC236}">
                <a16:creationId xmlns:a16="http://schemas.microsoft.com/office/drawing/2014/main" id="{4DDE5FC0-62D6-BA61-856B-F9574E667FC8}"/>
              </a:ext>
            </a:extLst>
          </p:cNvPr>
          <p:cNvSpPr>
            <a:spLocks noGrp="1"/>
          </p:cNvSpPr>
          <p:nvPr>
            <p:ph type="title"/>
          </p:nvPr>
        </p:nvSpPr>
        <p:spPr>
          <a:xfrm>
            <a:off x="682083" y="500062"/>
            <a:ext cx="10515600" cy="1325563"/>
          </a:xfrm>
        </p:spPr>
        <p:txBody>
          <a:bodyPr/>
          <a:lstStyle/>
          <a:p>
            <a:r>
              <a:rPr lang="en-GB" dirty="0"/>
              <a:t>Sin makes a mess</a:t>
            </a:r>
          </a:p>
        </p:txBody>
      </p:sp>
      <p:sp>
        <p:nvSpPr>
          <p:cNvPr id="5" name="Content Placeholder 4">
            <a:extLst>
              <a:ext uri="{FF2B5EF4-FFF2-40B4-BE49-F238E27FC236}">
                <a16:creationId xmlns:a16="http://schemas.microsoft.com/office/drawing/2014/main" id="{4FE8C34C-E3B3-1B5B-3600-F81E500EA18B}"/>
              </a:ext>
            </a:extLst>
          </p:cNvPr>
          <p:cNvSpPr>
            <a:spLocks noGrp="1"/>
          </p:cNvSpPr>
          <p:nvPr>
            <p:ph idx="1"/>
          </p:nvPr>
        </p:nvSpPr>
        <p:spPr/>
        <p:txBody>
          <a:bodyPr>
            <a:normAutofit/>
          </a:bodyPr>
          <a:lstStyle/>
          <a:p>
            <a:pPr marL="0" indent="0" fontAlgn="base">
              <a:buNone/>
            </a:pPr>
            <a:r>
              <a:rPr lang="en-US" dirty="0" err="1"/>
              <a:t>Deut</a:t>
            </a:r>
            <a:r>
              <a:rPr lang="en-US" dirty="0"/>
              <a:t> 9:7</a:t>
            </a:r>
          </a:p>
          <a:p>
            <a:pPr marL="0" indent="0" fontAlgn="base">
              <a:buNone/>
            </a:pPr>
            <a:r>
              <a:rPr lang="en-US" dirty="0"/>
              <a:t>Sin is rebellion against God – going my way not his way.</a:t>
            </a:r>
          </a:p>
          <a:p>
            <a:pPr marL="0" indent="0" fontAlgn="base">
              <a:buNone/>
            </a:pPr>
            <a:r>
              <a:rPr lang="en-US" dirty="0"/>
              <a:t>1 John 3:4 - Everyone who sins breaks the law; in fact, sin is lawlessness. </a:t>
            </a:r>
          </a:p>
          <a:p>
            <a:pPr marL="0" indent="0" fontAlgn="base">
              <a:buNone/>
            </a:pPr>
            <a:r>
              <a:rPr lang="en-US" dirty="0"/>
              <a:t>James 4:17 - If anyone, then, knows the good they ought to do and doesn’t do it, it is sin for them.</a:t>
            </a:r>
          </a:p>
          <a:p>
            <a:pPr marL="0" indent="0" fontAlgn="base">
              <a:buNone/>
            </a:pPr>
            <a:endParaRPr lang="en-US" dirty="0"/>
          </a:p>
          <a:p>
            <a:pPr marL="0" indent="0" fontAlgn="base">
              <a:buNone/>
            </a:pPr>
            <a:r>
              <a:rPr lang="en-US" dirty="0"/>
              <a:t>As we are surrounded by so much of a mess, what hope is there?</a:t>
            </a:r>
          </a:p>
          <a:p>
            <a:pPr marL="0" indent="0" fontAlgn="base">
              <a:buNone/>
            </a:pPr>
            <a:endParaRPr lang="en-US" dirty="0"/>
          </a:p>
        </p:txBody>
      </p:sp>
      <p:sp>
        <p:nvSpPr>
          <p:cNvPr id="3" name="Rectangle 2">
            <a:extLst>
              <a:ext uri="{FF2B5EF4-FFF2-40B4-BE49-F238E27FC236}">
                <a16:creationId xmlns:a16="http://schemas.microsoft.com/office/drawing/2014/main" id="{95B8614F-8B99-4B54-ACB4-4A6F29D86A75}"/>
              </a:ext>
            </a:extLst>
          </p:cNvPr>
          <p:cNvSpPr/>
          <p:nvPr/>
        </p:nvSpPr>
        <p:spPr>
          <a:xfrm>
            <a:off x="935421" y="5715298"/>
            <a:ext cx="10418379" cy="830997"/>
          </a:xfrm>
          <a:prstGeom prst="rect">
            <a:avLst/>
          </a:prstGeom>
        </p:spPr>
        <p:txBody>
          <a:bodyPr wrap="square">
            <a:spAutoFit/>
          </a:bodyPr>
          <a:lstStyle/>
          <a:p>
            <a:r>
              <a:rPr lang="en-US" sz="2400" i="1" dirty="0">
                <a:solidFill>
                  <a:schemeClr val="tx2">
                    <a:lumMod val="75000"/>
                    <a:lumOff val="25000"/>
                  </a:schemeClr>
                </a:solidFill>
                <a:latin typeface="Roboto"/>
              </a:rPr>
              <a:t>1 Cor 15: 57 But thanks be to God! He gives us the victory through our Lord Jesus Christ.</a:t>
            </a:r>
            <a:endParaRPr lang="en-GB" sz="2400" i="1" dirty="0">
              <a:solidFill>
                <a:schemeClr val="tx2">
                  <a:lumMod val="75000"/>
                  <a:lumOff val="25000"/>
                </a:schemeClr>
              </a:solidFill>
            </a:endParaRPr>
          </a:p>
        </p:txBody>
      </p:sp>
    </p:spTree>
    <p:extLst>
      <p:ext uri="{BB962C8B-B14F-4D97-AF65-F5344CB8AC3E}">
        <p14:creationId xmlns:p14="http://schemas.microsoft.com/office/powerpoint/2010/main" val="5284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00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remove"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61A43-599F-40E4-B7DE-592CAF883ABE}"/>
              </a:ext>
            </a:extLst>
          </p:cNvPr>
          <p:cNvSpPr>
            <a:spLocks noGrp="1"/>
          </p:cNvSpPr>
          <p:nvPr>
            <p:ph type="title"/>
          </p:nvPr>
        </p:nvSpPr>
        <p:spPr/>
        <p:txBody>
          <a:bodyPr/>
          <a:lstStyle/>
          <a:p>
            <a:r>
              <a:rPr lang="en-US" dirty="0"/>
              <a:t>What have you heard today? Is there anything you need to do in response?</a:t>
            </a:r>
            <a:endParaRPr lang="en-GB" dirty="0"/>
          </a:p>
        </p:txBody>
      </p:sp>
      <p:sp>
        <p:nvSpPr>
          <p:cNvPr id="7" name="Content Placeholder 6">
            <a:extLst>
              <a:ext uri="{FF2B5EF4-FFF2-40B4-BE49-F238E27FC236}">
                <a16:creationId xmlns:a16="http://schemas.microsoft.com/office/drawing/2014/main" id="{0C440C60-4CBC-403F-8A60-D26427B44FDD}"/>
              </a:ext>
            </a:extLst>
          </p:cNvPr>
          <p:cNvSpPr>
            <a:spLocks noGrp="1"/>
          </p:cNvSpPr>
          <p:nvPr>
            <p:ph idx="1"/>
          </p:nvPr>
        </p:nvSpPr>
        <p:spPr/>
        <p:txBody>
          <a:bodyPr/>
          <a:lstStyle/>
          <a:p>
            <a:endParaRPr lang="en-GB" dirty="0"/>
          </a:p>
        </p:txBody>
      </p:sp>
      <p:pic>
        <p:nvPicPr>
          <p:cNvPr id="1026" name="Picture 2" descr="How to Lead a Discussion | Coulter Faculty Commons">
            <a:extLst>
              <a:ext uri="{FF2B5EF4-FFF2-40B4-BE49-F238E27FC236}">
                <a16:creationId xmlns:a16="http://schemas.microsoft.com/office/drawing/2014/main" id="{06888069-59E4-4BBC-955F-CEBF9463BC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8737" y="1825626"/>
            <a:ext cx="5801783" cy="435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735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B44C-2FD1-F932-D09E-DF38AA015A35}"/>
              </a:ext>
            </a:extLst>
          </p:cNvPr>
          <p:cNvSpPr>
            <a:spLocks noGrp="1"/>
          </p:cNvSpPr>
          <p:nvPr>
            <p:ph type="title"/>
          </p:nvPr>
        </p:nvSpPr>
        <p:spPr/>
        <p:txBody>
          <a:bodyPr/>
          <a:lstStyle/>
          <a:p>
            <a:pPr algn="ctr"/>
            <a:r>
              <a:rPr kumimoji="0" lang="en-GB" sz="7200" b="0" i="0" u="none" strike="noStrike" kern="1200" cap="none" spc="0" normalizeH="0" baseline="0" noProof="0" dirty="0">
                <a:ln>
                  <a:noFill/>
                </a:ln>
                <a:solidFill>
                  <a:prstClr val="black"/>
                </a:solidFill>
                <a:effectLst/>
                <a:uLnTx/>
                <a:uFillTx/>
                <a:latin typeface="Aptos Display" panose="02110004020202020204"/>
                <a:ea typeface="+mj-ea"/>
                <a:cs typeface="+mj-cs"/>
              </a:rPr>
              <a:t>Breaking Bread</a:t>
            </a:r>
            <a:endParaRPr lang="en-GB" dirty="0"/>
          </a:p>
        </p:txBody>
      </p:sp>
      <p:pic>
        <p:nvPicPr>
          <p:cNvPr id="4" name="Content Placeholder 3">
            <a:extLst>
              <a:ext uri="{FF2B5EF4-FFF2-40B4-BE49-F238E27FC236}">
                <a16:creationId xmlns:a16="http://schemas.microsoft.com/office/drawing/2014/main" id="{C6D0EB73-2B0E-44BF-995D-797A3BABB1AF}"/>
              </a:ext>
            </a:extLst>
          </p:cNvPr>
          <p:cNvPicPr>
            <a:picLocks noGrp="1" noChangeAspect="1"/>
          </p:cNvPicPr>
          <p:nvPr>
            <p:ph idx="1"/>
          </p:nvPr>
        </p:nvPicPr>
        <p:blipFill>
          <a:blip r:embed="rId3"/>
          <a:stretch>
            <a:fillRect/>
          </a:stretch>
        </p:blipFill>
        <p:spPr>
          <a:xfrm>
            <a:off x="2072291" y="1901819"/>
            <a:ext cx="8047417" cy="3054361"/>
          </a:xfrm>
          <a:prstGeom prst="rect">
            <a:avLst/>
          </a:prstGeom>
        </p:spPr>
      </p:pic>
    </p:spTree>
    <p:extLst>
      <p:ext uri="{BB962C8B-B14F-4D97-AF65-F5344CB8AC3E}">
        <p14:creationId xmlns:p14="http://schemas.microsoft.com/office/powerpoint/2010/main" val="1523139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5188-DF5B-55C3-8AA5-8A5014F3A1A7}"/>
              </a:ext>
            </a:extLst>
          </p:cNvPr>
          <p:cNvSpPr>
            <a:spLocks noGrp="1"/>
          </p:cNvSpPr>
          <p:nvPr>
            <p:ph type="title"/>
          </p:nvPr>
        </p:nvSpPr>
        <p:spPr/>
        <p:txBody>
          <a:bodyPr/>
          <a:lstStyle/>
          <a:p>
            <a:r>
              <a:rPr lang="en-GB" dirty="0"/>
              <a:t>Breaking bread – getting ready</a:t>
            </a:r>
          </a:p>
        </p:txBody>
      </p:sp>
      <p:sp>
        <p:nvSpPr>
          <p:cNvPr id="3" name="Content Placeholder 2">
            <a:extLst>
              <a:ext uri="{FF2B5EF4-FFF2-40B4-BE49-F238E27FC236}">
                <a16:creationId xmlns:a16="http://schemas.microsoft.com/office/drawing/2014/main" id="{FFA98E70-EDC2-3672-5067-279247BEAC37}"/>
              </a:ext>
            </a:extLst>
          </p:cNvPr>
          <p:cNvSpPr>
            <a:spLocks noGrp="1"/>
          </p:cNvSpPr>
          <p:nvPr>
            <p:ph sz="half" idx="1"/>
          </p:nvPr>
        </p:nvSpPr>
        <p:spPr/>
        <p:txBody>
          <a:bodyPr>
            <a:normAutofit fontScale="92500" lnSpcReduction="10000"/>
          </a:bodyPr>
          <a:lstStyle/>
          <a:p>
            <a:pPr fontAlgn="base"/>
            <a:r>
              <a:rPr lang="en-GB" dirty="0"/>
              <a:t>It is time to remember our covenant with God and one another.</a:t>
            </a:r>
          </a:p>
          <a:p>
            <a:pPr fontAlgn="base"/>
            <a:r>
              <a:rPr lang="en-GB" dirty="0"/>
              <a:t>Not about the things we use. It's about the process. Not a religious thing. More serious than a routine. </a:t>
            </a:r>
          </a:p>
          <a:p>
            <a:pPr fontAlgn="base"/>
            <a:r>
              <a:rPr lang="en-GB" dirty="0"/>
              <a:t>We choose to embrace the activities that build. We reject those that destroy.</a:t>
            </a:r>
          </a:p>
          <a:p>
            <a:pPr fontAlgn="base"/>
            <a:r>
              <a:rPr lang="en-GB" dirty="0"/>
              <a:t>It's more important that we are right with one another than we do this thing.</a:t>
            </a:r>
          </a:p>
        </p:txBody>
      </p:sp>
      <p:sp>
        <p:nvSpPr>
          <p:cNvPr id="4" name="Content Placeholder 3">
            <a:extLst>
              <a:ext uri="{FF2B5EF4-FFF2-40B4-BE49-F238E27FC236}">
                <a16:creationId xmlns:a16="http://schemas.microsoft.com/office/drawing/2014/main" id="{62AF9EAC-BE5F-2DFB-50B4-36A067A7D863}"/>
              </a:ext>
            </a:extLst>
          </p:cNvPr>
          <p:cNvSpPr>
            <a:spLocks noGrp="1"/>
          </p:cNvSpPr>
          <p:nvPr>
            <p:ph sz="half" idx="2"/>
          </p:nvPr>
        </p:nvSpPr>
        <p:spPr/>
        <p:txBody>
          <a:bodyPr>
            <a:normAutofit fontScale="92500" lnSpcReduction="10000"/>
          </a:bodyPr>
          <a:lstStyle/>
          <a:p>
            <a:r>
              <a:rPr lang="en-US" dirty="0"/>
              <a:t>Because we are fewer in number this time, we are going to get into clusters of around 10 people to break bread this week.</a:t>
            </a:r>
          </a:p>
          <a:p>
            <a:r>
              <a:rPr lang="en-US" dirty="0"/>
              <a:t>If you don’t want to take the bread and wine, then you can still join a group and we will pray together.</a:t>
            </a:r>
          </a:p>
          <a:p>
            <a:endParaRPr lang="en-GB" dirty="0"/>
          </a:p>
        </p:txBody>
      </p:sp>
    </p:spTree>
    <p:extLst>
      <p:ext uri="{BB962C8B-B14F-4D97-AF65-F5344CB8AC3E}">
        <p14:creationId xmlns:p14="http://schemas.microsoft.com/office/powerpoint/2010/main" val="546052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8154F7-AEE8-4387-88D5-F6C72645001F}"/>
              </a:ext>
            </a:extLst>
          </p:cNvPr>
          <p:cNvSpPr>
            <a:spLocks noGrp="1"/>
          </p:cNvSpPr>
          <p:nvPr>
            <p:ph type="ctrTitle"/>
          </p:nvPr>
        </p:nvSpPr>
        <p:spPr>
          <a:xfrm>
            <a:off x="672662" y="830317"/>
            <a:ext cx="10972800" cy="5229883"/>
          </a:xfrm>
        </p:spPr>
        <p:txBody>
          <a:bodyPr>
            <a:normAutofit fontScale="90000"/>
          </a:bodyPr>
          <a:lstStyle/>
          <a:p>
            <a:pPr algn="l"/>
            <a:r>
              <a:rPr lang="en-US" dirty="0"/>
              <a:t>Please get into groups of 10 (</a:t>
            </a:r>
            <a:r>
              <a:rPr lang="en-US" dirty="0" err="1"/>
              <a:t>ish</a:t>
            </a:r>
            <a:r>
              <a:rPr lang="en-US" dirty="0"/>
              <a:t>) by shuffling the chairs, then wait further instructions.</a:t>
            </a:r>
            <a:br>
              <a:rPr lang="en-US" dirty="0"/>
            </a:br>
            <a:br>
              <a:rPr lang="en-US" dirty="0"/>
            </a:br>
            <a:r>
              <a:rPr lang="en-US" dirty="0"/>
              <a:t>Please be ready to make space for a steward to join you when they have served things later.</a:t>
            </a:r>
            <a:endParaRPr lang="en-GB" dirty="0"/>
          </a:p>
        </p:txBody>
      </p:sp>
    </p:spTree>
    <p:extLst>
      <p:ext uri="{BB962C8B-B14F-4D97-AF65-F5344CB8AC3E}">
        <p14:creationId xmlns:p14="http://schemas.microsoft.com/office/powerpoint/2010/main" val="33991048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F439F0-AAE0-4837-BDCD-ADD25C92E2C7}"/>
              </a:ext>
            </a:extLst>
          </p:cNvPr>
          <p:cNvSpPr>
            <a:spLocks noGrp="1"/>
          </p:cNvSpPr>
          <p:nvPr>
            <p:ph type="ctrTitle"/>
          </p:nvPr>
        </p:nvSpPr>
        <p:spPr/>
        <p:txBody>
          <a:bodyPr>
            <a:normAutofit fontScale="90000"/>
          </a:bodyPr>
          <a:lstStyle/>
          <a:p>
            <a:r>
              <a:rPr lang="en-US" dirty="0"/>
              <a:t>Now you are the body of Christ, and each one of you is a part of it. </a:t>
            </a:r>
            <a:endParaRPr lang="en-GB" dirty="0"/>
          </a:p>
        </p:txBody>
      </p:sp>
      <p:sp>
        <p:nvSpPr>
          <p:cNvPr id="6" name="Subtitle 5">
            <a:extLst>
              <a:ext uri="{FF2B5EF4-FFF2-40B4-BE49-F238E27FC236}">
                <a16:creationId xmlns:a16="http://schemas.microsoft.com/office/drawing/2014/main" id="{8BD4966B-5A94-4248-8757-A80523AEB444}"/>
              </a:ext>
            </a:extLst>
          </p:cNvPr>
          <p:cNvSpPr>
            <a:spLocks noGrp="1"/>
          </p:cNvSpPr>
          <p:nvPr>
            <p:ph type="subTitle" idx="1"/>
          </p:nvPr>
        </p:nvSpPr>
        <p:spPr/>
        <p:txBody>
          <a:bodyPr/>
          <a:lstStyle/>
          <a:p>
            <a:r>
              <a:rPr lang="en-US" dirty="0"/>
              <a:t>1 Cor 12:27</a:t>
            </a:r>
            <a:endParaRPr lang="en-GB" dirty="0"/>
          </a:p>
        </p:txBody>
      </p:sp>
      <p:sp>
        <p:nvSpPr>
          <p:cNvPr id="8" name="TextBox 7">
            <a:extLst>
              <a:ext uri="{FF2B5EF4-FFF2-40B4-BE49-F238E27FC236}">
                <a16:creationId xmlns:a16="http://schemas.microsoft.com/office/drawing/2014/main" id="{8A083EB6-B305-4C5C-8A48-2807E3CDEB79}"/>
              </a:ext>
            </a:extLst>
          </p:cNvPr>
          <p:cNvSpPr txBox="1"/>
          <p:nvPr/>
        </p:nvSpPr>
        <p:spPr>
          <a:xfrm>
            <a:off x="998482" y="4429919"/>
            <a:ext cx="10836166" cy="1384995"/>
          </a:xfrm>
          <a:prstGeom prst="rect">
            <a:avLst/>
          </a:prstGeom>
          <a:noFill/>
        </p:spPr>
        <p:txBody>
          <a:bodyPr wrap="square" rtlCol="0">
            <a:spAutoFit/>
          </a:bodyPr>
          <a:lstStyle/>
          <a:p>
            <a:r>
              <a:rPr lang="en-US" sz="2800" dirty="0"/>
              <a:t>To the person on your left and the person on your right, I want you to say </a:t>
            </a:r>
          </a:p>
          <a:p>
            <a:r>
              <a:rPr lang="en-US" sz="2800" i="1" dirty="0">
                <a:solidFill>
                  <a:schemeClr val="bg2">
                    <a:lumMod val="50000"/>
                  </a:schemeClr>
                </a:solidFill>
              </a:rPr>
              <a:t>I thank God that he has joined us together in this group today. I appreciate you.</a:t>
            </a:r>
            <a:endParaRPr lang="en-GB" sz="2800" i="1" dirty="0">
              <a:solidFill>
                <a:schemeClr val="bg2">
                  <a:lumMod val="50000"/>
                </a:schemeClr>
              </a:solidFill>
            </a:endParaRPr>
          </a:p>
        </p:txBody>
      </p:sp>
    </p:spTree>
    <p:extLst>
      <p:ext uri="{BB962C8B-B14F-4D97-AF65-F5344CB8AC3E}">
        <p14:creationId xmlns:p14="http://schemas.microsoft.com/office/powerpoint/2010/main" val="24924525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E3333-658A-4774-B2E6-330F31AD00AB}"/>
              </a:ext>
            </a:extLst>
          </p:cNvPr>
          <p:cNvSpPr>
            <a:spLocks noGrp="1"/>
          </p:cNvSpPr>
          <p:nvPr>
            <p:ph type="title"/>
          </p:nvPr>
        </p:nvSpPr>
        <p:spPr/>
        <p:txBody>
          <a:bodyPr/>
          <a:lstStyle/>
          <a:p>
            <a:r>
              <a:rPr lang="en-US" dirty="0"/>
              <a:t>Distributing the Bread</a:t>
            </a:r>
            <a:endParaRPr lang="en-GB" dirty="0"/>
          </a:p>
        </p:txBody>
      </p:sp>
      <p:sp>
        <p:nvSpPr>
          <p:cNvPr id="3" name="Content Placeholder 2">
            <a:extLst>
              <a:ext uri="{FF2B5EF4-FFF2-40B4-BE49-F238E27FC236}">
                <a16:creationId xmlns:a16="http://schemas.microsoft.com/office/drawing/2014/main" id="{6B6B5DB5-2F26-4CA2-8DC6-347F4D58EAEE}"/>
              </a:ext>
            </a:extLst>
          </p:cNvPr>
          <p:cNvSpPr>
            <a:spLocks noGrp="1"/>
          </p:cNvSpPr>
          <p:nvPr>
            <p:ph idx="1"/>
          </p:nvPr>
        </p:nvSpPr>
        <p:spPr/>
        <p:txBody>
          <a:bodyPr/>
          <a:lstStyle/>
          <a:p>
            <a:r>
              <a:rPr lang="en-US" sz="3200" dirty="0"/>
              <a:t>Wait on God as the stewards bring bread to your group.</a:t>
            </a:r>
          </a:p>
          <a:p>
            <a:r>
              <a:rPr lang="en-US" sz="3200" dirty="0"/>
              <a:t>The bread will be a gluten free roll. </a:t>
            </a:r>
          </a:p>
          <a:p>
            <a:r>
              <a:rPr lang="en-US" sz="3200" dirty="0"/>
              <a:t>Please just keep this unbroken for now.</a:t>
            </a:r>
          </a:p>
          <a:p>
            <a:endParaRPr lang="en-US" dirty="0"/>
          </a:p>
        </p:txBody>
      </p:sp>
    </p:spTree>
    <p:extLst>
      <p:ext uri="{BB962C8B-B14F-4D97-AF65-F5344CB8AC3E}">
        <p14:creationId xmlns:p14="http://schemas.microsoft.com/office/powerpoint/2010/main" val="3688997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6AAABD-B0D1-4ADA-8638-5E5DAB3C4294}"/>
              </a:ext>
            </a:extLst>
          </p:cNvPr>
          <p:cNvSpPr>
            <a:spLocks noGrp="1"/>
          </p:cNvSpPr>
          <p:nvPr>
            <p:ph type="title"/>
          </p:nvPr>
        </p:nvSpPr>
        <p:spPr/>
        <p:txBody>
          <a:bodyPr/>
          <a:lstStyle/>
          <a:p>
            <a:r>
              <a:rPr lang="en-US" dirty="0"/>
              <a:t>In each group we are now going to share the bread as we say:</a:t>
            </a:r>
            <a:endParaRPr lang="en-GB" dirty="0"/>
          </a:p>
        </p:txBody>
      </p:sp>
      <p:sp>
        <p:nvSpPr>
          <p:cNvPr id="6" name="Content Placeholder 5">
            <a:extLst>
              <a:ext uri="{FF2B5EF4-FFF2-40B4-BE49-F238E27FC236}">
                <a16:creationId xmlns:a16="http://schemas.microsoft.com/office/drawing/2014/main" id="{7A0AEBB7-0D35-454B-B560-21085EDFA4CA}"/>
              </a:ext>
            </a:extLst>
          </p:cNvPr>
          <p:cNvSpPr>
            <a:spLocks noGrp="1"/>
          </p:cNvSpPr>
          <p:nvPr>
            <p:ph idx="1"/>
          </p:nvPr>
        </p:nvSpPr>
        <p:spPr/>
        <p:txBody>
          <a:bodyPr/>
          <a:lstStyle/>
          <a:p>
            <a:pPr marL="0" indent="0">
              <a:buNone/>
            </a:pPr>
            <a:endParaRPr lang="en-US" dirty="0"/>
          </a:p>
          <a:p>
            <a:pPr marL="0" indent="0">
              <a:buNone/>
            </a:pPr>
            <a:r>
              <a:rPr lang="en-US" i="1" dirty="0"/>
              <a:t>For I received from the Lord what I also passed on to you: </a:t>
            </a:r>
          </a:p>
          <a:p>
            <a:pPr marL="0" indent="0">
              <a:buNone/>
            </a:pPr>
            <a:r>
              <a:rPr lang="en-US" i="1" dirty="0"/>
              <a:t>The Lord Jesus, on the night he was betrayed, </a:t>
            </a:r>
          </a:p>
          <a:p>
            <a:pPr marL="0" indent="0">
              <a:buNone/>
            </a:pPr>
            <a:r>
              <a:rPr lang="en-US" i="1" dirty="0"/>
              <a:t>took bread, and when he had given thanks, </a:t>
            </a:r>
          </a:p>
          <a:p>
            <a:pPr marL="0" indent="0">
              <a:buNone/>
            </a:pPr>
            <a:r>
              <a:rPr lang="en-US" i="1" dirty="0"/>
              <a:t>he broke it and said, </a:t>
            </a:r>
          </a:p>
          <a:p>
            <a:pPr marL="0" indent="0">
              <a:buNone/>
            </a:pPr>
            <a:r>
              <a:rPr lang="en-US" i="1" dirty="0"/>
              <a:t>“This is my body, which is for you; </a:t>
            </a:r>
          </a:p>
          <a:p>
            <a:pPr marL="0" indent="0">
              <a:buNone/>
            </a:pPr>
            <a:r>
              <a:rPr lang="en-US" i="1" dirty="0"/>
              <a:t>do this in remembrance of me.” </a:t>
            </a:r>
            <a:endParaRPr lang="en-US" b="1" i="1" dirty="0"/>
          </a:p>
          <a:p>
            <a:endParaRPr lang="en-GB" dirty="0"/>
          </a:p>
        </p:txBody>
      </p:sp>
    </p:spTree>
    <p:extLst>
      <p:ext uri="{BB962C8B-B14F-4D97-AF65-F5344CB8AC3E}">
        <p14:creationId xmlns:p14="http://schemas.microsoft.com/office/powerpoint/2010/main" val="815814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972E-8508-49EE-AEE1-02258C7E407B}"/>
              </a:ext>
            </a:extLst>
          </p:cNvPr>
          <p:cNvSpPr>
            <a:spLocks noGrp="1"/>
          </p:cNvSpPr>
          <p:nvPr>
            <p:ph type="title"/>
          </p:nvPr>
        </p:nvSpPr>
        <p:spPr>
          <a:xfrm>
            <a:off x="341586" y="846904"/>
            <a:ext cx="11508827" cy="1325563"/>
          </a:xfrm>
        </p:spPr>
        <p:txBody>
          <a:bodyPr>
            <a:normAutofit fontScale="90000"/>
          </a:bodyPr>
          <a:lstStyle/>
          <a:p>
            <a:r>
              <a:rPr lang="en-US" dirty="0"/>
              <a:t>Now the stewards will serve the wine.</a:t>
            </a:r>
            <a:br>
              <a:rPr lang="en-US" dirty="0"/>
            </a:br>
            <a:r>
              <a:rPr lang="en-US" dirty="0"/>
              <a:t>When everyone has some, we will drink it together.</a:t>
            </a:r>
            <a:endParaRPr lang="en-GB" dirty="0"/>
          </a:p>
        </p:txBody>
      </p:sp>
      <p:sp>
        <p:nvSpPr>
          <p:cNvPr id="3" name="Content Placeholder 2">
            <a:extLst>
              <a:ext uri="{FF2B5EF4-FFF2-40B4-BE49-F238E27FC236}">
                <a16:creationId xmlns:a16="http://schemas.microsoft.com/office/drawing/2014/main" id="{FDD1E450-3E80-49A7-B86B-9AAD395279A3}"/>
              </a:ext>
            </a:extLst>
          </p:cNvPr>
          <p:cNvSpPr>
            <a:spLocks noGrp="1"/>
          </p:cNvSpPr>
          <p:nvPr>
            <p:ph idx="1"/>
          </p:nvPr>
        </p:nvSpPr>
        <p:spPr>
          <a:xfrm>
            <a:off x="838200" y="2932385"/>
            <a:ext cx="10515600" cy="3244577"/>
          </a:xfrm>
        </p:spPr>
        <p:txBody>
          <a:bodyPr>
            <a:normAutofit fontScale="92500" lnSpcReduction="20000"/>
          </a:bodyPr>
          <a:lstStyle/>
          <a:p>
            <a:pPr marL="0" indent="0">
              <a:buNone/>
            </a:pPr>
            <a:r>
              <a:rPr lang="en-US" i="1" dirty="0"/>
              <a:t>In the same way, after supper he took the cup, saying, </a:t>
            </a:r>
          </a:p>
          <a:p>
            <a:pPr marL="0" indent="0">
              <a:buNone/>
            </a:pPr>
            <a:r>
              <a:rPr lang="en-US" i="1" dirty="0"/>
              <a:t>“This cup is the new covenant in my blood; </a:t>
            </a:r>
          </a:p>
          <a:p>
            <a:pPr marL="0" indent="0">
              <a:buNone/>
            </a:pPr>
            <a:r>
              <a:rPr lang="en-US" i="1" dirty="0"/>
              <a:t>do this, whenever you drink it, in remembrance of me.” </a:t>
            </a:r>
            <a:endParaRPr lang="en-US" b="1" i="1" dirty="0"/>
          </a:p>
          <a:p>
            <a:pPr marL="0" indent="0">
              <a:buNone/>
            </a:pPr>
            <a:r>
              <a:rPr lang="en-US" i="1" dirty="0"/>
              <a:t>For whenever you eat this bread and drink this cup, </a:t>
            </a:r>
          </a:p>
          <a:p>
            <a:pPr marL="0" indent="0">
              <a:buNone/>
            </a:pPr>
            <a:r>
              <a:rPr lang="en-US" i="1" dirty="0"/>
              <a:t>you proclaim the Lord’s death until he comes.</a:t>
            </a:r>
          </a:p>
          <a:p>
            <a:pPr marL="0" indent="0">
              <a:buNone/>
            </a:pPr>
            <a:endParaRPr lang="en-US" i="1" dirty="0"/>
          </a:p>
          <a:p>
            <a:pPr marL="0" indent="0">
              <a:buNone/>
            </a:pPr>
            <a:r>
              <a:rPr lang="en-US" dirty="0"/>
              <a:t>Once we have shared the bread and wine, let’s keep the silence for a few minutes.</a:t>
            </a:r>
          </a:p>
          <a:p>
            <a:endParaRPr lang="en-GB" dirty="0"/>
          </a:p>
        </p:txBody>
      </p:sp>
    </p:spTree>
    <p:extLst>
      <p:ext uri="{BB962C8B-B14F-4D97-AF65-F5344CB8AC3E}">
        <p14:creationId xmlns:p14="http://schemas.microsoft.com/office/powerpoint/2010/main" val="728269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6AFE71-93FA-FFAF-CC49-FDD67DC82D0C}"/>
              </a:ext>
            </a:extLst>
          </p:cNvPr>
          <p:cNvSpPr>
            <a:spLocks noGrp="1"/>
          </p:cNvSpPr>
          <p:nvPr>
            <p:ph sz="half" idx="1"/>
          </p:nvPr>
        </p:nvSpPr>
        <p:spPr>
          <a:xfrm>
            <a:off x="606972" y="693683"/>
            <a:ext cx="5181600" cy="4351338"/>
          </a:xfrm>
        </p:spPr>
        <p:txBody>
          <a:bodyPr>
            <a:normAutofit fontScale="92500" lnSpcReduction="10000"/>
          </a:bodyPr>
          <a:lstStyle/>
          <a:p>
            <a:pPr marL="0" indent="0">
              <a:buNone/>
            </a:pPr>
            <a:r>
              <a:rPr lang="en-GB" b="1" dirty="0"/>
              <a:t>Father of all,</a:t>
            </a:r>
            <a:endParaRPr lang="en-GB" dirty="0"/>
          </a:p>
          <a:p>
            <a:pPr marL="0" indent="0">
              <a:buNone/>
            </a:pPr>
            <a:r>
              <a:rPr lang="en-GB" b="1" dirty="0"/>
              <a:t>we give you thanks and praise,</a:t>
            </a:r>
            <a:endParaRPr lang="en-GB" dirty="0"/>
          </a:p>
          <a:p>
            <a:pPr marL="0" indent="0">
              <a:buNone/>
            </a:pPr>
            <a:r>
              <a:rPr lang="en-GB" b="1" dirty="0"/>
              <a:t>that when we were still far off</a:t>
            </a:r>
            <a:endParaRPr lang="en-GB" dirty="0"/>
          </a:p>
          <a:p>
            <a:pPr marL="0" indent="0">
              <a:buNone/>
            </a:pPr>
            <a:r>
              <a:rPr lang="en-GB" b="1" dirty="0"/>
              <a:t>you met us in your Son and brought us home.</a:t>
            </a:r>
            <a:endParaRPr lang="en-GB" dirty="0"/>
          </a:p>
          <a:p>
            <a:pPr marL="0" indent="0">
              <a:buNone/>
            </a:pPr>
            <a:r>
              <a:rPr lang="en-GB" b="1" dirty="0"/>
              <a:t>Dying and living, he declared your love,</a:t>
            </a:r>
            <a:endParaRPr lang="en-GB" dirty="0"/>
          </a:p>
          <a:p>
            <a:pPr marL="0" indent="0">
              <a:buNone/>
            </a:pPr>
            <a:r>
              <a:rPr lang="en-GB" b="1" dirty="0"/>
              <a:t>gave us grace, and opened the gate of glory.</a:t>
            </a:r>
          </a:p>
          <a:p>
            <a:pPr marL="0" indent="0">
              <a:buNone/>
            </a:pPr>
            <a:endParaRPr lang="en-GB" dirty="0"/>
          </a:p>
          <a:p>
            <a:endParaRPr lang="en-GB" dirty="0"/>
          </a:p>
        </p:txBody>
      </p:sp>
      <p:sp>
        <p:nvSpPr>
          <p:cNvPr id="4" name="Content Placeholder 3">
            <a:extLst>
              <a:ext uri="{FF2B5EF4-FFF2-40B4-BE49-F238E27FC236}">
                <a16:creationId xmlns:a16="http://schemas.microsoft.com/office/drawing/2014/main" id="{131BEF90-76E0-E23B-EA6C-FCA352E55486}"/>
              </a:ext>
            </a:extLst>
          </p:cNvPr>
          <p:cNvSpPr>
            <a:spLocks noGrp="1"/>
          </p:cNvSpPr>
          <p:nvPr>
            <p:ph sz="half" idx="2"/>
          </p:nvPr>
        </p:nvSpPr>
        <p:spPr>
          <a:xfrm>
            <a:off x="6172200" y="693683"/>
            <a:ext cx="5181600" cy="5969876"/>
          </a:xfrm>
        </p:spPr>
        <p:txBody>
          <a:bodyPr>
            <a:normAutofit fontScale="92500" lnSpcReduction="10000"/>
          </a:bodyPr>
          <a:lstStyle/>
          <a:p>
            <a:pPr marL="0" indent="0">
              <a:buNone/>
            </a:pPr>
            <a:r>
              <a:rPr lang="en-GB" b="1" dirty="0"/>
              <a:t>May we who share Christ’s body live his risen life;</a:t>
            </a:r>
            <a:endParaRPr lang="en-GB" dirty="0"/>
          </a:p>
          <a:p>
            <a:pPr marL="0" indent="0">
              <a:buNone/>
            </a:pPr>
            <a:r>
              <a:rPr lang="en-GB" b="1" dirty="0"/>
              <a:t>we who drink his cup bring life to others;</a:t>
            </a:r>
            <a:endParaRPr lang="en-GB" dirty="0"/>
          </a:p>
          <a:p>
            <a:pPr marL="0" indent="0">
              <a:buNone/>
            </a:pPr>
            <a:r>
              <a:rPr lang="en-GB" b="1" dirty="0"/>
              <a:t>we whom the Spirit lights give light to the world.</a:t>
            </a:r>
          </a:p>
          <a:p>
            <a:pPr marL="0" indent="0">
              <a:buNone/>
            </a:pPr>
            <a:endParaRPr lang="en-GB" dirty="0"/>
          </a:p>
          <a:p>
            <a:pPr marL="0" indent="0">
              <a:buNone/>
            </a:pPr>
            <a:r>
              <a:rPr lang="en-GB" b="1" dirty="0"/>
              <a:t>Keep us firm in the hope you have set before us,</a:t>
            </a:r>
            <a:endParaRPr lang="en-GB" dirty="0"/>
          </a:p>
          <a:p>
            <a:pPr marL="0" indent="0">
              <a:buNone/>
            </a:pPr>
            <a:r>
              <a:rPr lang="en-GB" b="1" dirty="0"/>
              <a:t>so we and all your children shall be free,</a:t>
            </a:r>
            <a:endParaRPr lang="en-GB" dirty="0"/>
          </a:p>
          <a:p>
            <a:pPr marL="0" indent="0">
              <a:buNone/>
            </a:pPr>
            <a:r>
              <a:rPr lang="en-GB" b="1" dirty="0"/>
              <a:t>and the whole earth live to praise your name;</a:t>
            </a:r>
            <a:endParaRPr lang="en-GB" dirty="0"/>
          </a:p>
          <a:p>
            <a:pPr marL="0" indent="0">
              <a:buNone/>
            </a:pPr>
            <a:r>
              <a:rPr lang="en-GB" b="1" dirty="0"/>
              <a:t>through Christ our Lord.</a:t>
            </a:r>
            <a:endParaRPr lang="en-GB" dirty="0"/>
          </a:p>
          <a:p>
            <a:pPr marL="0" indent="0">
              <a:buNone/>
            </a:pPr>
            <a:r>
              <a:rPr lang="en-GB" b="1" dirty="0"/>
              <a:t>Amen.</a:t>
            </a:r>
            <a:endParaRPr lang="en-GB" dirty="0"/>
          </a:p>
        </p:txBody>
      </p:sp>
    </p:spTree>
    <p:extLst>
      <p:ext uri="{BB962C8B-B14F-4D97-AF65-F5344CB8AC3E}">
        <p14:creationId xmlns:p14="http://schemas.microsoft.com/office/powerpoint/2010/main" val="4106151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1693</TotalTime>
  <Words>3808</Words>
  <Application>Microsoft Office PowerPoint</Application>
  <PresentationFormat>Widescreen</PresentationFormat>
  <Paragraphs>284</Paragraphs>
  <Slides>34</Slides>
  <Notes>34</Notes>
  <HiddenSlides>3</HiddenSlides>
  <MMClips>2</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Ch... ch... changes</vt:lpstr>
      <vt:lpstr>Change</vt:lpstr>
      <vt:lpstr>PowerPoint Presentation</vt:lpstr>
      <vt:lpstr>PowerPoint Presentation</vt:lpstr>
      <vt:lpstr>PowerPoint Presentation</vt:lpstr>
      <vt:lpstr>God is unchanging</vt:lpstr>
      <vt:lpstr>But the things He does are new</vt:lpstr>
      <vt:lpstr>How do you approach change?</vt:lpstr>
      <vt:lpstr>What’s the sign on my door?</vt:lpstr>
      <vt:lpstr>Types of change</vt:lpstr>
      <vt:lpstr>Reasons for change in life</vt:lpstr>
      <vt:lpstr>Unless we’re already perfect, God wants us to change!</vt:lpstr>
      <vt:lpstr>God is changing you into something wonderful</vt:lpstr>
      <vt:lpstr>Don’t get stuck</vt:lpstr>
      <vt:lpstr>Be transformed…</vt:lpstr>
      <vt:lpstr>The Reformation roundabout</vt:lpstr>
      <vt:lpstr>Conviction</vt:lpstr>
      <vt:lpstr>Repentance</vt:lpstr>
      <vt:lpstr>Confession</vt:lpstr>
      <vt:lpstr>Forgiveness</vt:lpstr>
      <vt:lpstr>Corrie ten Boom</vt:lpstr>
      <vt:lpstr>He will …purify us from all unrighteousness. </vt:lpstr>
      <vt:lpstr>Jesus provides a way back to the Father</vt:lpstr>
      <vt:lpstr>Unconfessed sin separates us from God</vt:lpstr>
      <vt:lpstr>Sin makes a mess</vt:lpstr>
      <vt:lpstr>What have you heard today? Is there anything you need to do in response?</vt:lpstr>
      <vt:lpstr>Breaking Bread</vt:lpstr>
      <vt:lpstr>Breaking bread – getting ready</vt:lpstr>
      <vt:lpstr>Please get into groups of 10 (ish) by shuffling the chairs, then wait further instructions.  Please be ready to make space for a steward to join you when they have served things later.</vt:lpstr>
      <vt:lpstr>Now you are the body of Christ, and each one of you is a part of it. </vt:lpstr>
      <vt:lpstr>Distributing the Bread</vt:lpstr>
      <vt:lpstr>In each group we are now going to share the bread as we say:</vt:lpstr>
      <vt:lpstr>Now the stewards will serve the wine. When everyone has some, we will drink it together.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ch changes</dc:title>
  <dc:creator>Neil Jaques</dc:creator>
  <cp:lastModifiedBy>Jaques, Neil</cp:lastModifiedBy>
  <cp:revision>85</cp:revision>
  <dcterms:created xsi:type="dcterms:W3CDTF">2025-07-07T09:11:37Z</dcterms:created>
  <dcterms:modified xsi:type="dcterms:W3CDTF">2025-07-12T11:22:18Z</dcterms:modified>
</cp:coreProperties>
</file>